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16" r:id="rId3"/>
    <p:sldId id="818" r:id="rId4"/>
    <p:sldId id="819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=""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10" d="100"/>
          <a:sy n="110" d="100"/>
        </p:scale>
        <p:origin x="-58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4205" y="-8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5/28/2021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5/28/2021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145E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May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1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7–28, 2021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21103" y="33464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S2-2104295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WG2#145E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May17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28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2021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eLCS_ph2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 smtClean="0">
                <a:latin typeface="Arial" charset="0"/>
              </a:rPr>
              <a:t>Ming Ai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CATT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972664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617916"/>
            <a:ext cx="8732767" cy="339246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in </a:t>
            </a:r>
            <a:r>
              <a:rPr lang="de-DE" altLang="de-DE" sz="2000" dirty="0" smtClean="0"/>
              <a:t>SA2#144e 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SA2#144E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third meeting </a:t>
            </a:r>
            <a:r>
              <a:rPr lang="en-US" altLang="zh-CN" sz="1400" dirty="0"/>
              <a:t>to have 5G_eLCS_Ph2 on </a:t>
            </a:r>
            <a:r>
              <a:rPr lang="en-US" altLang="zh-CN" sz="1400" dirty="0" smtClean="0"/>
              <a:t>agenda; </a:t>
            </a:r>
            <a:endParaRPr lang="en-US" altLang="zh-CN" sz="14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11 CRs have been approved, includes: </a:t>
            </a:r>
            <a:r>
              <a:rPr lang="en-US" altLang="zh-CN" sz="1400" i="1" dirty="0" smtClean="0"/>
              <a:t>Multiple </a:t>
            </a:r>
            <a:r>
              <a:rPr lang="en-US" altLang="zh-CN" sz="1400" i="1" dirty="0" err="1"/>
              <a:t>QoS</a:t>
            </a:r>
            <a:r>
              <a:rPr lang="en-US" altLang="zh-CN" sz="1400" i="1" dirty="0"/>
              <a:t> Class</a:t>
            </a:r>
            <a:r>
              <a:rPr lang="en-US" altLang="zh-CN" sz="1400" dirty="0"/>
              <a:t>, </a:t>
            </a:r>
            <a:r>
              <a:rPr lang="en-US" altLang="zh-CN" sz="1400" i="1" dirty="0"/>
              <a:t>Assistance Data Delivery in </a:t>
            </a:r>
            <a:r>
              <a:rPr lang="en-US" altLang="zh-CN" sz="1400" i="1" dirty="0" smtClean="0"/>
              <a:t>5G-MO-LR</a:t>
            </a:r>
            <a:r>
              <a:rPr lang="en-GB" altLang="zh-CN" sz="1400" dirty="0" smtClean="0"/>
              <a:t>, and </a:t>
            </a:r>
            <a:r>
              <a:rPr lang="en-GB" altLang="zh-CN" sz="1400" dirty="0" err="1" smtClean="0"/>
              <a:t>etc</a:t>
            </a:r>
            <a:r>
              <a:rPr lang="en-GB" altLang="zh-CN" sz="1400" dirty="0" smtClean="0"/>
              <a:t>;</a:t>
            </a:r>
            <a:r>
              <a:rPr lang="en-US" altLang="zh-CN" sz="1400" dirty="0" smtClean="0"/>
              <a:t>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2 issues have been postponed to next meetings</a:t>
            </a:r>
            <a:r>
              <a:rPr lang="en-US" altLang="zh-CN" sz="1400" dirty="0"/>
              <a:t>:   </a:t>
            </a:r>
            <a:r>
              <a:rPr lang="en-US" altLang="zh-CN" sz="1400" i="1" dirty="0"/>
              <a:t>5GC-MO-LR Procedures </a:t>
            </a:r>
            <a:r>
              <a:rPr lang="en-US" altLang="zh-CN" sz="1400" i="1" dirty="0" smtClean="0"/>
              <a:t>for Periodic </a:t>
            </a:r>
            <a:r>
              <a:rPr lang="en-US" altLang="zh-CN" sz="1400" i="1" dirty="0"/>
              <a:t>Location </a:t>
            </a:r>
            <a:r>
              <a:rPr lang="en-US" altLang="zh-CN" sz="1400" i="1" dirty="0" smtClean="0"/>
              <a:t>report, </a:t>
            </a:r>
            <a:r>
              <a:rPr lang="en-GB" altLang="zh-CN" sz="1400" i="1" dirty="0"/>
              <a:t>Storing UE Positioning Capabilities in </a:t>
            </a:r>
            <a:r>
              <a:rPr lang="en-GB" altLang="zh-CN" sz="1400" i="1" dirty="0" smtClean="0"/>
              <a:t>5GC.</a:t>
            </a:r>
            <a:endParaRPr lang="en-US" altLang="zh-CN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Waiting for RAN feedback to “LS </a:t>
            </a:r>
            <a:r>
              <a:rPr lang="en-GB" altLang="zh-CN" sz="1400" dirty="0" smtClean="0"/>
              <a:t>on </a:t>
            </a:r>
            <a:r>
              <a:rPr lang="en-GB" altLang="zh-CN" sz="1400" dirty="0"/>
              <a:t>Scheduling Location in Advance to reduce </a:t>
            </a:r>
            <a:r>
              <a:rPr lang="en-GB" altLang="zh-CN" sz="1400" dirty="0" smtClean="0"/>
              <a:t>Latency.”(S2-2102048, approved by SA2#143E);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en-GB" altLang="zh-CN" sz="1400" dirty="0" smtClean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normative work</a:t>
            </a:r>
            <a:r>
              <a:rPr lang="en-US" sz="1400" dirty="0" smtClean="0"/>
              <a:t>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2809137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9189312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496008"/>
            <a:ext cx="8732767" cy="339246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SA2#145e: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SA2#145E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fourth </a:t>
            </a:r>
            <a:r>
              <a:rPr lang="en-US" altLang="zh-CN" sz="1400" dirty="0"/>
              <a:t>meeting to have 5G_eLCS_Ph2 on agenda; </a:t>
            </a:r>
            <a:endParaRPr lang="en-US" altLang="zh-CN" sz="1400" dirty="0" smtClean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5 CRs have been approved, includes: </a:t>
            </a:r>
            <a:r>
              <a:rPr lang="en-US" altLang="zh-CN" sz="1400" i="1" dirty="0" smtClean="0"/>
              <a:t>UE </a:t>
            </a:r>
            <a:r>
              <a:rPr lang="en-US" altLang="zh-CN" sz="1400" i="1" dirty="0"/>
              <a:t>Positioning Capabilities storage in </a:t>
            </a:r>
            <a:r>
              <a:rPr lang="en-US" altLang="zh-CN" sz="1400" i="1" dirty="0" smtClean="0"/>
              <a:t>AMF, </a:t>
            </a:r>
            <a:r>
              <a:rPr lang="en-US" altLang="zh-CN" sz="1400" i="1" dirty="0"/>
              <a:t>Multiple </a:t>
            </a:r>
            <a:r>
              <a:rPr lang="en-US" altLang="zh-CN" sz="1400" i="1" dirty="0" err="1"/>
              <a:t>QoS</a:t>
            </a:r>
            <a:r>
              <a:rPr lang="en-US" altLang="zh-CN" sz="1400" i="1" dirty="0"/>
              <a:t> Class</a:t>
            </a:r>
            <a:r>
              <a:rPr lang="en-US" altLang="zh-CN" sz="1400" dirty="0"/>
              <a:t>, </a:t>
            </a:r>
            <a:r>
              <a:rPr lang="en-US" altLang="zh-CN" sz="1400" i="1" dirty="0" smtClean="0"/>
              <a:t>support the satellite requirement</a:t>
            </a:r>
            <a:r>
              <a:rPr lang="en-GB" altLang="zh-CN" sz="1400" dirty="0" smtClean="0"/>
              <a:t>, and non 3GPP support for UE Position </a:t>
            </a:r>
            <a:r>
              <a:rPr lang="en-GB" altLang="zh-CN" sz="1400" dirty="0" err="1" smtClean="0"/>
              <a:t>etc</a:t>
            </a:r>
            <a:r>
              <a:rPr lang="en-GB" altLang="zh-CN" sz="1400" dirty="0" smtClean="0"/>
              <a:t>;</a:t>
            </a: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Three LS will be sent to RAN.  So, in Q3, SA2 will: 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Waiting </a:t>
            </a:r>
            <a:r>
              <a:rPr lang="en-US" altLang="zh-CN" sz="1400" dirty="0"/>
              <a:t>for RAN feedback </a:t>
            </a:r>
            <a:r>
              <a:rPr lang="en-US" altLang="zh-CN" sz="1400" dirty="0" smtClean="0"/>
              <a:t>to “</a:t>
            </a:r>
            <a:r>
              <a:rPr lang="en-GB" altLang="zh-CN" sz="1400" dirty="0"/>
              <a:t>LS on storage of UE Positioning Capabilities</a:t>
            </a:r>
            <a:r>
              <a:rPr lang="en-US" altLang="zh-CN" sz="1400" dirty="0" smtClean="0"/>
              <a:t>” , “</a:t>
            </a:r>
            <a:r>
              <a:rPr lang="en-US" altLang="zh-CN" sz="1400" dirty="0"/>
              <a:t>LS </a:t>
            </a:r>
            <a:r>
              <a:rPr lang="en-US" altLang="zh-CN" sz="1400" dirty="0" smtClean="0"/>
              <a:t>reply </a:t>
            </a:r>
            <a:r>
              <a:rPr lang="en-GB" altLang="zh-CN" sz="1400" dirty="0" smtClean="0"/>
              <a:t>on </a:t>
            </a:r>
            <a:r>
              <a:rPr lang="en-GB" altLang="zh-CN" sz="1400" dirty="0"/>
              <a:t>Scheduling Location in Advance to reduce Latency</a:t>
            </a:r>
            <a:r>
              <a:rPr lang="en-GB" altLang="zh-CN" sz="1400" dirty="0" smtClean="0"/>
              <a:t>.”,”</a:t>
            </a:r>
            <a:r>
              <a:rPr lang="en-GB" altLang="zh-CN" sz="1400" dirty="0"/>
              <a:t> LS on determination of location estimates in local co-ordinates</a:t>
            </a:r>
            <a:r>
              <a:rPr lang="en-GB" altLang="zh-CN" sz="1400" dirty="0" smtClean="0"/>
              <a:t>”;</a:t>
            </a:r>
            <a:endParaRPr lang="en-GB" altLang="zh-CN" sz="1400" dirty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 smtClean="0"/>
              <a:t>Update SA2 Specs according to RAN feed back,  and alignments with RAN progress.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621892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br>
              <a:rPr lang="en-US" altLang="de-DE" sz="2800" b="1" dirty="0" smtClean="0"/>
            </a:br>
            <a:r>
              <a:rPr lang="en-US" altLang="de-DE" sz="2800" b="1" dirty="0" smtClean="0"/>
              <a:t>--- </a:t>
            </a:r>
            <a:r>
              <a:rPr lang="en-US" altLang="de-DE" sz="2000" b="1" dirty="0" smtClean="0"/>
              <a:t>this page is to be included in SA2 WG report to TSG SA#92</a:t>
            </a:r>
            <a:endParaRPr lang="de-DE" altLang="de-DE" sz="20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0493158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617916"/>
            <a:ext cx="8732767" cy="348501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SA#91-e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16 CRs have been approved, includes: </a:t>
            </a:r>
            <a:r>
              <a:rPr lang="en-US" altLang="zh-CN" sz="1400" i="1" dirty="0" smtClean="0"/>
              <a:t>Multiple </a:t>
            </a:r>
            <a:r>
              <a:rPr lang="en-US" altLang="zh-CN" sz="1400" i="1" dirty="0" err="1"/>
              <a:t>QoS</a:t>
            </a:r>
            <a:r>
              <a:rPr lang="en-US" altLang="zh-CN" sz="1400" i="1" dirty="0"/>
              <a:t> Class</a:t>
            </a:r>
            <a:r>
              <a:rPr lang="en-US" altLang="zh-CN" sz="1400" dirty="0"/>
              <a:t>, </a:t>
            </a:r>
            <a:r>
              <a:rPr lang="en-US" altLang="zh-CN" sz="1400" i="1" dirty="0"/>
              <a:t>Assistance Data Delivery in </a:t>
            </a:r>
            <a:r>
              <a:rPr lang="en-US" altLang="zh-CN" sz="1400" i="1" dirty="0" smtClean="0"/>
              <a:t>5G-MO-LR</a:t>
            </a:r>
            <a:r>
              <a:rPr lang="en-GB" altLang="zh-CN" sz="1400" dirty="0" smtClean="0"/>
              <a:t>, </a:t>
            </a:r>
            <a:r>
              <a:rPr lang="en-US" altLang="zh-CN" sz="1400" i="1" dirty="0"/>
              <a:t>UE Positioning Capabilities storage in AMF, Multiple </a:t>
            </a:r>
            <a:r>
              <a:rPr lang="en-US" altLang="zh-CN" sz="1400" i="1" dirty="0" err="1"/>
              <a:t>QoS</a:t>
            </a:r>
            <a:r>
              <a:rPr lang="en-US" altLang="zh-CN" sz="1400" i="1" dirty="0"/>
              <a:t> Class</a:t>
            </a:r>
            <a:r>
              <a:rPr lang="en-US" altLang="zh-CN" sz="1400" dirty="0"/>
              <a:t>, </a:t>
            </a:r>
            <a:r>
              <a:rPr lang="en-US" altLang="zh-CN" sz="1400" i="1" dirty="0"/>
              <a:t>support the satellite requirement </a:t>
            </a:r>
            <a:r>
              <a:rPr lang="en-GB" altLang="zh-CN" sz="1400" dirty="0" smtClean="0"/>
              <a:t>and </a:t>
            </a:r>
            <a:r>
              <a:rPr lang="en-GB" altLang="zh-CN" sz="1400" dirty="0" err="1" smtClean="0"/>
              <a:t>etc</a:t>
            </a:r>
            <a:r>
              <a:rPr lang="en-GB" altLang="zh-CN" sz="1400" dirty="0" smtClean="0"/>
              <a:t>;</a:t>
            </a:r>
            <a:r>
              <a:rPr lang="en-US" altLang="zh-CN" sz="1400" dirty="0" smtClean="0"/>
              <a:t> </a:t>
            </a:r>
          </a:p>
          <a:p>
            <a:pPr marL="457200" lvl="1" indent="0">
              <a:spcBef>
                <a:spcPts val="0"/>
              </a:spcBef>
              <a:buNone/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/>
              <a:t>Three LS will be sent to RAN.  So, in Q3, SA2 will: 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Waiting </a:t>
            </a:r>
            <a:r>
              <a:rPr lang="en-US" altLang="zh-CN" sz="1400" dirty="0"/>
              <a:t>for RAN feedback </a:t>
            </a:r>
            <a:r>
              <a:rPr lang="en-US" altLang="zh-CN" sz="1400" dirty="0" smtClean="0"/>
              <a:t> “</a:t>
            </a:r>
            <a:r>
              <a:rPr lang="en-GB" altLang="zh-CN" sz="1400" dirty="0"/>
              <a:t>LS on storage of UE Positioning Capabilities</a:t>
            </a:r>
            <a:r>
              <a:rPr lang="en-US" altLang="zh-CN" sz="1400" dirty="0"/>
              <a:t>” , “LS reply </a:t>
            </a:r>
            <a:r>
              <a:rPr lang="en-GB" altLang="zh-CN" sz="1400" dirty="0"/>
              <a:t>on Scheduling Location in Advance to reduce Latency.”,” LS on determination of location estimates in local co-ordinates</a:t>
            </a:r>
            <a:r>
              <a:rPr lang="en-GB" altLang="zh-CN" sz="1400" dirty="0" smtClean="0"/>
              <a:t>”;</a:t>
            </a:r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/>
              <a:t>Update SA2 Specs according to RAN feed back,  and alignments with RAN progress.</a:t>
            </a:r>
          </a:p>
        </p:txBody>
      </p:sp>
    </p:spTree>
    <p:extLst>
      <p:ext uri="{BB962C8B-B14F-4D97-AF65-F5344CB8AC3E}">
        <p14:creationId xmlns:p14="http://schemas.microsoft.com/office/powerpoint/2010/main" val="20712432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8300</TotalTime>
  <Words>440</Words>
  <Application>Microsoft Office PowerPoint</Application>
  <PresentationFormat>全屏显示(4:3)</PresentationFormat>
  <Paragraphs>70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   eLCS_ph2 Status Report</vt:lpstr>
      <vt:lpstr> eLCS_ph2 status after SA2#144e</vt:lpstr>
      <vt:lpstr> eLCS_ph2 status after SA2#145e</vt:lpstr>
      <vt:lpstr> eLCS_ph2 status  --- this page is to be included in SA2 WG report to TSG SA#92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CATT-3</cp:lastModifiedBy>
  <cp:revision>1440</cp:revision>
  <dcterms:created xsi:type="dcterms:W3CDTF">2008-08-30T09:32:10Z</dcterms:created>
  <dcterms:modified xsi:type="dcterms:W3CDTF">2021-05-28T07:51:12Z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