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03" r:id="rId3"/>
    <p:sldId id="804" r:id="rId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5C88D0"/>
    <a:srgbClr val="0000CC"/>
    <a:srgbClr val="72AF2F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575" autoAdjust="0"/>
    <p:restoredTop sz="96692" autoAdjust="0"/>
  </p:normalViewPr>
  <p:slideViewPr>
    <p:cSldViewPr snapToGrid="0">
      <p:cViewPr varScale="1">
        <p:scale>
          <a:sx n="144" d="100"/>
          <a:sy n="144" d="100"/>
        </p:scale>
        <p:origin x="534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538" y="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8B81881-C8E3-4F04-8FED-104B917C35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403E1DF-B0F7-4A60-B59F-E5EE638557F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56C17E1-0B43-4DAA-9760-7C31EEFE2267}" type="datetime1">
              <a:rPr lang="en-US"/>
              <a:pPr>
                <a:defRPr/>
              </a:pPr>
              <a:t>5/17/2021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45912DD-648D-42C2-B7D7-3D0B3FF530E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7FB851A-0F06-4989-B364-87B8B6AEAD0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13680B6-E4E1-4623-AD91-0B3BE87DAEA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E29099D-9163-42D7-BC81-39D9696056F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7499D42-15D5-4667-956F-D609DC864C8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D4CFCA0-6BF0-4B09-9C77-EDA14BAD283D}" type="datetime1">
              <a:rPr lang="en-US"/>
              <a:pPr>
                <a:defRPr/>
              </a:pPr>
              <a:t>5/17/2021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03827A8F-91FB-401E-8E67-2FDF5967F3B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4A1F60D-550D-4933-A567-0868A00728D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C0333E10-B770-47B6-AE6C-8479A8E6FDD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1DC6621B-057D-4DFD-9FE9-78B8EC29A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3CDCB5F-233A-43F3-ADCA-458443457C0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ABB06184-5D7A-4B4B-8C0D-99C9FE81A7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C451F3B-4F78-4652-85EF-EC221513AC78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80EB950A-030E-4EF4-A0C9-BBC1EBCA64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EF7EF589-5001-41EE-A808-505F3E6B8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355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086103C9-0E62-4478-8743-1DED6A27C7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9D8706E0-48D9-4048-93E8-86E04B0A17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1746250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3GPP_TM_RD.jpg">
            <a:extLst>
              <a:ext uri="{FF2B5EF4-FFF2-40B4-BE49-F238E27FC236}">
                <a16:creationId xmlns:a16="http://schemas.microsoft.com/office/drawing/2014/main" id="{E297D30F-DB28-4763-8B6C-9A3D791F0F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AutoShape 14">
            <a:extLst>
              <a:ext uri="{FF2B5EF4-FFF2-40B4-BE49-F238E27FC236}">
                <a16:creationId xmlns:a16="http://schemas.microsoft.com/office/drawing/2014/main" id="{263B9EAB-1EAD-4CB9-B6BD-1989EE26FF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B3094E-8CA2-4B96-9393-52C4236F2771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S2-2104788: 3GPP SA2 Excellence Award</a:t>
            </a:r>
            <a:endParaRPr lang="en-GB" sz="1000" b="1" spc="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11165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46" y="33959"/>
            <a:ext cx="6003925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4" name="Picture 10" descr="3GPP_TM_RD.jpg">
            <a:extLst>
              <a:ext uri="{FF2B5EF4-FFF2-40B4-BE49-F238E27FC236}">
                <a16:creationId xmlns:a16="http://schemas.microsoft.com/office/drawing/2014/main" id="{642C86D3-58C3-4274-B78D-DEE55735F8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4">
            <a:extLst>
              <a:ext uri="{FF2B5EF4-FFF2-40B4-BE49-F238E27FC236}">
                <a16:creationId xmlns:a16="http://schemas.microsoft.com/office/drawing/2014/main" id="{6DCCCF6B-AB5F-4227-8AC1-FD2C452DFB9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08E4FB-5C27-43BD-958A-C95A5BF98784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S2-2104788: 3GPP SA2 Excellence Award</a:t>
            </a:r>
            <a:endParaRPr lang="en-GB" sz="1000" b="1" spc="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81155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85E6FBC2-1776-46B4-BAA4-C08ED08F97D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ADD955-35DF-4F49-82BD-92C31FA59850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S2-2104788: 3GPP SA2 Excellence Award</a:t>
            </a:r>
            <a:endParaRPr lang="en-GB" sz="1000" b="1" spc="400" dirty="0">
              <a:solidFill>
                <a:schemeClr val="bg1"/>
              </a:solidFill>
            </a:endParaRPr>
          </a:p>
        </p:txBody>
      </p:sp>
      <p:pic>
        <p:nvPicPr>
          <p:cNvPr id="5" name="Picture 10" descr="3GPP_TM_RD.jpg">
            <a:extLst>
              <a:ext uri="{FF2B5EF4-FFF2-40B4-BE49-F238E27FC236}">
                <a16:creationId xmlns:a16="http://schemas.microsoft.com/office/drawing/2014/main" id="{327C1B63-7B2F-4280-91BB-F206CE37A7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09596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C1E9818-F147-4CD5-869C-72A8FDA6740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312863" y="171450"/>
            <a:ext cx="60039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5854487-BFC5-4B95-9935-BC43D888B6C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24780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4846638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725F3BB0-923E-4BFD-9E97-6E17AF7D3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4" r:id="rId1"/>
    <p:sldLayoutId id="2147484112" r:id="rId2"/>
    <p:sldLayoutId id="2147484113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485308" y="1768964"/>
            <a:ext cx="7411065" cy="117212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SA2 Excellence Award</a:t>
            </a:r>
            <a:br>
              <a:rPr lang="en-US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Subtitle 6">
            <a:extLst>
              <a:ext uri="{FF2B5EF4-FFF2-40B4-BE49-F238E27FC236}">
                <a16:creationId xmlns:a16="http://schemas.microsoft.com/office/drawing/2014/main" id="{CC9585F7-70ED-4720-A708-AFF6A0B73A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87920" y="3342710"/>
            <a:ext cx="6710172" cy="833506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en-US" sz="2000" dirty="0">
                <a:latin typeface="Arial" panose="020B0604020202020204" pitchFamily="34" charset="0"/>
                <a:ea typeface="MS PGothic" panose="020B0600070205080204" pitchFamily="34" charset="-128"/>
              </a:rPr>
              <a:t>Puneet Jain</a:t>
            </a:r>
          </a:p>
          <a:p>
            <a:pPr>
              <a:lnSpc>
                <a:spcPct val="80000"/>
              </a:lnSpc>
              <a:defRPr/>
            </a:pPr>
            <a:r>
              <a:rPr lang="en-US" sz="2000" dirty="0">
                <a:latin typeface="Arial" panose="020B0604020202020204" pitchFamily="34" charset="0"/>
                <a:ea typeface="MS PGothic" panose="020B0600070205080204" pitchFamily="34" charset="-128"/>
              </a:rPr>
              <a:t>SA2 Chair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67A83E-4BB3-4529-93EC-CE40CAF23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3928" y="2552131"/>
            <a:ext cx="3309583" cy="1821976"/>
          </a:xfrm>
        </p:spPr>
        <p:txBody>
          <a:bodyPr/>
          <a:lstStyle/>
          <a:p>
            <a:pPr marL="0" indent="0" algn="just">
              <a:buNone/>
            </a:pPr>
            <a:r>
              <a:rPr lang="en-US" sz="1200" i="1" dirty="0">
                <a:latin typeface="+mj-lt"/>
              </a:rPr>
              <a:t>“This excellence award is in recognition of your outstanding and indispensable contributions to 3GPP SA2. You took initiative to develop and deploy a tool for automatic parsing of emails that enabled the efficient running of e-meeting during the COVID-19 pandemic. It was the direct result of your efforts that SA2 made excellent work progress despite the e-meeting set-up. Many thanks for your excellent work and support!”</a:t>
            </a:r>
            <a:endParaRPr lang="en-US" altLang="en-US" sz="1200" i="1" dirty="0">
              <a:latin typeface="+mj-lt"/>
            </a:endParaRPr>
          </a:p>
          <a:p>
            <a:pPr marL="0" indent="0">
              <a:buNone/>
              <a:defRPr/>
            </a:pPr>
            <a:endParaRPr lang="en-US" sz="1200" i="1" dirty="0"/>
          </a:p>
          <a:p>
            <a:pPr marL="0" indent="0">
              <a:buNone/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77A7A4-22F5-4B3F-BD09-DF7B3671D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SA2 Excellence Award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82EA628-998E-4F31-AAB2-65E748D8DC42}"/>
              </a:ext>
            </a:extLst>
          </p:cNvPr>
          <p:cNvSpPr txBox="1">
            <a:spLocks/>
          </p:cNvSpPr>
          <p:nvPr/>
        </p:nvSpPr>
        <p:spPr bwMode="auto">
          <a:xfrm>
            <a:off x="855259" y="1173708"/>
            <a:ext cx="3481850" cy="104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en-US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Congratulations!</a:t>
            </a:r>
          </a:p>
          <a:p>
            <a:pPr marL="0" indent="0" algn="ctr">
              <a:buFontTx/>
              <a:buNone/>
            </a:pPr>
            <a:r>
              <a:rPr lang="en-US" altLang="en-US" sz="24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Maurice Pope</a:t>
            </a:r>
          </a:p>
          <a:p>
            <a:pPr algn="ctr">
              <a:defRPr/>
            </a:pPr>
            <a:endParaRPr lang="en-US" altLang="en-US" sz="1200" kern="0" dirty="0"/>
          </a:p>
        </p:txBody>
      </p:sp>
      <p:pic>
        <p:nvPicPr>
          <p:cNvPr id="4" name="Picture 3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6DFEE35A-0DE4-44B3-B06C-C505585286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81" y="955343"/>
            <a:ext cx="2360628" cy="369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3716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2166CC-AC22-4FD1-9897-C51CC83A3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735" y="171450"/>
            <a:ext cx="6764054" cy="857250"/>
          </a:xfrm>
        </p:spPr>
        <p:txBody>
          <a:bodyPr/>
          <a:lstStyle/>
          <a:p>
            <a:r>
              <a:rPr lang="en-US" dirty="0"/>
              <a:t>Small token of appreciation on behalf of SA2 – To be delivered</a:t>
            </a:r>
          </a:p>
        </p:txBody>
      </p:sp>
      <p:pic>
        <p:nvPicPr>
          <p:cNvPr id="4" name="Picture 3" descr="Shape, arrow&#10;&#10;Description automatically generated">
            <a:extLst>
              <a:ext uri="{FF2B5EF4-FFF2-40B4-BE49-F238E27FC236}">
                <a16:creationId xmlns:a16="http://schemas.microsoft.com/office/drawing/2014/main" id="{6A2F4B3B-D9AE-40DA-9FF9-5DD806FE39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958" y="1518100"/>
            <a:ext cx="4463846" cy="2901500"/>
          </a:xfrm>
          <a:prstGeom prst="rect">
            <a:avLst/>
          </a:prstGeom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8105E22-8C4D-403F-B0E2-9698A1A143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6910094"/>
              </p:ext>
            </p:extLst>
          </p:nvPr>
        </p:nvGraphicFramePr>
        <p:xfrm>
          <a:off x="199708" y="1596628"/>
          <a:ext cx="3648618" cy="28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PDF" r:id="rId4" imgW="0" imgH="360" progId="FoxitReader.Document">
                  <p:embed/>
                </p:oleObj>
              </mc:Choice>
              <mc:Fallback>
                <p:oleObj name="PDF" r:id="rId4" imgW="0" imgH="360" progId="FoxitReader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9708" y="1596628"/>
                        <a:ext cx="3648618" cy="28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236213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1219</TotalTime>
  <Words>104</Words>
  <Application>Microsoft Office PowerPoint</Application>
  <PresentationFormat>On-screen Show (16:9)</PresentationFormat>
  <Paragraphs>11</Paragraphs>
  <Slides>3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PDF</vt:lpstr>
      <vt:lpstr>   3GPP SA2 Excellence Award  </vt:lpstr>
      <vt:lpstr>SA2 Excellence Award</vt:lpstr>
      <vt:lpstr>Small token of appreciation on behalf of SA2 – To be delivered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SA2 Q3/Q4 Work Planning</dc:title>
  <dc:creator>06-10-2219_Puneet Jain</dc:creator>
  <cp:keywords>CTPClassification=CTP_NT</cp:keywords>
  <cp:lastModifiedBy>Puneet Jain</cp:lastModifiedBy>
  <cp:revision>99</cp:revision>
  <dcterms:created xsi:type="dcterms:W3CDTF">2020-07-06T23:21:42Z</dcterms:created>
  <dcterms:modified xsi:type="dcterms:W3CDTF">2021-05-17T16:35:49Z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ae51f98a-aead-4539-a7e5-4940f899ed06</vt:lpwstr>
  </property>
  <property fmtid="{D5CDD505-2E9C-101B-9397-08002B2CF9AE}" pid="3" name="CTP_TimeStamp">
    <vt:lpwstr>2020-07-08 19:09:55Z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