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816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xmlns="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-72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2482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144E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2–16,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S2-2103084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April 12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16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eLCS_ph2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Ming Ai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eLCS_ph2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726649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5G_eLCS 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Content Placeholder 7"/>
          <p:cNvSpPr>
            <a:spLocks noGrp="1"/>
          </p:cNvSpPr>
          <p:nvPr>
            <p:ph sz="half" idx="2"/>
          </p:nvPr>
        </p:nvSpPr>
        <p:spPr>
          <a:xfrm>
            <a:off x="290208" y="2617916"/>
            <a:ext cx="8732767" cy="33924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SA#91-e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SA2#144E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third meeting </a:t>
            </a:r>
            <a:r>
              <a:rPr lang="en-US" altLang="zh-CN" sz="1400" dirty="0"/>
              <a:t>to have 5G_eLCS_Ph2 on </a:t>
            </a:r>
            <a:r>
              <a:rPr lang="en-US" altLang="zh-CN" sz="1400" dirty="0" smtClean="0"/>
              <a:t>agenda; 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11 CRs have been approved, includes: </a:t>
            </a:r>
            <a:r>
              <a:rPr lang="en-US" altLang="zh-CN" sz="1400" i="1" dirty="0" smtClean="0"/>
              <a:t>Multiple </a:t>
            </a:r>
            <a:r>
              <a:rPr lang="en-US" altLang="zh-CN" sz="1400" i="1" dirty="0" err="1"/>
              <a:t>QoS</a:t>
            </a:r>
            <a:r>
              <a:rPr lang="en-US" altLang="zh-CN" sz="1400" i="1" dirty="0"/>
              <a:t> Class</a:t>
            </a:r>
            <a:r>
              <a:rPr lang="en-US" altLang="zh-CN" sz="1400" dirty="0"/>
              <a:t>, </a:t>
            </a:r>
            <a:r>
              <a:rPr lang="en-US" altLang="zh-CN" sz="1400" i="1" dirty="0"/>
              <a:t>Assistance Data Delivery in </a:t>
            </a:r>
            <a:r>
              <a:rPr lang="en-US" altLang="zh-CN" sz="1400" i="1" dirty="0" smtClean="0"/>
              <a:t>5G-MO-LR</a:t>
            </a:r>
            <a:r>
              <a:rPr lang="en-GB" altLang="zh-CN" sz="1400" dirty="0" smtClean="0"/>
              <a:t>, and </a:t>
            </a:r>
            <a:r>
              <a:rPr lang="en-GB" altLang="zh-CN" sz="1400" dirty="0" err="1" smtClean="0"/>
              <a:t>etc</a:t>
            </a:r>
            <a:r>
              <a:rPr lang="en-GB" altLang="zh-CN" sz="1400" dirty="0" smtClean="0"/>
              <a:t>;</a:t>
            </a:r>
            <a:r>
              <a:rPr lang="en-US" altLang="zh-CN" sz="14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 issues have been postponed to next meetings</a:t>
            </a:r>
            <a:r>
              <a:rPr lang="en-US" altLang="zh-CN" sz="1400" dirty="0"/>
              <a:t>:   </a:t>
            </a:r>
            <a:r>
              <a:rPr lang="en-US" altLang="zh-CN" sz="1400" i="1" dirty="0"/>
              <a:t>5GC-MO-LR Procedures </a:t>
            </a:r>
            <a:r>
              <a:rPr lang="en-US" altLang="zh-CN" sz="1400" i="1" dirty="0" smtClean="0"/>
              <a:t>for Periodic </a:t>
            </a:r>
            <a:r>
              <a:rPr lang="en-US" altLang="zh-CN" sz="1400" i="1" dirty="0"/>
              <a:t>Location </a:t>
            </a:r>
            <a:r>
              <a:rPr lang="en-US" altLang="zh-CN" sz="1400" i="1" dirty="0" smtClean="0"/>
              <a:t>report, </a:t>
            </a:r>
            <a:r>
              <a:rPr lang="en-GB" altLang="zh-CN" sz="1400" i="1" dirty="0"/>
              <a:t>Storing UE Positioning Capabilities in </a:t>
            </a:r>
            <a:r>
              <a:rPr lang="en-GB" altLang="zh-CN" sz="1400" i="1" dirty="0" smtClean="0"/>
              <a:t>5GC.</a:t>
            </a:r>
            <a:endParaRPr lang="en-US" altLang="zh-CN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altLang="zh-CN" sz="1400" dirty="0" smtClean="0"/>
              <a:t>Waiting for RAN feedback to “LS </a:t>
            </a:r>
            <a:r>
              <a:rPr lang="en-GB" altLang="zh-CN" sz="1400" dirty="0" smtClean="0"/>
              <a:t>on </a:t>
            </a:r>
            <a:r>
              <a:rPr lang="en-GB" altLang="zh-CN" sz="1400" dirty="0"/>
              <a:t>Scheduling Location in Advance to reduce </a:t>
            </a:r>
            <a:r>
              <a:rPr lang="en-GB" altLang="zh-CN" sz="1400" dirty="0" smtClean="0"/>
              <a:t>Latency.”(S2-2102048, approved by SA2#143E);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endParaRPr lang="en-GB" altLang="zh-CN" sz="1400" dirty="0" smtClean="0"/>
          </a:p>
          <a:p>
            <a:pPr marL="400050" lvl="2" indent="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sz="1400" dirty="0"/>
              <a:t>Continue normative work</a:t>
            </a:r>
            <a:r>
              <a:rPr lang="en-US" sz="1400" dirty="0" smtClean="0"/>
              <a:t>.</a:t>
            </a:r>
            <a:endParaRPr lang="en-GB" altLang="zh-CN" sz="140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280913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8058</TotalTime>
  <Words>133</Words>
  <Application>Microsoft Office PowerPoint</Application>
  <PresentationFormat>全屏显示(4:3)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   eLCS_ph2 Status Report</vt:lpstr>
      <vt:lpstr> eLCS_ph2 status after SA2#144e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CATT-26-1</cp:lastModifiedBy>
  <cp:revision>1426</cp:revision>
  <dcterms:created xsi:type="dcterms:W3CDTF">2008-08-30T09:32:10Z</dcterms:created>
  <dcterms:modified xsi:type="dcterms:W3CDTF">2021-04-19T04:14:37Z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