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8"/>
  </p:notesMasterIdLst>
  <p:handoutMasterIdLst>
    <p:handoutMasterId r:id="rId9"/>
  </p:handoutMasterIdLst>
  <p:sldIdLst>
    <p:sldId id="303" r:id="rId2"/>
    <p:sldId id="812" r:id="rId3"/>
    <p:sldId id="813" r:id="rId4"/>
    <p:sldId id="811" r:id="rId5"/>
    <p:sldId id="809" r:id="rId6"/>
    <p:sldId id="799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  <p:cmAuthor id="2" name="Huawei" initials="HW" lastIdx="3" clrIdx="1">
    <p:extLst>
      <p:ext uri="{19B8F6BF-5375-455C-9EA6-DF929625EA0E}">
        <p15:presenceInfo xmlns:p15="http://schemas.microsoft.com/office/powerpoint/2012/main" userId="Huawe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81E162-922F-4651-94A8-408091901483}" v="12" dt="2021-04-16T16:50:48.472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63" d="100"/>
          <a:sy n="163" d="100"/>
        </p:scale>
        <p:origin x="1524" y="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postolis Salkintzis" userId="9f491a27-377d-413f-891f-789b81b4b825" providerId="ADAL" clId="{D6D43D70-4B4D-4CB0-A80F-88D5BDC54FA9}"/>
    <pc:docChg chg="undo custSel addSld delSld modSld modMainMaster">
      <pc:chgData name="Apostolis Salkintzis" userId="9f491a27-377d-413f-891f-789b81b4b825" providerId="ADAL" clId="{D6D43D70-4B4D-4CB0-A80F-88D5BDC54FA9}" dt="2021-03-10T08:27:13.407" v="1749" actId="20577"/>
      <pc:docMkLst>
        <pc:docMk/>
      </pc:docMkLst>
      <pc:sldChg chg="modSp mod">
        <pc:chgData name="Apostolis Salkintzis" userId="9f491a27-377d-413f-891f-789b81b4b825" providerId="ADAL" clId="{D6D43D70-4B4D-4CB0-A80F-88D5BDC54FA9}" dt="2021-03-09T15:20:08.672" v="61" actId="20577"/>
        <pc:sldMkLst>
          <pc:docMk/>
          <pc:sldMk cId="0" sldId="303"/>
        </pc:sldMkLst>
        <pc:spChg chg="mod">
          <ac:chgData name="Apostolis Salkintzis" userId="9f491a27-377d-413f-891f-789b81b4b825" providerId="ADAL" clId="{D6D43D70-4B4D-4CB0-A80F-88D5BDC54FA9}" dt="2021-03-09T15:14:05.120" v="25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postolis Salkintzis" userId="9f491a27-377d-413f-891f-789b81b4b825" providerId="ADAL" clId="{D6D43D70-4B4D-4CB0-A80F-88D5BDC54FA9}" dt="2021-03-09T15:20:08.672" v="61" actId="20577"/>
          <ac:spMkLst>
            <pc:docMk/>
            <pc:sldMk cId="0" sldId="303"/>
            <ac:spMk id="9219" creationId="{00000000-0000-0000-0000-000000000000}"/>
          </ac:spMkLst>
        </pc:spChg>
      </pc:sldChg>
      <pc:sldChg chg="delSp modSp mod">
        <pc:chgData name="Apostolis Salkintzis" userId="9f491a27-377d-413f-891f-789b81b4b825" providerId="ADAL" clId="{D6D43D70-4B4D-4CB0-A80F-88D5BDC54FA9}" dt="2021-03-10T08:27:13.407" v="1749" actId="20577"/>
        <pc:sldMkLst>
          <pc:docMk/>
          <pc:sldMk cId="2220439764" sldId="809"/>
        </pc:sldMkLst>
        <pc:spChg chg="del">
          <ac:chgData name="Apostolis Salkintzis" userId="9f491a27-377d-413f-891f-789b81b4b825" providerId="ADAL" clId="{D6D43D70-4B4D-4CB0-A80F-88D5BDC54FA9}" dt="2021-03-09T15:15:18.305" v="43" actId="478"/>
          <ac:spMkLst>
            <pc:docMk/>
            <pc:sldMk cId="2220439764" sldId="809"/>
            <ac:spMk id="2" creationId="{00000000-0000-0000-0000-000000000000}"/>
          </ac:spMkLst>
        </pc:spChg>
        <pc:spChg chg="mod">
          <ac:chgData name="Apostolis Salkintzis" userId="9f491a27-377d-413f-891f-789b81b4b825" providerId="ADAL" clId="{D6D43D70-4B4D-4CB0-A80F-88D5BDC54FA9}" dt="2021-03-10T08:14:51.610" v="1486" actId="20577"/>
          <ac:spMkLst>
            <pc:docMk/>
            <pc:sldMk cId="2220439764" sldId="809"/>
            <ac:spMk id="29698" creationId="{00000000-0000-0000-0000-000000000000}"/>
          </ac:spMkLst>
        </pc:spChg>
        <pc:spChg chg="mod">
          <ac:chgData name="Apostolis Salkintzis" userId="9f491a27-377d-413f-891f-789b81b4b825" providerId="ADAL" clId="{D6D43D70-4B4D-4CB0-A80F-88D5BDC54FA9}" dt="2021-03-10T08:27:13.407" v="1749" actId="20577"/>
          <ac:spMkLst>
            <pc:docMk/>
            <pc:sldMk cId="2220439764" sldId="809"/>
            <ac:spMk id="29716" creationId="{00000000-0000-0000-0000-000000000000}"/>
          </ac:spMkLst>
        </pc:spChg>
        <pc:graphicFrameChg chg="mod modGraphic">
          <ac:chgData name="Apostolis Salkintzis" userId="9f491a27-377d-413f-891f-789b81b4b825" providerId="ADAL" clId="{D6D43D70-4B4D-4CB0-A80F-88D5BDC54FA9}" dt="2021-03-10T08:13:32.874" v="1478"/>
          <ac:graphicFrameMkLst>
            <pc:docMk/>
            <pc:sldMk cId="2220439764" sldId="809"/>
            <ac:graphicFrameMk id="9" creationId="{00000000-0000-0000-0000-000000000000}"/>
          </ac:graphicFrameMkLst>
        </pc:graphicFrameChg>
      </pc:sldChg>
      <pc:sldChg chg="delSp modSp mod">
        <pc:chgData name="Apostolis Salkintzis" userId="9f491a27-377d-413f-891f-789b81b4b825" providerId="ADAL" clId="{D6D43D70-4B4D-4CB0-A80F-88D5BDC54FA9}" dt="2021-03-09T17:10:01.217" v="1473" actId="6549"/>
        <pc:sldMkLst>
          <pc:docMk/>
          <pc:sldMk cId="2086977357" sldId="811"/>
        </pc:sldMkLst>
        <pc:spChg chg="del">
          <ac:chgData name="Apostolis Salkintzis" userId="9f491a27-377d-413f-891f-789b81b4b825" providerId="ADAL" clId="{D6D43D70-4B4D-4CB0-A80F-88D5BDC54FA9}" dt="2021-03-09T15:23:29.151" v="82" actId="478"/>
          <ac:spMkLst>
            <pc:docMk/>
            <pc:sldMk cId="2086977357" sldId="811"/>
            <ac:spMk id="4" creationId="{00000000-0000-0000-0000-000000000000}"/>
          </ac:spMkLst>
        </pc:spChg>
        <pc:spChg chg="mod">
          <ac:chgData name="Apostolis Salkintzis" userId="9f491a27-377d-413f-891f-789b81b4b825" providerId="ADAL" clId="{D6D43D70-4B4D-4CB0-A80F-88D5BDC54FA9}" dt="2021-03-09T15:23:37.418" v="92" actId="20577"/>
          <ac:spMkLst>
            <pc:docMk/>
            <pc:sldMk cId="2086977357" sldId="811"/>
            <ac:spMk id="29698" creationId="{00000000-0000-0000-0000-000000000000}"/>
          </ac:spMkLst>
        </pc:spChg>
        <pc:spChg chg="mod">
          <ac:chgData name="Apostolis Salkintzis" userId="9f491a27-377d-413f-891f-789b81b4b825" providerId="ADAL" clId="{D6D43D70-4B4D-4CB0-A80F-88D5BDC54FA9}" dt="2021-03-09T17:10:01.217" v="1473" actId="6549"/>
          <ac:spMkLst>
            <pc:docMk/>
            <pc:sldMk cId="2086977357" sldId="811"/>
            <ac:spMk id="29716" creationId="{00000000-0000-0000-0000-000000000000}"/>
          </ac:spMkLst>
        </pc:spChg>
      </pc:sldChg>
      <pc:sldChg chg="del">
        <pc:chgData name="Apostolis Salkintzis" userId="9f491a27-377d-413f-891f-789b81b4b825" providerId="ADAL" clId="{D6D43D70-4B4D-4CB0-A80F-88D5BDC54FA9}" dt="2021-03-09T17:10:38.454" v="1474" actId="47"/>
        <pc:sldMkLst>
          <pc:docMk/>
          <pc:sldMk cId="815704502" sldId="812"/>
        </pc:sldMkLst>
      </pc:sldChg>
      <pc:sldChg chg="modSp add mod">
        <pc:chgData name="Apostolis Salkintzis" userId="9f491a27-377d-413f-891f-789b81b4b825" providerId="ADAL" clId="{D6D43D70-4B4D-4CB0-A80F-88D5BDC54FA9}" dt="2021-03-10T08:25:28.948" v="1747" actId="20577"/>
        <pc:sldMkLst>
          <pc:docMk/>
          <pc:sldMk cId="2063872532" sldId="812"/>
        </pc:sldMkLst>
        <pc:spChg chg="mod">
          <ac:chgData name="Apostolis Salkintzis" userId="9f491a27-377d-413f-891f-789b81b4b825" providerId="ADAL" clId="{D6D43D70-4B4D-4CB0-A80F-88D5BDC54FA9}" dt="2021-03-10T08:25:28.948" v="1747" actId="20577"/>
          <ac:spMkLst>
            <pc:docMk/>
            <pc:sldMk cId="2063872532" sldId="812"/>
            <ac:spMk id="29716" creationId="{00000000-0000-0000-0000-000000000000}"/>
          </ac:spMkLst>
        </pc:spChg>
      </pc:sldChg>
      <pc:sldChg chg="del">
        <pc:chgData name="Apostolis Salkintzis" userId="9f491a27-377d-413f-891f-789b81b4b825" providerId="ADAL" clId="{D6D43D70-4B4D-4CB0-A80F-88D5BDC54FA9}" dt="2021-03-09T17:01:29.627" v="1233" actId="47"/>
        <pc:sldMkLst>
          <pc:docMk/>
          <pc:sldMk cId="1293378163" sldId="813"/>
        </pc:sldMkLst>
      </pc:sldChg>
      <pc:sldChg chg="del">
        <pc:chgData name="Apostolis Salkintzis" userId="9f491a27-377d-413f-891f-789b81b4b825" providerId="ADAL" clId="{D6D43D70-4B4D-4CB0-A80F-88D5BDC54FA9}" dt="2021-03-09T17:01:30.572" v="1234" actId="47"/>
        <pc:sldMkLst>
          <pc:docMk/>
          <pc:sldMk cId="1045849495" sldId="814"/>
        </pc:sldMkLst>
      </pc:sldChg>
      <pc:sldMasterChg chg="modSldLayout">
        <pc:chgData name="Apostolis Salkintzis" userId="9f491a27-377d-413f-891f-789b81b4b825" providerId="ADAL" clId="{D6D43D70-4B4D-4CB0-A80F-88D5BDC54FA9}" dt="2021-03-09T15:16:58.744" v="60" actId="20577"/>
        <pc:sldMasterMkLst>
          <pc:docMk/>
          <pc:sldMasterMk cId="0" sldId="2147483729"/>
        </pc:sldMasterMkLst>
        <pc:sldLayoutChg chg="modSp mod">
          <pc:chgData name="Apostolis Salkintzis" userId="9f491a27-377d-413f-891f-789b81b4b825" providerId="ADAL" clId="{D6D43D70-4B4D-4CB0-A80F-88D5BDC54FA9}" dt="2021-03-09T15:16:58.744" v="60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Apostolis Salkintzis" userId="9f491a27-377d-413f-891f-789b81b4b825" providerId="ADAL" clId="{D6D43D70-4B4D-4CB0-A80F-88D5BDC54FA9}" dt="2021-03-09T15:16:58.744" v="60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Apostolis Salkintzis" userId="9f491a27-377d-413f-891f-789b81b4b825" providerId="ADAL" clId="{8881E162-922F-4651-94A8-408091901483}"/>
    <pc:docChg chg="undo custSel addSld modSld sldOrd modMainMaster">
      <pc:chgData name="Apostolis Salkintzis" userId="9f491a27-377d-413f-891f-789b81b4b825" providerId="ADAL" clId="{8881E162-922F-4651-94A8-408091901483}" dt="2021-04-16T16:54:51.466" v="1203" actId="20577"/>
      <pc:docMkLst>
        <pc:docMk/>
      </pc:docMkLst>
      <pc:sldChg chg="modSp mod ord">
        <pc:chgData name="Apostolis Salkintzis" userId="9f491a27-377d-413f-891f-789b81b4b825" providerId="ADAL" clId="{8881E162-922F-4651-94A8-408091901483}" dt="2021-04-16T16:54:51.466" v="1203" actId="20577"/>
        <pc:sldMkLst>
          <pc:docMk/>
          <pc:sldMk cId="2220439764" sldId="809"/>
        </pc:sldMkLst>
        <pc:spChg chg="mod">
          <ac:chgData name="Apostolis Salkintzis" userId="9f491a27-377d-413f-891f-789b81b4b825" providerId="ADAL" clId="{8881E162-922F-4651-94A8-408091901483}" dt="2021-04-16T16:29:35.449" v="740" actId="20577"/>
          <ac:spMkLst>
            <pc:docMk/>
            <pc:sldMk cId="2220439764" sldId="809"/>
            <ac:spMk id="29698" creationId="{00000000-0000-0000-0000-000000000000}"/>
          </ac:spMkLst>
        </pc:spChg>
        <pc:spChg chg="mod">
          <ac:chgData name="Apostolis Salkintzis" userId="9f491a27-377d-413f-891f-789b81b4b825" providerId="ADAL" clId="{8881E162-922F-4651-94A8-408091901483}" dt="2021-04-16T16:53:54.805" v="1199" actId="20577"/>
          <ac:spMkLst>
            <pc:docMk/>
            <pc:sldMk cId="2220439764" sldId="809"/>
            <ac:spMk id="29716" creationId="{00000000-0000-0000-0000-000000000000}"/>
          </ac:spMkLst>
        </pc:spChg>
        <pc:graphicFrameChg chg="mod modGraphic">
          <ac:chgData name="Apostolis Salkintzis" userId="9f491a27-377d-413f-891f-789b81b4b825" providerId="ADAL" clId="{8881E162-922F-4651-94A8-408091901483}" dt="2021-04-16T16:54:51.466" v="1203" actId="20577"/>
          <ac:graphicFrameMkLst>
            <pc:docMk/>
            <pc:sldMk cId="2220439764" sldId="809"/>
            <ac:graphicFrameMk id="9" creationId="{00000000-0000-0000-0000-000000000000}"/>
          </ac:graphicFrameMkLst>
        </pc:graphicFrameChg>
      </pc:sldChg>
      <pc:sldChg chg="modSp mod">
        <pc:chgData name="Apostolis Salkintzis" userId="9f491a27-377d-413f-891f-789b81b4b825" providerId="ADAL" clId="{8881E162-922F-4651-94A8-408091901483}" dt="2021-04-16T16:53:40.579" v="1194" actId="20577"/>
        <pc:sldMkLst>
          <pc:docMk/>
          <pc:sldMk cId="2086977357" sldId="811"/>
        </pc:sldMkLst>
        <pc:spChg chg="mod">
          <ac:chgData name="Apostolis Salkintzis" userId="9f491a27-377d-413f-891f-789b81b4b825" providerId="ADAL" clId="{8881E162-922F-4651-94A8-408091901483}" dt="2021-04-16T16:36:45.334" v="767" actId="20577"/>
          <ac:spMkLst>
            <pc:docMk/>
            <pc:sldMk cId="2086977357" sldId="811"/>
            <ac:spMk id="29698" creationId="{00000000-0000-0000-0000-000000000000}"/>
          </ac:spMkLst>
        </pc:spChg>
        <pc:spChg chg="mod">
          <ac:chgData name="Apostolis Salkintzis" userId="9f491a27-377d-413f-891f-789b81b4b825" providerId="ADAL" clId="{8881E162-922F-4651-94A8-408091901483}" dt="2021-04-16T16:53:40.579" v="1194" actId="20577"/>
          <ac:spMkLst>
            <pc:docMk/>
            <pc:sldMk cId="2086977357" sldId="811"/>
            <ac:spMk id="29716" creationId="{00000000-0000-0000-0000-000000000000}"/>
          </ac:spMkLst>
        </pc:spChg>
      </pc:sldChg>
      <pc:sldChg chg="modSp mod">
        <pc:chgData name="Apostolis Salkintzis" userId="9f491a27-377d-413f-891f-789b81b4b825" providerId="ADAL" clId="{8881E162-922F-4651-94A8-408091901483}" dt="2021-04-16T16:54:42.141" v="1202" actId="20577"/>
        <pc:sldMkLst>
          <pc:docMk/>
          <pc:sldMk cId="2063872532" sldId="812"/>
        </pc:sldMkLst>
        <pc:spChg chg="mod">
          <ac:chgData name="Apostolis Salkintzis" userId="9f491a27-377d-413f-891f-789b81b4b825" providerId="ADAL" clId="{8881E162-922F-4651-94A8-408091901483}" dt="2021-04-16T16:36:24.417" v="759" actId="20577"/>
          <ac:spMkLst>
            <pc:docMk/>
            <pc:sldMk cId="2063872532" sldId="812"/>
            <ac:spMk id="29698" creationId="{00000000-0000-0000-0000-000000000000}"/>
          </ac:spMkLst>
        </pc:spChg>
        <pc:spChg chg="mod">
          <ac:chgData name="Apostolis Salkintzis" userId="9f491a27-377d-413f-891f-789b81b4b825" providerId="ADAL" clId="{8881E162-922F-4651-94A8-408091901483}" dt="2021-04-16T16:42:11.526" v="1021" actId="20577"/>
          <ac:spMkLst>
            <pc:docMk/>
            <pc:sldMk cId="2063872532" sldId="812"/>
            <ac:spMk id="29716" creationId="{00000000-0000-0000-0000-000000000000}"/>
          </ac:spMkLst>
        </pc:spChg>
        <pc:graphicFrameChg chg="modGraphic">
          <ac:chgData name="Apostolis Salkintzis" userId="9f491a27-377d-413f-891f-789b81b4b825" providerId="ADAL" clId="{8881E162-922F-4651-94A8-408091901483}" dt="2021-04-16T16:54:42.141" v="1202" actId="20577"/>
          <ac:graphicFrameMkLst>
            <pc:docMk/>
            <pc:sldMk cId="2063872532" sldId="812"/>
            <ac:graphicFrameMk id="9" creationId="{00000000-0000-0000-0000-000000000000}"/>
          </ac:graphicFrameMkLst>
        </pc:graphicFrameChg>
      </pc:sldChg>
      <pc:sldChg chg="modSp add mod">
        <pc:chgData name="Apostolis Salkintzis" userId="9f491a27-377d-413f-891f-789b81b4b825" providerId="ADAL" clId="{8881E162-922F-4651-94A8-408091901483}" dt="2021-04-16T16:54:22.707" v="1201" actId="20577"/>
        <pc:sldMkLst>
          <pc:docMk/>
          <pc:sldMk cId="2328503670" sldId="813"/>
        </pc:sldMkLst>
        <pc:spChg chg="mod">
          <ac:chgData name="Apostolis Salkintzis" userId="9f491a27-377d-413f-891f-789b81b4b825" providerId="ADAL" clId="{8881E162-922F-4651-94A8-408091901483}" dt="2021-04-16T16:36:38.677" v="763" actId="20577"/>
          <ac:spMkLst>
            <pc:docMk/>
            <pc:sldMk cId="2328503670" sldId="813"/>
            <ac:spMk id="29698" creationId="{00000000-0000-0000-0000-000000000000}"/>
          </ac:spMkLst>
        </pc:spChg>
        <pc:spChg chg="mod">
          <ac:chgData name="Apostolis Salkintzis" userId="9f491a27-377d-413f-891f-789b81b4b825" providerId="ADAL" clId="{8881E162-922F-4651-94A8-408091901483}" dt="2021-04-16T16:51:11.702" v="1189" actId="20577"/>
          <ac:spMkLst>
            <pc:docMk/>
            <pc:sldMk cId="2328503670" sldId="813"/>
            <ac:spMk id="29716" creationId="{00000000-0000-0000-0000-000000000000}"/>
          </ac:spMkLst>
        </pc:spChg>
        <pc:graphicFrameChg chg="modGraphic">
          <ac:chgData name="Apostolis Salkintzis" userId="9f491a27-377d-413f-891f-789b81b4b825" providerId="ADAL" clId="{8881E162-922F-4651-94A8-408091901483}" dt="2021-04-16T16:54:22.707" v="1201" actId="20577"/>
          <ac:graphicFrameMkLst>
            <pc:docMk/>
            <pc:sldMk cId="2328503670" sldId="813"/>
            <ac:graphicFrameMk id="9" creationId="{00000000-0000-0000-0000-000000000000}"/>
          </ac:graphicFrameMkLst>
        </pc:graphicFrameChg>
      </pc:sldChg>
      <pc:sldMasterChg chg="modSp mod modSldLayout">
        <pc:chgData name="Apostolis Salkintzis" userId="9f491a27-377d-413f-891f-789b81b4b825" providerId="ADAL" clId="{8881E162-922F-4651-94A8-408091901483}" dt="2021-04-16T16:02:25.462" v="34" actId="20577"/>
        <pc:sldMasterMkLst>
          <pc:docMk/>
          <pc:sldMasterMk cId="0" sldId="2147483729"/>
        </pc:sldMasterMkLst>
        <pc:spChg chg="mod">
          <ac:chgData name="Apostolis Salkintzis" userId="9f491a27-377d-413f-891f-789b81b4b825" providerId="ADAL" clId="{8881E162-922F-4651-94A8-408091901483}" dt="2021-04-16T16:01:47.436" v="32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 mod">
          <pc:chgData name="Apostolis Salkintzis" userId="9f491a27-377d-413f-891f-789b81b4b825" providerId="ADAL" clId="{8881E162-922F-4651-94A8-408091901483}" dt="2021-04-16T16:02:25.462" v="34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Apostolis Salkintzis" userId="9f491a27-377d-413f-891f-789b81b4b825" providerId="ADAL" clId="{8881E162-922F-4651-94A8-408091901483}" dt="2021-04-16T16:02:25.462" v="34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Apostolis Salkintzis" userId="9f491a27-377d-413f-891f-789b81b4b825" providerId="ADAL" clId="{8881E162-922F-4651-94A8-408091901483}" dt="2021-04-16T15:57:10.464" v="3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9110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1523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15034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4527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9264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</a:t>
            </a:r>
            <a:r>
              <a:rPr lang="de-DE" sz="1200" b="1" kern="120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#144E</a:t>
            </a:r>
            <a:endParaRPr lang="de-DE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Electronic meeting</a:t>
            </a:r>
            <a:r>
              <a:rPr lang="de-DE" sz="12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GB" sz="12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 12 – 16, 2021</a:t>
            </a:r>
            <a:endParaRPr lang="en-US" altLang="zh-CN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604543" y="324480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S2-2103082</a:t>
            </a:r>
            <a:endParaRPr lang="en-GB" altLang="en-US" sz="1400" b="1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</a:t>
            </a:r>
            <a:r>
              <a:rPr lang="en-GB" altLang="de-DE" sz="1200">
                <a:solidFill>
                  <a:schemeClr val="bg1"/>
                </a:solidFill>
              </a:rPr>
              <a:t>SA WG2#144E</a:t>
            </a:r>
            <a:r>
              <a:rPr lang="en-GB" altLang="de-DE" sz="1200" baseline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Electronic </a:t>
            </a:r>
            <a:r>
              <a:rPr lang="en-GB" altLang="de-DE" sz="1200" kern="1200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meeting</a:t>
            </a:r>
            <a:r>
              <a:rPr lang="en-GB" altLang="de-DE" sz="12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US" altLang="zh-CN" sz="12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Apr. 12 – 16</a:t>
            </a:r>
            <a:r>
              <a:rPr lang="en-GB" altLang="de-DE" sz="120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en-GB" altLang="de-DE" sz="1200" kern="1200" baseline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3600"/>
              <a:t> </a:t>
            </a:r>
            <a:r>
              <a:rPr lang="en-US" sz="3600" b="1"/>
              <a:t>ATSSS_Ph2 </a:t>
            </a:r>
            <a:r>
              <a:rPr lang="en-US" altLang="de-DE" sz="3600" b="1"/>
              <a:t>Status </a:t>
            </a:r>
            <a:r>
              <a:rPr lang="en-GB" altLang="zh-CN" sz="3600" b="1" dirty="0"/>
              <a:t>Report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/>
            </a:br>
            <a:r>
              <a:rPr lang="en-GB" sz="1800" b="1">
                <a:latin typeface="Arial" charset="0"/>
              </a:rPr>
              <a:t>Apostolis Salkintzis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>
                <a:latin typeface="Arial" charset="0"/>
              </a:rPr>
              <a:t>Lenovo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/>
              <a:t> ATSSS_Ph2 </a:t>
            </a:r>
            <a:r>
              <a:rPr lang="en-US" altLang="de-DE" sz="2800" b="1" dirty="0"/>
              <a:t>status </a:t>
            </a:r>
            <a:r>
              <a:rPr lang="en-US" altLang="de-DE" sz="2800" b="1"/>
              <a:t>after SA2#144</a:t>
            </a:r>
            <a:r>
              <a:rPr lang="en-US" altLang="zh-CN" sz="2800" b="1"/>
              <a:t>e</a:t>
            </a:r>
            <a:r>
              <a:rPr lang="en-US" altLang="de-DE" sz="2800" b="1"/>
              <a:t> (1/3)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91198818"/>
              </p:ext>
            </p:extLst>
          </p:nvPr>
        </p:nvGraphicFramePr>
        <p:xfrm>
          <a:off x="179388" y="1235686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/>
                        <a:t> </a:t>
                      </a:r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ATSSS_Ph2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Traffic Steering, Switch and Splitting support in the 5G system architecture; Phase 2</a:t>
                      </a:r>
                      <a:endParaRPr lang="en-US" altLang="zh-CN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%(#143E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altLang="zh-CN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SP-200977</a:t>
                      </a:r>
                      <a:endParaRPr kumimoji="0" lang="en-GB" altLang="zh-CN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58455" y="2551723"/>
            <a:ext cx="8554481" cy="3954585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40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/>
              <a:t>This was the second meeting for ATSSS_Ph2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/>
              <a:t>Good progress achieved with 13 CRs approved against TS 23.501/502/503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/>
              <a:t>There are still some open issues (see next slice) but work remains on track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/>
              <a:t>Plan to resolve the open issues at SA2#145E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/>
              <a:t>No request for exception is expected </a:t>
            </a:r>
          </a:p>
        </p:txBody>
      </p:sp>
    </p:spTree>
    <p:extLst>
      <p:ext uri="{BB962C8B-B14F-4D97-AF65-F5344CB8AC3E}">
        <p14:creationId xmlns:p14="http://schemas.microsoft.com/office/powerpoint/2010/main" val="206387253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/>
              <a:t> ATSSS_Ph2 </a:t>
            </a:r>
            <a:r>
              <a:rPr lang="en-US" altLang="de-DE" sz="2800" b="1" dirty="0"/>
              <a:t>status </a:t>
            </a:r>
            <a:r>
              <a:rPr lang="en-US" altLang="de-DE" sz="2800" b="1"/>
              <a:t>after SA2#144</a:t>
            </a:r>
            <a:r>
              <a:rPr lang="en-US" altLang="zh-CN" sz="2800" b="1"/>
              <a:t>e</a:t>
            </a:r>
            <a:r>
              <a:rPr lang="en-US" altLang="de-DE" sz="2800" b="1"/>
              <a:t> (2/3)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23390961"/>
              </p:ext>
            </p:extLst>
          </p:nvPr>
        </p:nvGraphicFramePr>
        <p:xfrm>
          <a:off x="179388" y="1235686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/>
                        <a:t> </a:t>
                      </a:r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ATSSS_Ph2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Traffic Steering, Switch and Splitting support in the 5G system architecture; Phase 2</a:t>
                      </a:r>
                      <a:endParaRPr lang="en-US" altLang="zh-CN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%(#143E</a:t>
                      </a: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altLang="zh-CN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SP-200977</a:t>
                      </a:r>
                      <a:endParaRPr kumimoji="0" lang="en-GB" altLang="zh-CN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58455" y="2231293"/>
            <a:ext cx="8554481" cy="4275015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/>
              <a:t>Task 1.1: </a:t>
            </a:r>
            <a:r>
              <a:rPr lang="en-US" sz="1600"/>
              <a:t>PMF Enhancements to support per-QoS measurements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Good progress and several issues were resolved. However, there is still a challenging and controversial </a:t>
            </a:r>
            <a:r>
              <a:rPr lang="en-US" altLang="zh-CN" sz="1400">
                <a:solidFill>
                  <a:srgbClr val="FF0000"/>
                </a:solidFill>
              </a:rPr>
              <a:t>open issue</a:t>
            </a:r>
            <a:r>
              <a:rPr lang="en-US" altLang="zh-CN" sz="1400"/>
              <a:t>: </a:t>
            </a:r>
            <a:r>
              <a:rPr lang="en-US" sz="1400"/>
              <a:t>How can a PMF message be transmitted on the target QoS flow?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/>
              <a:t>Task 1.2: </a:t>
            </a:r>
            <a:r>
              <a:rPr lang="en-US" sz="1600"/>
              <a:t>Load-Balancing without pre-defined split percentages</a:t>
            </a:r>
            <a:endParaRPr lang="en-US" altLang="zh-CN" sz="1600" b="1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The “</a:t>
            </a:r>
            <a:r>
              <a:rPr lang="en-GB" sz="1400"/>
              <a:t>Autonomous load-balance indicator</a:t>
            </a:r>
            <a:r>
              <a:rPr lang="en-US" altLang="zh-CN" sz="1400"/>
              <a:t>” has been introduced in TS 23.501 and in TS 23.503.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Completed (100%)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/>
              <a:t>Task 1.3: </a:t>
            </a:r>
            <a:r>
              <a:rPr lang="en-US" sz="1600"/>
              <a:t>UE-assistance indication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The “</a:t>
            </a:r>
            <a:r>
              <a:rPr lang="en-GB" sz="1400"/>
              <a:t>UE-assistance indicator</a:t>
            </a:r>
            <a:r>
              <a:rPr lang="en-US" altLang="zh-CN" sz="1400"/>
              <a:t>” and the supporting PMF enhancements have been introduced in TS 23.501/503.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>
                <a:solidFill>
                  <a:srgbClr val="FF0000"/>
                </a:solidFill>
              </a:rPr>
              <a:t>Open Issues</a:t>
            </a:r>
            <a:r>
              <a:rPr lang="en-US" altLang="zh-CN" sz="1400"/>
              <a:t>: (a) Whether it can be applied to additional steering modes, (b) whether the UE can use arbitrary split percentages, (c) details about the “correlation information”.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/>
              <a:t>Task 1.4: </a:t>
            </a:r>
            <a:r>
              <a:rPr lang="en-US" sz="1600"/>
              <a:t>Threshold conditions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Good progress. Has been agreed that threshold values for RTT and/or PLR can be provided with load-balance and priority-based steering modes. Completed, although proposals on ‘hard’ thredholds may still show up.</a:t>
            </a:r>
            <a:endParaRPr lang="en-US" altLang="zh-CN" sz="18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/>
              <a:t>Task 2.1: </a:t>
            </a:r>
            <a:r>
              <a:rPr lang="en-US" sz="1600"/>
              <a:t>Supporting MA PDU with 3GPP access leg over EPC and Non-3GPP access leg over 5GC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1 CR agreed against TS 23.501 and 2 CRs agreed against TS 23.502.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/>
              <a:t>Completed (100%)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32850367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/>
              <a:t> ATSSS_Ph2 status after SA2#144</a:t>
            </a:r>
            <a:r>
              <a:rPr lang="en-US" altLang="zh-CN" sz="2800" b="1"/>
              <a:t>e</a:t>
            </a:r>
            <a:r>
              <a:rPr lang="en-US" altLang="de-DE" sz="2800" b="1"/>
              <a:t> (3/3)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400784"/>
            <a:ext cx="8554481" cy="4824918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2000" b="1" dirty="0">
                <a:ea typeface="+mn-ea"/>
                <a:cs typeface="+mn-cs"/>
              </a:rPr>
              <a:t>RAN impacts and dependencies:</a:t>
            </a:r>
            <a:endParaRPr lang="de-DE" sz="20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/>
              <a:t>None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6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Contentious Issue: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/>
              <a:t>None</a:t>
            </a:r>
            <a:endParaRPr lang="de-DE" altLang="de-DE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2000" b="1" dirty="0"/>
              <a:t>Focus for the Next Meeting </a:t>
            </a:r>
            <a:r>
              <a:rPr lang="de-DE" sz="2000" b="1"/>
              <a:t>(SA2#145</a:t>
            </a:r>
            <a:r>
              <a:rPr lang="en-US" altLang="zh-CN" sz="2000" b="1"/>
              <a:t>e</a:t>
            </a:r>
            <a:r>
              <a:rPr lang="de-DE" sz="2000" b="1" dirty="0"/>
              <a:t>):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de-DE" altLang="de-DE" sz="1600"/>
              <a:t>Work to resolve the open issues</a:t>
            </a:r>
            <a:endParaRPr lang="de-DE" altLang="de-DE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1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2000" b="1" dirty="0"/>
              <a:t>Overall Plan: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600"/>
              <a:t>Coordinate work and improve collaboration to reach full completion after SA2#145e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600" b="1" dirty="0"/>
          </a:p>
        </p:txBody>
      </p:sp>
    </p:spTree>
    <p:extLst>
      <p:ext uri="{BB962C8B-B14F-4D97-AF65-F5344CB8AC3E}">
        <p14:creationId xmlns:p14="http://schemas.microsoft.com/office/powerpoint/2010/main" val="208697735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ko-KR" sz="2800" b="1"/>
              <a:t>ATSSS_Ph2</a:t>
            </a:r>
            <a:r>
              <a:rPr lang="en-US" altLang="de-DE" sz="2800" b="1"/>
              <a:t> Status at SA#92-e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68673687"/>
              </p:ext>
            </p:extLst>
          </p:nvPr>
        </p:nvGraphicFramePr>
        <p:xfrm>
          <a:off x="179388" y="1235686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altLang="zh-CN" sz="1400"/>
                        <a:t> </a:t>
                      </a:r>
                      <a:r>
                        <a:rPr lang="en-US" sz="18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ATSSS_Ph2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Access Traffic Steering, Switch and Splitting support in the 5G system architecture; Phase 2</a:t>
                      </a:r>
                      <a:endParaRPr lang="en-US" altLang="zh-CN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55%(#143E) </a:t>
                      </a:r>
                      <a:r>
                        <a:rPr lang="en-US" altLang="zh-CN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en-US" sz="14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r>
                        <a:rPr lang="en-US" sz="1400" b="1" kern="120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sz="1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Jun, 2021</a:t>
                      </a:r>
                      <a:endParaRPr lang="en-US" altLang="zh-CN" sz="14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SP-200977</a:t>
                      </a:r>
                      <a:endParaRPr kumimoji="0" lang="en-GB" altLang="zh-CN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358455" y="2231293"/>
            <a:ext cx="8554481" cy="4275015"/>
          </a:xfrm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/>
              <a:t>Progress since SA#91-e: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400"/>
              <a:t>ATSSS_ph2 is presented to SA for the first time (normative work initiated at SA2#143e)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ko-KR" sz="1400"/>
              <a:t>Good progress achieved in SA2#143e and SA2#144e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/>
              <a:t>RAN impacts or dependencies: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400"/>
              <a:t>None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de-DE" altLang="de-DE" sz="2000"/>
              <a:t>Next steps: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altLang="zh-CN" sz="1400"/>
              <a:t>Continue w</a:t>
            </a:r>
            <a:r>
              <a:rPr lang="de-DE" altLang="de-DE" sz="1400"/>
              <a:t>ork to resolve the open issues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1400"/>
              <a:t>Aim at reaching full completion after SA2#145e</a:t>
            </a:r>
            <a:endParaRPr lang="en-US" altLang="zh-CN" sz="1400"/>
          </a:p>
          <a:p>
            <a:pPr lvl="1">
              <a:spcBef>
                <a:spcPts val="0"/>
              </a:spcBef>
              <a:spcAft>
                <a:spcPts val="400"/>
              </a:spcAft>
            </a:pPr>
            <a:endParaRPr lang="en-US" altLang="zh-CN" sz="140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222043976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0609" y="2720083"/>
            <a:ext cx="6827838" cy="1143000"/>
          </a:xfrm>
        </p:spPr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6537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8079</TotalTime>
  <Words>532</Words>
  <Application>Microsoft Office PowerPoint</Application>
  <PresentationFormat>On-screen Show (4:3)</PresentationFormat>
  <Paragraphs>86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</vt:lpstr>
      <vt:lpstr>Calibri</vt:lpstr>
      <vt:lpstr>Times New Roman</vt:lpstr>
      <vt:lpstr>Office Theme</vt:lpstr>
      <vt:lpstr>   ATSSS_Ph2 Status Report</vt:lpstr>
      <vt:lpstr> ATSSS_Ph2 status after SA2#144e (1/3)</vt:lpstr>
      <vt:lpstr> ATSSS_Ph2 status after SA2#144e (2/3)</vt:lpstr>
      <vt:lpstr> ATSSS_Ph2 status after SA2#144e (3/3)</vt:lpstr>
      <vt:lpstr>ATSSS_Ph2 Status at SA#92-e</vt:lpstr>
      <vt:lpstr>backup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Apostolis-Editorial on top of r04</cp:lastModifiedBy>
  <cp:revision>1404</cp:revision>
  <dcterms:created xsi:type="dcterms:W3CDTF">2008-08-30T09:32:10Z</dcterms:created>
  <dcterms:modified xsi:type="dcterms:W3CDTF">2021-04-16T16:54:51Z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d845be66-0dd2-42c8-8a85-27aea652d485</vt:lpwstr>
  </property>
  <property fmtid="{D5CDD505-2E9C-101B-9397-08002B2CF9AE}" pid="3" name="CTP_TimeStamp">
    <vt:lpwstr>2020-02-07 13:13:00Z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2015_ms_pID_725343">
    <vt:lpwstr>(3)HgwBmF9ob/iiZH1HEGtu0osOOiHi+ctJwW54Ss4+xWNlJHJpbXbI9Djfmytsu6DSvOV9TrWy
ncuzfcZ+5l3fRnqjGlSHDl8hhhvViVubP4NE83Kn0HToImtNXR7smqXPwVOPHuDiZV9JedL0
xM7xuSM7dUiawXtWDo97Wx2tiTsi+gGgpEYXxwaelWPAbslqO8VHpf18YGI6B8IpQNkRFaZ4
5/ltVZ2pXKiKsPvDJk</vt:lpwstr>
  </property>
  <property fmtid="{D5CDD505-2E9C-101B-9397-08002B2CF9AE}" pid="9" name="_2015_ms_pID_7253431">
    <vt:lpwstr>cZQeDMh4zhFM8BbmVA5BbV2ynPwOTFW5dF+Mux6ijBYk6sRTx0zsf3
fv3pjFUWBKrDpJf97GcRJjZkaaOpOhwPR/a1mrcYASiP/lef0WqZlAbOxzf9R1wYbMtRiOKf
bXA/kUXZ6aIH9B6HvR85Jy9Dape4EZ9ZtFbW4r43e5txpXLXt7sXLRtuXD+aZnohfg2sPdrU
00MRbSAjh1G6N/8mFmpdCla2evvlEfGXHOhA</vt:lpwstr>
  </property>
  <property fmtid="{D5CDD505-2E9C-101B-9397-08002B2CF9AE}" pid="10" name="_2015_ms_pID_7253432">
    <vt:lpwstr>hg==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1599231888</vt:lpwstr>
  </property>
</Properties>
</file>