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90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87156" autoAdjust="0"/>
  </p:normalViewPr>
  <p:slideViewPr>
    <p:cSldViewPr snapToGrid="0">
      <p:cViewPr>
        <p:scale>
          <a:sx n="70" d="100"/>
          <a:sy n="70" d="100"/>
        </p:scale>
        <p:origin x="624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17-Apr-21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17-Apr-21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WG2#144E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April 12th –  16th,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S2-2102962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desktopmodules/Specifications/SpecificationDetails.aspx?specificationId=368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, </a:t>
            </a:r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8803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98%-&gt;100%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3632547"/>
            <a:ext cx="8709026" cy="259553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SA#90E: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/>
              <a:t>FS_IIoT</a:t>
            </a:r>
            <a:r>
              <a:rPr lang="en-US" altLang="zh-CN" sz="1200" dirty="0"/>
              <a:t> TR 23.700-20v1.4.0 is available </a:t>
            </a:r>
            <a:r>
              <a:rPr lang="en-US" altLang="zh-CN" sz="1200" dirty="0">
                <a:hlinkClick r:id="rId3"/>
              </a:rPr>
              <a:t>here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16 normative CRs approved for stage 2 specifications - TS 23.501/23.502/503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LS out on Time Synchronization assistance parameters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FFS – </a:t>
            </a:r>
            <a:r>
              <a:rPr lang="en-GB" sz="1200" dirty="0"/>
              <a:t>Additional impact to activate this “Access Stratum-based 5G clock sync” when it is requested by the AF and indication of AF input regarding requested time sync accuracy (for support of PTP accuracy).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Continue</a:t>
            </a:r>
            <a:r>
              <a:rPr lang="de-DE" altLang="de-DE" sz="1200" dirty="0"/>
              <a:t> normative </a:t>
            </a:r>
            <a:r>
              <a:rPr lang="de-DE" altLang="de-DE" sz="1200" dirty="0" err="1"/>
              <a:t>work</a:t>
            </a:r>
            <a:r>
              <a:rPr lang="de-DE" altLang="de-DE" sz="1200" dirty="0"/>
              <a:t>.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4EEC30F-8B37-452A-AC4B-888A1B549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535536"/>
              </p:ext>
            </p:extLst>
          </p:nvPr>
        </p:nvGraphicFramePr>
        <p:xfrm>
          <a:off x="179388" y="242242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35%-65%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699266"/>
            <a:ext cx="8554481" cy="364877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FS_IIoT</a:t>
            </a:r>
            <a:r>
              <a:rPr lang="en-US" altLang="zh-CN" sz="1400" dirty="0"/>
              <a:t> TR 23.700-20v17.0.0 is available </a:t>
            </a:r>
            <a:r>
              <a:rPr lang="en-US" altLang="zh-CN" sz="1400" dirty="0">
                <a:hlinkClick r:id="rId3"/>
              </a:rPr>
              <a:t>here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No more outstanding issue.</a:t>
            </a:r>
            <a:endParaRPr lang="en-US" altLang="zh-CN" sz="1400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98E5AFE9-83EA-4D5E-8AA2-213994042A6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1479093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98%-&gt;100%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SA2#144E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521520"/>
            <a:ext cx="8709026" cy="3656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SA#90E: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16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trike="sngStrike" dirty="0">
                <a:solidFill>
                  <a:srgbClr val="FF0000"/>
                </a:solidFill>
              </a:rPr>
              <a:t>LS sent out to SA1, SA4 requesting for feedback regarding H&amp;F functionality support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One LS sent to IEEE about Time Synchronization regarding 5GS as BC, one LS send to RAN2/RAN3 about </a:t>
            </a:r>
            <a:r>
              <a:rPr lang="en-GB" altLang="zh-CN" sz="1200" dirty="0">
                <a:solidFill>
                  <a:srgbClr val="FF0000"/>
                </a:solidFill>
              </a:rPr>
              <a:t>Time Synchronization assistance parameters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6 CRs related to Time Synchronization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CRs related to introducing Time Domain in TSCAI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trike="sngStrike" dirty="0">
                <a:solidFill>
                  <a:srgbClr val="FF0000"/>
                </a:solidFill>
              </a:rPr>
              <a:t>1</a:t>
            </a:r>
            <a:r>
              <a:rPr lang="en-US" altLang="zh-CN" sz="1200" dirty="0">
                <a:solidFill>
                  <a:srgbClr val="FF0000"/>
                </a:solidFill>
              </a:rPr>
              <a:t>2</a:t>
            </a:r>
            <a:r>
              <a:rPr lang="en-US" altLang="zh-CN" sz="1200" dirty="0"/>
              <a:t> CR on survival 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trike="sngStrike" dirty="0">
                <a:solidFill>
                  <a:srgbClr val="FF0000"/>
                </a:solidFill>
              </a:rPr>
              <a:t>4</a:t>
            </a:r>
            <a:r>
              <a:rPr lang="en-US" altLang="zh-CN" sz="1200" dirty="0">
                <a:solidFill>
                  <a:srgbClr val="FF0000"/>
                </a:solidFill>
              </a:rPr>
              <a:t>5</a:t>
            </a:r>
            <a:r>
              <a:rPr lang="en-US" altLang="zh-CN" sz="1200" dirty="0"/>
              <a:t> CRs on terminology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LS out on Time Synchronization assistance parameters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FFS – </a:t>
            </a:r>
            <a:r>
              <a:rPr lang="en-GB" sz="1200" dirty="0"/>
              <a:t>Additional impact to activate this “Access Stratum-based 5G clock sync” when it is requested by the AF and indication of AF input regarding requested time sync accuracy (for support of PTP accuracy).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Resolve</a:t>
            </a:r>
            <a:r>
              <a:rPr lang="de-DE" altLang="de-DE" sz="1200" dirty="0"/>
              <a:t> open ENs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progress</a:t>
            </a:r>
            <a:r>
              <a:rPr lang="de-DE" altLang="de-DE" sz="1200" dirty="0"/>
              <a:t> CRs for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functionality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and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consider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input</a:t>
            </a:r>
            <a:r>
              <a:rPr lang="de-DE" altLang="de-DE" sz="1200" dirty="0"/>
              <a:t> </a:t>
            </a:r>
            <a:r>
              <a:rPr lang="de-DE" altLang="de-DE" sz="1200" dirty="0" err="1"/>
              <a:t>from</a:t>
            </a:r>
            <a:r>
              <a:rPr lang="de-DE" altLang="de-DE" sz="1200" dirty="0"/>
              <a:t> SA1/SA4 for </a:t>
            </a:r>
            <a:r>
              <a:rPr lang="de-DE" altLang="de-DE" sz="1200" dirty="0" err="1"/>
              <a:t>progressing</a:t>
            </a:r>
            <a:r>
              <a:rPr lang="de-DE" altLang="de-DE" sz="1200" dirty="0"/>
              <a:t> H&amp;F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Consider RAN input for Time Synchronization assistance parameters, </a:t>
            </a:r>
            <a:r>
              <a:rPr lang="de-DE" altLang="de-DE" sz="1200" dirty="0">
                <a:solidFill>
                  <a:srgbClr val="00B050"/>
                </a:solidFill>
              </a:rPr>
              <a:t>resolve issues related to AIS and TSCAI usage for trusted AF within 5GS (AF vs. NEF vs. </a:t>
            </a:r>
            <a:r>
              <a:rPr lang="de-DE" altLang="de-DE" sz="1200">
                <a:solidFill>
                  <a:srgbClr val="00B050"/>
                </a:solidFill>
              </a:rPr>
              <a:t>PCF).</a:t>
            </a:r>
            <a:endParaRPr lang="de-DE" altLang="de-DE" sz="1200" dirty="0">
              <a:solidFill>
                <a:srgbClr val="00B050"/>
              </a:solidFill>
            </a:endParaRP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20805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35%-65%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6394</TotalTime>
  <Words>432</Words>
  <Application>Microsoft Office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/ IIoT Status Report</vt:lpstr>
      <vt:lpstr>FS_IIoT, IIoT Status after SA2#144E</vt:lpstr>
      <vt:lpstr>FS_IIoT status after SA2#144E</vt:lpstr>
      <vt:lpstr>IIoT Status after SA2#144E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Ericsson-S5</cp:lastModifiedBy>
  <cp:revision>1283</cp:revision>
  <dcterms:created xsi:type="dcterms:W3CDTF">2008-08-30T09:32:10Z</dcterms:created>
  <dcterms:modified xsi:type="dcterms:W3CDTF">2021-04-17T16:54:11Z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