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87" r:id="rId8"/>
    <p:sldId id="790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DB30F6-4797-42B2-8C3C-BF5A85B07E1B}" v="31" dt="2021-04-19T09:25:32.03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87156" autoAdjust="0"/>
  </p:normalViewPr>
  <p:slideViewPr>
    <p:cSldViewPr snapToGrid="0">
      <p:cViewPr varScale="1">
        <p:scale>
          <a:sx n="71" d="100"/>
          <a:sy n="71" d="100"/>
        </p:scale>
        <p:origin x="151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janovski, Saso" userId="4a043b80-4d93-470c-ac45-9138ee944f36" providerId="ADAL" clId="{EFDB30F6-4797-42B2-8C3C-BF5A85B07E1B}"/>
    <pc:docChg chg="undo custSel addSld delSld modSld modMainMaster">
      <pc:chgData name="Stojanovski, Saso" userId="4a043b80-4d93-470c-ac45-9138ee944f36" providerId="ADAL" clId="{EFDB30F6-4797-42B2-8C3C-BF5A85B07E1B}" dt="2021-04-19T09:27:37.216" v="1493" actId="20577"/>
      <pc:docMkLst>
        <pc:docMk/>
      </pc:docMkLst>
      <pc:sldChg chg="modSp mod">
        <pc:chgData name="Stojanovski, Saso" userId="4a043b80-4d93-470c-ac45-9138ee944f36" providerId="ADAL" clId="{EFDB30F6-4797-42B2-8C3C-BF5A85B07E1B}" dt="2021-04-19T08:22:02.744" v="61" actId="20577"/>
        <pc:sldMkLst>
          <pc:docMk/>
          <pc:sldMk cId="0" sldId="303"/>
        </pc:sldMkLst>
        <pc:spChg chg="mod">
          <ac:chgData name="Stojanovski, Saso" userId="4a043b80-4d93-470c-ac45-9138ee944f36" providerId="ADAL" clId="{EFDB30F6-4797-42B2-8C3C-BF5A85B07E1B}" dt="2021-04-19T08:22:02.744" v="61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08:21:01.369" v="0"/>
          <ac:spMkLst>
            <pc:docMk/>
            <pc:sldMk cId="0" sldId="303"/>
            <ac:spMk id="9219" creationId="{00000000-0000-0000-0000-000000000000}"/>
          </ac:spMkLst>
        </pc:spChg>
      </pc:sldChg>
      <pc:sldChg chg="addSp delSp modSp del mod">
        <pc:chgData name="Stojanovski, Saso" userId="4a043b80-4d93-470c-ac45-9138ee944f36" providerId="ADAL" clId="{EFDB30F6-4797-42B2-8C3C-BF5A85B07E1B}" dt="2021-04-19T08:35:48.851" v="171" actId="47"/>
        <pc:sldMkLst>
          <pc:docMk/>
          <pc:sldMk cId="2754923581" sldId="786"/>
        </pc:sldMkLst>
        <pc:spChg chg="add del mod">
          <ac:chgData name="Stojanovski, Saso" userId="4a043b80-4d93-470c-ac45-9138ee944f36" providerId="ADAL" clId="{EFDB30F6-4797-42B2-8C3C-BF5A85B07E1B}" dt="2021-04-19T08:24:35.126" v="74" actId="478"/>
          <ac:spMkLst>
            <pc:docMk/>
            <pc:sldMk cId="2754923581" sldId="786"/>
            <ac:spMk id="3" creationId="{7D2F3C10-59AC-49A7-A7D4-6247711505D3}"/>
          </ac:spMkLst>
        </pc:spChg>
        <pc:spChg chg="mod">
          <ac:chgData name="Stojanovski, Saso" userId="4a043b80-4d93-470c-ac45-9138ee944f36" providerId="ADAL" clId="{EFDB30F6-4797-42B2-8C3C-BF5A85B07E1B}" dt="2021-04-19T08:22:33.331" v="71" actId="20577"/>
          <ac:spMkLst>
            <pc:docMk/>
            <pc:sldMk cId="2754923581" sldId="786"/>
            <ac:spMk id="29698" creationId="{00000000-0000-0000-0000-000000000000}"/>
          </ac:spMkLst>
        </pc:spChg>
        <pc:graphicFrameChg chg="del">
          <ac:chgData name="Stojanovski, Saso" userId="4a043b80-4d93-470c-ac45-9138ee944f36" providerId="ADAL" clId="{EFDB30F6-4797-42B2-8C3C-BF5A85B07E1B}" dt="2021-04-19T08:25:40.327" v="80" actId="478"/>
          <ac:graphicFrameMkLst>
            <pc:docMk/>
            <pc:sldMk cId="2754923581" sldId="786"/>
            <ac:graphicFrameMk id="6" creationId="{B4EEC30F-8B37-452A-AC4B-888A1B549F20}"/>
          </ac:graphicFrameMkLst>
        </pc:graphicFrameChg>
        <pc:graphicFrameChg chg="add mod modGraphic">
          <ac:chgData name="Stojanovski, Saso" userId="4a043b80-4d93-470c-ac45-9138ee944f36" providerId="ADAL" clId="{EFDB30F6-4797-42B2-8C3C-BF5A85B07E1B}" dt="2021-04-19T08:32:32.586" v="131" actId="20577"/>
          <ac:graphicFrameMkLst>
            <pc:docMk/>
            <pc:sldMk cId="2754923581" sldId="786"/>
            <ac:graphicFrameMk id="8" creationId="{182A50DB-B88D-4594-AF05-ABA9D3271986}"/>
          </ac:graphicFrameMkLst>
        </pc:graphicFrameChg>
        <pc:graphicFrameChg chg="del modGraphic">
          <ac:chgData name="Stojanovski, Saso" userId="4a043b80-4d93-470c-ac45-9138ee944f36" providerId="ADAL" clId="{EFDB30F6-4797-42B2-8C3C-BF5A85B07E1B}" dt="2021-04-19T08:24:32.151" v="73" actId="478"/>
          <ac:graphicFrameMkLst>
            <pc:docMk/>
            <pc:sldMk cId="2754923581" sldId="786"/>
            <ac:graphicFrameMk id="9" creationId="{00000000-0000-0000-0000-000000000000}"/>
          </ac:graphicFrameMkLst>
        </pc:graphicFrameChg>
        <pc:graphicFrameChg chg="add mod modGraphic">
          <ac:chgData name="Stojanovski, Saso" userId="4a043b80-4d93-470c-ac45-9138ee944f36" providerId="ADAL" clId="{EFDB30F6-4797-42B2-8C3C-BF5A85B07E1B}" dt="2021-04-19T08:31:25.185" v="128" actId="20577"/>
          <ac:graphicFrameMkLst>
            <pc:docMk/>
            <pc:sldMk cId="2754923581" sldId="786"/>
            <ac:graphicFrameMk id="10" creationId="{D7C102A3-855F-4B73-A8F0-D449C32530EA}"/>
          </ac:graphicFrameMkLst>
        </pc:graphicFrameChg>
      </pc:sldChg>
      <pc:sldChg chg="addSp delSp modSp mod">
        <pc:chgData name="Stojanovski, Saso" userId="4a043b80-4d93-470c-ac45-9138ee944f36" providerId="ADAL" clId="{EFDB30F6-4797-42B2-8C3C-BF5A85B07E1B}" dt="2021-04-19T09:25:44.619" v="1469" actId="255"/>
        <pc:sldMkLst>
          <pc:docMk/>
          <pc:sldMk cId="46549111" sldId="787"/>
        </pc:sldMkLst>
        <pc:spChg chg="add del mod">
          <ac:chgData name="Stojanovski, Saso" userId="4a043b80-4d93-470c-ac45-9138ee944f36" providerId="ADAL" clId="{EFDB30F6-4797-42B2-8C3C-BF5A85B07E1B}" dt="2021-04-19T08:35:08.054" v="133" actId="478"/>
          <ac:spMkLst>
            <pc:docMk/>
            <pc:sldMk cId="46549111" sldId="787"/>
            <ac:spMk id="3" creationId="{101D5074-C180-4118-90C1-573412921F25}"/>
          </ac:spMkLst>
        </pc:spChg>
        <pc:spChg chg="mod">
          <ac:chgData name="Stojanovski, Saso" userId="4a043b80-4d93-470c-ac45-9138ee944f36" providerId="ADAL" clId="{EFDB30F6-4797-42B2-8C3C-BF5A85B07E1B}" dt="2021-04-19T08:35:14.823" v="139" actId="20577"/>
          <ac:spMkLst>
            <pc:docMk/>
            <pc:sldMk cId="46549111" sldId="787"/>
            <ac:spMk id="29698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09:25:44.619" v="1469" actId="255"/>
          <ac:spMkLst>
            <pc:docMk/>
            <pc:sldMk cId="46549111" sldId="787"/>
            <ac:spMk id="29716" creationId="{00000000-0000-0000-0000-000000000000}"/>
          </ac:spMkLst>
        </pc:spChg>
        <pc:graphicFrameChg chg="add mod modGraphic">
          <ac:chgData name="Stojanovski, Saso" userId="4a043b80-4d93-470c-ac45-9138ee944f36" providerId="ADAL" clId="{EFDB30F6-4797-42B2-8C3C-BF5A85B07E1B}" dt="2021-04-19T09:18:02.684" v="1364" actId="20577"/>
          <ac:graphicFrameMkLst>
            <pc:docMk/>
            <pc:sldMk cId="46549111" sldId="787"/>
            <ac:graphicFrameMk id="7" creationId="{C5BBCD29-147C-46E5-9602-185EB2D9BBD3}"/>
          </ac:graphicFrameMkLst>
        </pc:graphicFrameChg>
        <pc:graphicFrameChg chg="del">
          <ac:chgData name="Stojanovski, Saso" userId="4a043b80-4d93-470c-ac45-9138ee944f36" providerId="ADAL" clId="{EFDB30F6-4797-42B2-8C3C-BF5A85B07E1B}" dt="2021-04-19T08:35:04.221" v="132" actId="478"/>
          <ac:graphicFrameMkLst>
            <pc:docMk/>
            <pc:sldMk cId="46549111" sldId="787"/>
            <ac:graphicFrameMk id="8" creationId="{98E5AFE9-83EA-4D5E-8AA2-213994042A66}"/>
          </ac:graphicFrameMkLst>
        </pc:graphicFrameChg>
      </pc:sldChg>
      <pc:sldChg chg="addSp delSp modSp mod">
        <pc:chgData name="Stojanovski, Saso" userId="4a043b80-4d93-470c-ac45-9138ee944f36" providerId="ADAL" clId="{EFDB30F6-4797-42B2-8C3C-BF5A85B07E1B}" dt="2021-04-19T09:23:51.375" v="1459" actId="403"/>
        <pc:sldMkLst>
          <pc:docMk/>
          <pc:sldMk cId="3395385372" sldId="790"/>
        </pc:sldMkLst>
        <pc:spChg chg="mod">
          <ac:chgData name="Stojanovski, Saso" userId="4a043b80-4d93-470c-ac45-9138ee944f36" providerId="ADAL" clId="{EFDB30F6-4797-42B2-8C3C-BF5A85B07E1B}" dt="2021-04-19T08:35:35.306" v="170" actId="20577"/>
          <ac:spMkLst>
            <pc:docMk/>
            <pc:sldMk cId="3395385372" sldId="790"/>
            <ac:spMk id="29698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09:23:51.375" v="1459" actId="403"/>
          <ac:spMkLst>
            <pc:docMk/>
            <pc:sldMk cId="3395385372" sldId="790"/>
            <ac:spMk id="29716" creationId="{00000000-0000-0000-0000-000000000000}"/>
          </ac:spMkLst>
        </pc:spChg>
        <pc:graphicFrameChg chg="add del mod">
          <ac:chgData name="Stojanovski, Saso" userId="4a043b80-4d93-470c-ac45-9138ee944f36" providerId="ADAL" clId="{EFDB30F6-4797-42B2-8C3C-BF5A85B07E1B}" dt="2021-04-19T08:44:39.100" v="200" actId="478"/>
          <ac:graphicFrameMkLst>
            <pc:docMk/>
            <pc:sldMk cId="3395385372" sldId="790"/>
            <ac:graphicFrameMk id="2" creationId="{DCFE631D-5679-4616-99B9-0BC0BDAA4322}"/>
          </ac:graphicFrameMkLst>
        </pc:graphicFrameChg>
        <pc:graphicFrameChg chg="del">
          <ac:chgData name="Stojanovski, Saso" userId="4a043b80-4d93-470c-ac45-9138ee944f36" providerId="ADAL" clId="{EFDB30F6-4797-42B2-8C3C-BF5A85B07E1B}" dt="2021-04-19T08:35:26.366" v="140" actId="478"/>
          <ac:graphicFrameMkLst>
            <pc:docMk/>
            <pc:sldMk cId="3395385372" sldId="790"/>
            <ac:graphicFrameMk id="5" creationId="{E28AE79E-1C37-4138-A893-6A2780288F26}"/>
          </ac:graphicFrameMkLst>
        </pc:graphicFrameChg>
        <pc:graphicFrameChg chg="add mod">
          <ac:chgData name="Stojanovski, Saso" userId="4a043b80-4d93-470c-ac45-9138ee944f36" providerId="ADAL" clId="{EFDB30F6-4797-42B2-8C3C-BF5A85B07E1B}" dt="2021-04-19T08:35:29.794" v="165" actId="1035"/>
          <ac:graphicFrameMkLst>
            <pc:docMk/>
            <pc:sldMk cId="3395385372" sldId="790"/>
            <ac:graphicFrameMk id="6" creationId="{CF38648B-43FA-415C-A960-1E67EBF893EF}"/>
          </ac:graphicFrameMkLst>
        </pc:graphicFrameChg>
      </pc:sldChg>
      <pc:sldChg chg="modSp add mod">
        <pc:chgData name="Stojanovski, Saso" userId="4a043b80-4d93-470c-ac45-9138ee944f36" providerId="ADAL" clId="{EFDB30F6-4797-42B2-8C3C-BF5A85B07E1B}" dt="2021-04-19T09:27:37.216" v="1493" actId="20577"/>
        <pc:sldMkLst>
          <pc:docMk/>
          <pc:sldMk cId="3452607634" sldId="791"/>
        </pc:sldMkLst>
        <pc:spChg chg="mod">
          <ac:chgData name="Stojanovski, Saso" userId="4a043b80-4d93-470c-ac45-9138ee944f36" providerId="ADAL" clId="{EFDB30F6-4797-42B2-8C3C-BF5A85B07E1B}" dt="2021-04-19T09:27:37.216" v="1493" actId="20577"/>
          <ac:spMkLst>
            <pc:docMk/>
            <pc:sldMk cId="3452607634" sldId="791"/>
            <ac:spMk id="29698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09:27:12.278" v="1483" actId="403"/>
          <ac:spMkLst>
            <pc:docMk/>
            <pc:sldMk cId="3452607634" sldId="791"/>
            <ac:spMk id="29716" creationId="{00000000-0000-0000-0000-000000000000}"/>
          </ac:spMkLst>
        </pc:spChg>
      </pc:sldChg>
      <pc:sldMasterChg chg="modSldLayout">
        <pc:chgData name="Stojanovski, Saso" userId="4a043b80-4d93-470c-ac45-9138ee944f36" providerId="ADAL" clId="{EFDB30F6-4797-42B2-8C3C-BF5A85B07E1B}" dt="2021-04-19T08:21:39.756" v="37" actId="20577"/>
        <pc:sldMasterMkLst>
          <pc:docMk/>
          <pc:sldMasterMk cId="0" sldId="2147483729"/>
        </pc:sldMasterMkLst>
        <pc:sldLayoutChg chg="modSp mod">
          <pc:chgData name="Stojanovski, Saso" userId="4a043b80-4d93-470c-ac45-9138ee944f36" providerId="ADAL" clId="{EFDB30F6-4797-42B2-8C3C-BF5A85B07E1B}" dt="2021-04-19T08:21:39.756" v="37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Stojanovski, Saso" userId="4a043b80-4d93-470c-ac45-9138ee944f36" providerId="ADAL" clId="{EFDB30F6-4797-42B2-8C3C-BF5A85B07E1B}" dt="2021-04-19T08:21:35.195" v="35" actId="6549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Stojanovski, Saso" userId="4a043b80-4d93-470c-ac45-9138ee944f36" providerId="ADAL" clId="{EFDB30F6-4797-42B2-8C3C-BF5A85B07E1B}" dt="2021-04-19T08:21:39.756" v="37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433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WG2#144E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Electronic, 12 – 16 April,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S2-2102961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Location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Date,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Specs/archive/23_series/23.761/23761-140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WG2 </a:t>
            </a:r>
            <a:r>
              <a:rPr lang="fr-FR" dirty="0" err="1"/>
              <a:t>Status</a:t>
            </a:r>
            <a:r>
              <a:rPr lang="fr-FR" dirty="0"/>
              <a:t> report for MUSIM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sz="1800" b="1" dirty="0" err="1">
                <a:latin typeface="Arial" charset="0"/>
              </a:rPr>
              <a:t>Sašo</a:t>
            </a:r>
            <a:r>
              <a:rPr lang="en-GB" sz="1800" b="1" dirty="0">
                <a:latin typeface="Arial" charset="0"/>
              </a:rPr>
              <a:t> Stojanovski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/>
              <a:t>FS_MUSIM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699266"/>
            <a:ext cx="8554481" cy="364877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1 </a:t>
            </a:r>
            <a:r>
              <a:rPr lang="en-US" altLang="zh-CN" sz="1600" dirty="0" err="1"/>
              <a:t>pCR</a:t>
            </a:r>
            <a:r>
              <a:rPr lang="en-US" altLang="zh-CN" sz="1600" dirty="0"/>
              <a:t> approved (S2-2103032) to align with RAN#91e decision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Latest TR version: TR 23.761 v1.4.0 available </a:t>
            </a:r>
            <a:r>
              <a:rPr lang="en-US" altLang="zh-CN" sz="1600" dirty="0">
                <a:hlinkClick r:id="rId3"/>
              </a:rPr>
              <a:t>here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8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Send TR 23.761 to SA#92e plenary for approval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C5BBCD29-147C-46E5-9602-185EB2D9BBD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29041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FS_MUSIM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enabler for Multi-USIM devices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95% &gt; 98%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SP-200297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MUSIM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8007" y="2521520"/>
            <a:ext cx="8709026" cy="36564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Progress since SA#91E: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9 normative CRs approved or technically endorsed for stage 2 specifications - TS 23.401/23.501/23.502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2 CRs on Functional description (</a:t>
            </a:r>
            <a:r>
              <a:rPr lang="en-GB" sz="1400" dirty="0"/>
              <a:t>S2-2103057 endorsed, S2-2103027 endorsed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2 CRs on introduction of Reject Paging (“Busy”) indication (</a:t>
            </a:r>
            <a:r>
              <a:rPr lang="en-GB" sz="1400" dirty="0"/>
              <a:t>S2-2103029 approved, S2-2103027 endorsed)</a:t>
            </a:r>
            <a:endParaRPr lang="en-US" altLang="zh-CN" sz="14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CR on Paging reception in EPS (</a:t>
            </a:r>
            <a:r>
              <a:rPr lang="en-GB" sz="1400" dirty="0"/>
              <a:t>S2-2103031 approved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CR on 5GS Leaving procedure (</a:t>
            </a:r>
            <a:r>
              <a:rPr lang="en-GB" sz="1400" dirty="0"/>
              <a:t>S2-2103033 endorsed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clarification CR on Paging Cause in EPS (</a:t>
            </a:r>
            <a:r>
              <a:rPr lang="en-GB" sz="1400" dirty="0"/>
              <a:t>S2-2103057 approved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clarification CR on EPS Leaving procedure (</a:t>
            </a:r>
            <a:r>
              <a:rPr lang="en-GB" sz="1400" dirty="0"/>
              <a:t>S2-2103034 approved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CR on terminology (</a:t>
            </a:r>
            <a:r>
              <a:rPr lang="en-GB" sz="1400" dirty="0"/>
              <a:t>S2-2102890 approved</a:t>
            </a:r>
            <a:r>
              <a:rPr lang="en-US" altLang="zh-CN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CF38648B-43FA-415C-A960-1E67EBF893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659027"/>
              </p:ext>
            </p:extLst>
          </p:nvPr>
        </p:nvGraphicFramePr>
        <p:xfrm>
          <a:off x="186300" y="1463184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MUSIM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System enablers for Multi-USIM devices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20% &gt; 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SP-210091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8537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/>
              <a:t>MUSIM </a:t>
            </a:r>
            <a:r>
              <a:rPr lang="en-US" altLang="de-DE" sz="2800" b="1" dirty="0"/>
              <a:t>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RAN2 feedback expected on RRC-based leaving for 5GS, Busy indication for </a:t>
            </a:r>
            <a:r>
              <a:rPr lang="en-US" sz="1200" dirty="0" err="1"/>
              <a:t>RRC_Inactive</a:t>
            </a:r>
            <a:r>
              <a:rPr lang="en-US" sz="1200" dirty="0"/>
              <a:t>, 5GS enabling of paging reception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SA3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Check SA2 working assumptions against SA3 study conclusions</a:t>
            </a:r>
            <a:r>
              <a:rPr lang="en-GB" sz="1200" dirty="0"/>
              <a:t>.</a:t>
            </a:r>
            <a:endParaRPr lang="en-US" sz="1200" strike="sngStrike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/>
              <a:t>None.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(SA2#145E)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Resolve open discussion on MUSIM capability exchange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Work on approving technically endorsed CRs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Complete the CR for introduction of Paging Cause in 5GS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Complete the 5GS Leaving procedure to include 5GC/NR, taking into account RAN2 feedback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Complete the CR for Paging reception in 5GS, taking into account RAN2 feedback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Normative work expected to be completed by SA#92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RAN2 feedback required ahead of SA2#144e to allow for timely conclusion of items with RAN dependencies.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SA3 progress could impact the agreed solutions in SA2.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6458</TotalTime>
  <Words>366</Words>
  <Application>Microsoft Office PowerPoint</Application>
  <PresentationFormat>On-screen Show (4:3)</PresentationFormat>
  <Paragraphs>68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Office Theme</vt:lpstr>
      <vt:lpstr>SA WG2 Status report for MUSIM</vt:lpstr>
      <vt:lpstr>FS_MUSIM status after SA2#144E</vt:lpstr>
      <vt:lpstr>MUSIM Status after SA2#144E</vt:lpstr>
      <vt:lpstr>MUSIM status after SA2#144E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intel user Thu 15th PM</cp:lastModifiedBy>
  <cp:revision>1277</cp:revision>
  <dcterms:created xsi:type="dcterms:W3CDTF">2008-08-30T09:32:10Z</dcterms:created>
  <dcterms:modified xsi:type="dcterms:W3CDTF">2021-04-19T09:27:41Z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