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86" r:id="rId8"/>
    <p:sldId id="787" r:id="rId9"/>
    <p:sldId id="790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89" autoAdjust="0"/>
    <p:restoredTop sz="87156" autoAdjust="0"/>
  </p:normalViewPr>
  <p:slideViewPr>
    <p:cSldViewPr snapToGrid="0">
      <p:cViewPr varScale="1">
        <p:scale>
          <a:sx n="101" d="100"/>
          <a:sy n="101" d="100"/>
        </p:scale>
        <p:origin x="15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ndramouli, Devaki (Nokia - US/Dallas)" userId="ebf2a9f8-651b-4485-926f-9d93c0eafbc5" providerId="ADAL" clId="{C07CE5D9-AAC5-478A-919E-EED9ABA09A47}"/>
    <pc:docChg chg="undo custSel modSld modMainMaster">
      <pc:chgData name="Chandramouli, Devaki (Nokia - US/Dallas)" userId="ebf2a9f8-651b-4485-926f-9d93c0eafbc5" providerId="ADAL" clId="{C07CE5D9-AAC5-478A-919E-EED9ABA09A47}" dt="2020-10-24T04:39:17.433" v="1405" actId="20577"/>
      <pc:docMkLst>
        <pc:docMk/>
      </pc:docMkLst>
      <pc:sldChg chg="modSp">
        <pc:chgData name="Chandramouli, Devaki (Nokia - US/Dallas)" userId="ebf2a9f8-651b-4485-926f-9d93c0eafbc5" providerId="ADAL" clId="{C07CE5D9-AAC5-478A-919E-EED9ABA09A47}" dt="2020-10-24T04:37:46.871" v="1399" actId="20577"/>
        <pc:sldMkLst>
          <pc:docMk/>
          <pc:sldMk cId="2754923581" sldId="786"/>
        </pc:sldMkLst>
        <pc:spChg chg="mod">
          <ac:chgData name="Chandramouli, Devaki (Nokia - US/Dallas)" userId="ebf2a9f8-651b-4485-926f-9d93c0eafbc5" providerId="ADAL" clId="{C07CE5D9-AAC5-478A-919E-EED9ABA09A47}" dt="2020-10-24T04:37:46.871" v="1399" actId="20577"/>
          <ac:spMkLst>
            <pc:docMk/>
            <pc:sldMk cId="2754923581" sldId="786"/>
            <ac:spMk id="29716" creationId="{00000000-0000-0000-0000-000000000000}"/>
          </ac:spMkLst>
        </pc:spChg>
      </pc:sldChg>
      <pc:sldChg chg="modSp">
        <pc:chgData name="Chandramouli, Devaki (Nokia - US/Dallas)" userId="ebf2a9f8-651b-4485-926f-9d93c0eafbc5" providerId="ADAL" clId="{C07CE5D9-AAC5-478A-919E-EED9ABA09A47}" dt="2020-10-24T04:36:58.873" v="1298"/>
        <pc:sldMkLst>
          <pc:docMk/>
          <pc:sldMk cId="46549111" sldId="787"/>
        </pc:sldMkLst>
        <pc:spChg chg="mod">
          <ac:chgData name="Chandramouli, Devaki (Nokia - US/Dallas)" userId="ebf2a9f8-651b-4485-926f-9d93c0eafbc5" providerId="ADAL" clId="{C07CE5D9-AAC5-478A-919E-EED9ABA09A47}" dt="2020-10-24T04:18:38.218" v="519" actId="20577"/>
          <ac:spMkLst>
            <pc:docMk/>
            <pc:sldMk cId="46549111" sldId="787"/>
            <ac:spMk id="29716" creationId="{00000000-0000-0000-0000-000000000000}"/>
          </ac:spMkLst>
        </pc:spChg>
        <pc:graphicFrameChg chg="mod modGraphic">
          <ac:chgData name="Chandramouli, Devaki (Nokia - US/Dallas)" userId="ebf2a9f8-651b-4485-926f-9d93c0eafbc5" providerId="ADAL" clId="{C07CE5D9-AAC5-478A-919E-EED9ABA09A47}" dt="2020-10-24T04:36:58.873" v="1298"/>
          <ac:graphicFrameMkLst>
            <pc:docMk/>
            <pc:sldMk cId="46549111" sldId="787"/>
            <ac:graphicFrameMk id="9" creationId="{00000000-0000-0000-0000-000000000000}"/>
          </ac:graphicFrameMkLst>
        </pc:graphicFrameChg>
      </pc:sldChg>
      <pc:sldChg chg="modSp">
        <pc:chgData name="Chandramouli, Devaki (Nokia - US/Dallas)" userId="ebf2a9f8-651b-4485-926f-9d93c0eafbc5" providerId="ADAL" clId="{C07CE5D9-AAC5-478A-919E-EED9ABA09A47}" dt="2020-10-24T04:38:19.910" v="1401" actId="255"/>
        <pc:sldMkLst>
          <pc:docMk/>
          <pc:sldMk cId="445503934" sldId="789"/>
        </pc:sldMkLst>
        <pc:spChg chg="mod">
          <ac:chgData name="Chandramouli, Devaki (Nokia - US/Dallas)" userId="ebf2a9f8-651b-4485-926f-9d93c0eafbc5" providerId="ADAL" clId="{C07CE5D9-AAC5-478A-919E-EED9ABA09A47}" dt="2020-10-24T04:36:30.604" v="1297" actId="20577"/>
          <ac:spMkLst>
            <pc:docMk/>
            <pc:sldMk cId="445503934" sldId="789"/>
            <ac:spMk id="29698" creationId="{00000000-0000-0000-0000-000000000000}"/>
          </ac:spMkLst>
        </pc:spChg>
        <pc:spChg chg="mod">
          <ac:chgData name="Chandramouli, Devaki (Nokia - US/Dallas)" userId="ebf2a9f8-651b-4485-926f-9d93c0eafbc5" providerId="ADAL" clId="{C07CE5D9-AAC5-478A-919E-EED9ABA09A47}" dt="2020-10-24T04:38:19.910" v="1401" actId="255"/>
          <ac:spMkLst>
            <pc:docMk/>
            <pc:sldMk cId="445503934" sldId="789"/>
            <ac:spMk id="29716" creationId="{00000000-0000-0000-0000-000000000000}"/>
          </ac:spMkLst>
        </pc:spChg>
      </pc:sldChg>
      <pc:sldMasterChg chg="modSp">
        <pc:chgData name="Chandramouli, Devaki (Nokia - US/Dallas)" userId="ebf2a9f8-651b-4485-926f-9d93c0eafbc5" providerId="ADAL" clId="{C07CE5D9-AAC5-478A-919E-EED9ABA09A47}" dt="2020-10-24T04:39:17.433" v="1405" actId="20577"/>
        <pc:sldMasterMkLst>
          <pc:docMk/>
          <pc:sldMasterMk cId="0" sldId="2147483729"/>
        </pc:sldMasterMkLst>
        <pc:spChg chg="mod">
          <ac:chgData name="Chandramouli, Devaki (Nokia - US/Dallas)" userId="ebf2a9f8-651b-4485-926f-9d93c0eafbc5" providerId="ADAL" clId="{C07CE5D9-AAC5-478A-919E-EED9ABA09A47}" dt="2020-10-24T04:39:17.433" v="1405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Chandramouli, Devaki (Nokia - US/Dallas)" userId="ebf2a9f8-651b-4485-926f-9d93c0eafbc5" providerId="ADAL" clId="{3A15ECBB-5B61-4F07-8C40-BEA783C44AC8}"/>
    <pc:docChg chg="modMainMaster">
      <pc:chgData name="Chandramouli, Devaki (Nokia - US/Dallas)" userId="ebf2a9f8-651b-4485-926f-9d93c0eafbc5" providerId="ADAL" clId="{3A15ECBB-5B61-4F07-8C40-BEA783C44AC8}" dt="2020-11-09T21:53:02.025" v="23" actId="20577"/>
      <pc:docMkLst>
        <pc:docMk/>
      </pc:docMkLst>
      <pc:sldMasterChg chg="modSldLayout">
        <pc:chgData name="Chandramouli, Devaki (Nokia - US/Dallas)" userId="ebf2a9f8-651b-4485-926f-9d93c0eafbc5" providerId="ADAL" clId="{3A15ECBB-5B61-4F07-8C40-BEA783C44AC8}" dt="2020-11-09T21:53:02.025" v="23" actId="20577"/>
        <pc:sldMasterMkLst>
          <pc:docMk/>
          <pc:sldMasterMk cId="0" sldId="2147483729"/>
        </pc:sldMasterMkLst>
        <pc:sldLayoutChg chg="modSp">
          <pc:chgData name="Chandramouli, Devaki (Nokia - US/Dallas)" userId="ebf2a9f8-651b-4485-926f-9d93c0eafbc5" providerId="ADAL" clId="{3A15ECBB-5B61-4F07-8C40-BEA783C44AC8}" dt="2020-11-09T21:53:02.025" v="23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Chandramouli, Devaki (Nokia - US/Dallas)" userId="ebf2a9f8-651b-4485-926f-9d93c0eafbc5" providerId="ADAL" clId="{3A15ECBB-5B61-4F07-8C40-BEA783C44AC8}" dt="2020-11-09T21:53:02.025" v="23" actId="20577"/>
            <ac:spMkLst>
              <pc:docMk/>
              <pc:sldMasterMk cId="0" sldId="2147483729"/>
              <pc:sldLayoutMk cId="719417900" sldId="2147483770"/>
              <ac:spMk id="4" creationId="{00000000-0000-0000-0000-000000000000}"/>
            </ac:spMkLst>
          </pc:spChg>
          <pc:spChg chg="mod">
            <ac:chgData name="Chandramouli, Devaki (Nokia - US/Dallas)" userId="ebf2a9f8-651b-4485-926f-9d93c0eafbc5" providerId="ADAL" clId="{3A15ECBB-5B61-4F07-8C40-BEA783C44AC8}" dt="2020-11-09T21:52:26.454" v="7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  <pc:docChgLst>
    <pc:chgData name="Chandramouli, Devaki (Nokia - US/Dallas)" userId="ebf2a9f8-651b-4485-926f-9d93c0eafbc5" providerId="ADAL" clId="{9A8B86B1-CC44-4B84-9D97-7AC26D99E865}"/>
    <pc:docChg chg="modSld">
      <pc:chgData name="Chandramouli, Devaki (Nokia - US/Dallas)" userId="ebf2a9f8-651b-4485-926f-9d93c0eafbc5" providerId="ADAL" clId="{9A8B86B1-CC44-4B84-9D97-7AC26D99E865}" dt="2020-10-30T20:46:03.698" v="41" actId="20577"/>
      <pc:docMkLst>
        <pc:docMk/>
      </pc:docMkLst>
      <pc:sldChg chg="modSp">
        <pc:chgData name="Chandramouli, Devaki (Nokia - US/Dallas)" userId="ebf2a9f8-651b-4485-926f-9d93c0eafbc5" providerId="ADAL" clId="{9A8B86B1-CC44-4B84-9D97-7AC26D99E865}" dt="2020-10-30T20:45:51.830" v="30" actId="20577"/>
        <pc:sldMkLst>
          <pc:docMk/>
          <pc:sldMk cId="2754923581" sldId="786"/>
        </pc:sldMkLst>
        <pc:spChg chg="mod">
          <ac:chgData name="Chandramouli, Devaki (Nokia - US/Dallas)" userId="ebf2a9f8-651b-4485-926f-9d93c0eafbc5" providerId="ADAL" clId="{9A8B86B1-CC44-4B84-9D97-7AC26D99E865}" dt="2020-10-30T20:45:51.830" v="30" actId="20577"/>
          <ac:spMkLst>
            <pc:docMk/>
            <pc:sldMk cId="2754923581" sldId="786"/>
            <ac:spMk id="29716" creationId="{00000000-0000-0000-0000-000000000000}"/>
          </ac:spMkLst>
        </pc:spChg>
      </pc:sldChg>
      <pc:sldChg chg="modSp">
        <pc:chgData name="Chandramouli, Devaki (Nokia - US/Dallas)" userId="ebf2a9f8-651b-4485-926f-9d93c0eafbc5" providerId="ADAL" clId="{9A8B86B1-CC44-4B84-9D97-7AC26D99E865}" dt="2020-10-30T20:46:03.698" v="41" actId="20577"/>
        <pc:sldMkLst>
          <pc:docMk/>
          <pc:sldMk cId="46549111" sldId="787"/>
        </pc:sldMkLst>
        <pc:spChg chg="mod">
          <ac:chgData name="Chandramouli, Devaki (Nokia - US/Dallas)" userId="ebf2a9f8-651b-4485-926f-9d93c0eafbc5" providerId="ADAL" clId="{9A8B86B1-CC44-4B84-9D97-7AC26D99E865}" dt="2020-10-30T20:46:03.698" v="41" actId="20577"/>
          <ac:spMkLst>
            <pc:docMk/>
            <pc:sldMk cId="46549111" sldId="787"/>
            <ac:spMk id="29716" creationId="{00000000-0000-0000-0000-000000000000}"/>
          </ac:spMkLst>
        </pc:spChg>
      </pc:sldChg>
    </pc:docChg>
  </pc:docChgLst>
  <pc:docChgLst>
    <pc:chgData name="Chandramouli, Devaki (Nokia - US/Dallas)" userId="ebf2a9f8-651b-4485-926f-9d93c0eafbc5" providerId="ADAL" clId="{C921282C-1D95-4C0C-A573-0520BF4D416F}"/>
    <pc:docChg chg="custSel modSld modMainMaster">
      <pc:chgData name="Chandramouli, Devaki (Nokia - US/Dallas)" userId="ebf2a9f8-651b-4485-926f-9d93c0eafbc5" providerId="ADAL" clId="{C921282C-1D95-4C0C-A573-0520BF4D416F}" dt="2021-02-18T09:10:09.148" v="363"/>
      <pc:docMkLst>
        <pc:docMk/>
      </pc:docMkLst>
      <pc:sldChg chg="modSp">
        <pc:chgData name="Chandramouli, Devaki (Nokia - US/Dallas)" userId="ebf2a9f8-651b-4485-926f-9d93c0eafbc5" providerId="ADAL" clId="{C921282C-1D95-4C0C-A573-0520BF4D416F}" dt="2021-02-18T09:03:56.865" v="24" actId="20577"/>
        <pc:sldMkLst>
          <pc:docMk/>
          <pc:sldMk cId="0" sldId="303"/>
        </pc:sldMkLst>
        <pc:spChg chg="mod">
          <ac:chgData name="Chandramouli, Devaki (Nokia - US/Dallas)" userId="ebf2a9f8-651b-4485-926f-9d93c0eafbc5" providerId="ADAL" clId="{C921282C-1D95-4C0C-A573-0520BF4D416F}" dt="2021-02-18T09:03:56.865" v="2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addSp modSp">
        <pc:chgData name="Chandramouli, Devaki (Nokia - US/Dallas)" userId="ebf2a9f8-651b-4485-926f-9d93c0eafbc5" providerId="ADAL" clId="{C921282C-1D95-4C0C-A573-0520BF4D416F}" dt="2021-02-18T09:08:27.749" v="320" actId="6549"/>
        <pc:sldMkLst>
          <pc:docMk/>
          <pc:sldMk cId="2754923581" sldId="786"/>
        </pc:sldMkLst>
        <pc:spChg chg="mod">
          <ac:chgData name="Chandramouli, Devaki (Nokia - US/Dallas)" userId="ebf2a9f8-651b-4485-926f-9d93c0eafbc5" providerId="ADAL" clId="{C921282C-1D95-4C0C-A573-0520BF4D416F}" dt="2021-02-18T09:08:27.749" v="320" actId="6549"/>
          <ac:spMkLst>
            <pc:docMk/>
            <pc:sldMk cId="2754923581" sldId="786"/>
            <ac:spMk id="29716" creationId="{00000000-0000-0000-0000-000000000000}"/>
          </ac:spMkLst>
        </pc:spChg>
        <pc:graphicFrameChg chg="add mod modGraphic">
          <ac:chgData name="Chandramouli, Devaki (Nokia - US/Dallas)" userId="ebf2a9f8-651b-4485-926f-9d93c0eafbc5" providerId="ADAL" clId="{C921282C-1D95-4C0C-A573-0520BF4D416F}" dt="2021-02-18T09:06:37.413" v="104" actId="20577"/>
          <ac:graphicFrameMkLst>
            <pc:docMk/>
            <pc:sldMk cId="2754923581" sldId="786"/>
            <ac:graphicFrameMk id="5" creationId="{E28AE79E-1C37-4138-A893-6A2780288F26}"/>
          </ac:graphicFrameMkLst>
        </pc:graphicFrameChg>
        <pc:graphicFrameChg chg="modGraphic">
          <ac:chgData name="Chandramouli, Devaki (Nokia - US/Dallas)" userId="ebf2a9f8-651b-4485-926f-9d93c0eafbc5" providerId="ADAL" clId="{C921282C-1D95-4C0C-A573-0520BF4D416F}" dt="2021-02-18T09:05:54.431" v="82" actId="20577"/>
          <ac:graphicFrameMkLst>
            <pc:docMk/>
            <pc:sldMk cId="2754923581" sldId="786"/>
            <ac:graphicFrameMk id="9" creationId="{00000000-0000-0000-0000-000000000000}"/>
          </ac:graphicFrameMkLst>
        </pc:graphicFrameChg>
      </pc:sldChg>
      <pc:sldChg chg="addSp modSp">
        <pc:chgData name="Chandramouli, Devaki (Nokia - US/Dallas)" userId="ebf2a9f8-651b-4485-926f-9d93c0eafbc5" providerId="ADAL" clId="{C921282C-1D95-4C0C-A573-0520BF4D416F}" dt="2021-02-18T09:10:01.926" v="362" actId="20577"/>
        <pc:sldMkLst>
          <pc:docMk/>
          <pc:sldMk cId="46549111" sldId="787"/>
        </pc:sldMkLst>
        <pc:spChg chg="add mod">
          <ac:chgData name="Chandramouli, Devaki (Nokia - US/Dallas)" userId="ebf2a9f8-651b-4485-926f-9d93c0eafbc5" providerId="ADAL" clId="{C921282C-1D95-4C0C-A573-0520BF4D416F}" dt="2021-02-18T09:10:01.926" v="362" actId="20577"/>
          <ac:spMkLst>
            <pc:docMk/>
            <pc:sldMk cId="46549111" sldId="787"/>
            <ac:spMk id="2" creationId="{36E46711-B6FA-4DFB-AFA6-969C86145596}"/>
          </ac:spMkLst>
        </pc:spChg>
      </pc:sldChg>
      <pc:sldChg chg="addSp">
        <pc:chgData name="Chandramouli, Devaki (Nokia - US/Dallas)" userId="ebf2a9f8-651b-4485-926f-9d93c0eafbc5" providerId="ADAL" clId="{C921282C-1D95-4C0C-A573-0520BF4D416F}" dt="2021-02-18T09:10:09.148" v="363"/>
        <pc:sldMkLst>
          <pc:docMk/>
          <pc:sldMk cId="445503934" sldId="789"/>
        </pc:sldMkLst>
        <pc:spChg chg="add">
          <ac:chgData name="Chandramouli, Devaki (Nokia - US/Dallas)" userId="ebf2a9f8-651b-4485-926f-9d93c0eafbc5" providerId="ADAL" clId="{C921282C-1D95-4C0C-A573-0520BF4D416F}" dt="2021-02-18T09:10:09.148" v="363"/>
          <ac:spMkLst>
            <pc:docMk/>
            <pc:sldMk cId="445503934" sldId="789"/>
            <ac:spMk id="4" creationId="{F79FBFD2-40E3-4967-9D2C-BECCBD93B3D7}"/>
          </ac:spMkLst>
        </pc:spChg>
      </pc:sldChg>
      <pc:sldMasterChg chg="modSldLayout">
        <pc:chgData name="Chandramouli, Devaki (Nokia - US/Dallas)" userId="ebf2a9f8-651b-4485-926f-9d93c0eafbc5" providerId="ADAL" clId="{C921282C-1D95-4C0C-A573-0520BF4D416F}" dt="2021-02-18T09:04:31.442" v="67" actId="20577"/>
        <pc:sldMasterMkLst>
          <pc:docMk/>
          <pc:sldMasterMk cId="0" sldId="2147483729"/>
        </pc:sldMasterMkLst>
        <pc:sldLayoutChg chg="modSp">
          <pc:chgData name="Chandramouli, Devaki (Nokia - US/Dallas)" userId="ebf2a9f8-651b-4485-926f-9d93c0eafbc5" providerId="ADAL" clId="{C921282C-1D95-4C0C-A573-0520BF4D416F}" dt="2021-02-18T09:04:31.442" v="67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Chandramouli, Devaki (Nokia - US/Dallas)" userId="ebf2a9f8-651b-4485-926f-9d93c0eafbc5" providerId="ADAL" clId="{C921282C-1D95-4C0C-A573-0520BF4D416F}" dt="2021-02-18T09:04:31.442" v="67" actId="20577"/>
            <ac:spMkLst>
              <pc:docMk/>
              <pc:sldMasterMk cId="0" sldId="2147483729"/>
              <pc:sldLayoutMk cId="719417900" sldId="2147483770"/>
              <ac:spMk id="4" creationId="{00000000-0000-0000-0000-000000000000}"/>
            </ac:spMkLst>
          </pc:spChg>
          <pc:spChg chg="mod">
            <ac:chgData name="Chandramouli, Devaki (Nokia - US/Dallas)" userId="ebf2a9f8-651b-4485-926f-9d93c0eafbc5" providerId="ADAL" clId="{C921282C-1D95-4C0C-A573-0520BF4D416F}" dt="2021-02-18T09:04:12.315" v="35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  <pc:docChgLst>
    <pc:chgData name="Chandramouli, Devaki (Nokia - US/Dallas)" userId="ebf2a9f8-651b-4485-926f-9d93c0eafbc5" providerId="ADAL" clId="{422BB248-E08C-42BB-A6A3-8FC9F1B92A33}"/>
    <pc:docChg chg="custSel addSld delSld modSld sldOrd modMainMaster">
      <pc:chgData name="Chandramouli, Devaki (Nokia - US/Dallas)" userId="ebf2a9f8-651b-4485-926f-9d93c0eafbc5" providerId="ADAL" clId="{422BB248-E08C-42BB-A6A3-8FC9F1B92A33}" dt="2021-03-11T22:31:26.281" v="1760" actId="20577"/>
      <pc:docMkLst>
        <pc:docMk/>
      </pc:docMkLst>
      <pc:sldChg chg="addSp delSp modSp modNotesTx">
        <pc:chgData name="Chandramouli, Devaki (Nokia - US/Dallas)" userId="ebf2a9f8-651b-4485-926f-9d93c0eafbc5" providerId="ADAL" clId="{422BB248-E08C-42BB-A6A3-8FC9F1B92A33}" dt="2021-03-11T22:30:44.657" v="1757" actId="20577"/>
        <pc:sldMkLst>
          <pc:docMk/>
          <pc:sldMk cId="2754923581" sldId="786"/>
        </pc:sldMkLst>
        <pc:spChg chg="mod">
          <ac:chgData name="Chandramouli, Devaki (Nokia - US/Dallas)" userId="ebf2a9f8-651b-4485-926f-9d93c0eafbc5" providerId="ADAL" clId="{422BB248-E08C-42BB-A6A3-8FC9F1B92A33}" dt="2021-02-18T21:55:07.172" v="35" actId="20577"/>
          <ac:spMkLst>
            <pc:docMk/>
            <pc:sldMk cId="2754923581" sldId="786"/>
            <ac:spMk id="29698" creationId="{00000000-0000-0000-0000-000000000000}"/>
          </ac:spMkLst>
        </pc:spChg>
        <pc:spChg chg="mod">
          <ac:chgData name="Chandramouli, Devaki (Nokia - US/Dallas)" userId="ebf2a9f8-651b-4485-926f-9d93c0eafbc5" providerId="ADAL" clId="{422BB248-E08C-42BB-A6A3-8FC9F1B92A33}" dt="2021-03-11T22:30:44.657" v="1757" actId="20577"/>
          <ac:spMkLst>
            <pc:docMk/>
            <pc:sldMk cId="2754923581" sldId="786"/>
            <ac:spMk id="29716" creationId="{00000000-0000-0000-0000-000000000000}"/>
          </ac:spMkLst>
        </pc:spChg>
        <pc:graphicFrameChg chg="del modGraphic">
          <ac:chgData name="Chandramouli, Devaki (Nokia - US/Dallas)" userId="ebf2a9f8-651b-4485-926f-9d93c0eafbc5" providerId="ADAL" clId="{422BB248-E08C-42BB-A6A3-8FC9F1B92A33}" dt="2021-03-11T01:19:43.848" v="155" actId="478"/>
          <ac:graphicFrameMkLst>
            <pc:docMk/>
            <pc:sldMk cId="2754923581" sldId="786"/>
            <ac:graphicFrameMk id="5" creationId="{E28AE79E-1C37-4138-A893-6A2780288F26}"/>
          </ac:graphicFrameMkLst>
        </pc:graphicFrameChg>
        <pc:graphicFrameChg chg="add">
          <ac:chgData name="Chandramouli, Devaki (Nokia - US/Dallas)" userId="ebf2a9f8-651b-4485-926f-9d93c0eafbc5" providerId="ADAL" clId="{422BB248-E08C-42BB-A6A3-8FC9F1B92A33}" dt="2021-03-11T01:44:21.810" v="1748"/>
          <ac:graphicFrameMkLst>
            <pc:docMk/>
            <pc:sldMk cId="2754923581" sldId="786"/>
            <ac:graphicFrameMk id="6" creationId="{B4EEC30F-8B37-452A-AC4B-888A1B549F20}"/>
          </ac:graphicFrameMkLst>
        </pc:graphicFrameChg>
        <pc:graphicFrameChg chg="modGraphic">
          <ac:chgData name="Chandramouli, Devaki (Nokia - US/Dallas)" userId="ebf2a9f8-651b-4485-926f-9d93c0eafbc5" providerId="ADAL" clId="{422BB248-E08C-42BB-A6A3-8FC9F1B92A33}" dt="2021-03-11T00:26:55.904" v="37" actId="20577"/>
          <ac:graphicFrameMkLst>
            <pc:docMk/>
            <pc:sldMk cId="2754923581" sldId="786"/>
            <ac:graphicFrameMk id="9" creationId="{00000000-0000-0000-0000-000000000000}"/>
          </ac:graphicFrameMkLst>
        </pc:graphicFrameChg>
      </pc:sldChg>
      <pc:sldChg chg="addSp delSp modSp ord">
        <pc:chgData name="Chandramouli, Devaki (Nokia - US/Dallas)" userId="ebf2a9f8-651b-4485-926f-9d93c0eafbc5" providerId="ADAL" clId="{422BB248-E08C-42BB-A6A3-8FC9F1B92A33}" dt="2021-03-11T01:45:09.710" v="1755" actId="6549"/>
        <pc:sldMkLst>
          <pc:docMk/>
          <pc:sldMk cId="46549111" sldId="787"/>
        </pc:sldMkLst>
        <pc:spChg chg="del">
          <ac:chgData name="Chandramouli, Devaki (Nokia - US/Dallas)" userId="ebf2a9f8-651b-4485-926f-9d93c0eafbc5" providerId="ADAL" clId="{422BB248-E08C-42BB-A6A3-8FC9F1B92A33}" dt="2021-03-11T01:10:35.223" v="117" actId="478"/>
          <ac:spMkLst>
            <pc:docMk/>
            <pc:sldMk cId="46549111" sldId="787"/>
            <ac:spMk id="2" creationId="{36E46711-B6FA-4DFB-AFA6-969C86145596}"/>
          </ac:spMkLst>
        </pc:spChg>
        <pc:spChg chg="add del mod">
          <ac:chgData name="Chandramouli, Devaki (Nokia - US/Dallas)" userId="ebf2a9f8-651b-4485-926f-9d93c0eafbc5" providerId="ADAL" clId="{422BB248-E08C-42BB-A6A3-8FC9F1B92A33}" dt="2021-03-11T01:14:03.945" v="137" actId="478"/>
          <ac:spMkLst>
            <pc:docMk/>
            <pc:sldMk cId="46549111" sldId="787"/>
            <ac:spMk id="4" creationId="{F0C7B1D4-DEAD-47CB-BDF1-E334727671EF}"/>
          </ac:spMkLst>
        </pc:spChg>
        <pc:spChg chg="mod">
          <ac:chgData name="Chandramouli, Devaki (Nokia - US/Dallas)" userId="ebf2a9f8-651b-4485-926f-9d93c0eafbc5" providerId="ADAL" clId="{422BB248-E08C-42BB-A6A3-8FC9F1B92A33}" dt="2021-03-11T01:45:09.710" v="1755" actId="6549"/>
          <ac:spMkLst>
            <pc:docMk/>
            <pc:sldMk cId="46549111" sldId="787"/>
            <ac:spMk id="29698" creationId="{00000000-0000-0000-0000-000000000000}"/>
          </ac:spMkLst>
        </pc:spChg>
        <pc:spChg chg="mod">
          <ac:chgData name="Chandramouli, Devaki (Nokia - US/Dallas)" userId="ebf2a9f8-651b-4485-926f-9d93c0eafbc5" providerId="ADAL" clId="{422BB248-E08C-42BB-A6A3-8FC9F1B92A33}" dt="2021-03-11T01:44:14.095" v="1746" actId="14100"/>
          <ac:spMkLst>
            <pc:docMk/>
            <pc:sldMk cId="46549111" sldId="787"/>
            <ac:spMk id="29716" creationId="{00000000-0000-0000-0000-000000000000}"/>
          </ac:spMkLst>
        </pc:spChg>
        <pc:graphicFrameChg chg="add">
          <ac:chgData name="Chandramouli, Devaki (Nokia - US/Dallas)" userId="ebf2a9f8-651b-4485-926f-9d93c0eafbc5" providerId="ADAL" clId="{422BB248-E08C-42BB-A6A3-8FC9F1B92A33}" dt="2021-03-11T01:14:05.431" v="138"/>
          <ac:graphicFrameMkLst>
            <pc:docMk/>
            <pc:sldMk cId="46549111" sldId="787"/>
            <ac:graphicFrameMk id="8" creationId="{98E5AFE9-83EA-4D5E-8AA2-213994042A66}"/>
          </ac:graphicFrameMkLst>
        </pc:graphicFrameChg>
        <pc:graphicFrameChg chg="del">
          <ac:chgData name="Chandramouli, Devaki (Nokia - US/Dallas)" userId="ebf2a9f8-651b-4485-926f-9d93c0eafbc5" providerId="ADAL" clId="{422BB248-E08C-42BB-A6A3-8FC9F1B92A33}" dt="2021-03-11T01:14:00.556" v="136" actId="478"/>
          <ac:graphicFrameMkLst>
            <pc:docMk/>
            <pc:sldMk cId="46549111" sldId="787"/>
            <ac:graphicFrameMk id="9" creationId="{00000000-0000-0000-0000-000000000000}"/>
          </ac:graphicFrameMkLst>
        </pc:graphicFrameChg>
        <pc:graphicFrameChg chg="add del">
          <ac:chgData name="Chandramouli, Devaki (Nokia - US/Dallas)" userId="ebf2a9f8-651b-4485-926f-9d93c0eafbc5" providerId="ADAL" clId="{422BB248-E08C-42BB-A6A3-8FC9F1B92A33}" dt="2021-03-11T01:44:08.776" v="1745"/>
          <ac:graphicFrameMkLst>
            <pc:docMk/>
            <pc:sldMk cId="46549111" sldId="787"/>
            <ac:graphicFrameMk id="10" creationId="{28FFD700-AE70-4B46-AB82-2F58AD895312}"/>
          </ac:graphicFrameMkLst>
        </pc:graphicFrameChg>
      </pc:sldChg>
      <pc:sldChg chg="del ord">
        <pc:chgData name="Chandramouli, Devaki (Nokia - US/Dallas)" userId="ebf2a9f8-651b-4485-926f-9d93c0eafbc5" providerId="ADAL" clId="{422BB248-E08C-42BB-A6A3-8FC9F1B92A33}" dt="2021-03-11T01:43:37.033" v="1744" actId="2696"/>
        <pc:sldMkLst>
          <pc:docMk/>
          <pc:sldMk cId="445503934" sldId="789"/>
        </pc:sldMkLst>
      </pc:sldChg>
      <pc:sldChg chg="addSp delSp modSp add modNotesTx">
        <pc:chgData name="Chandramouli, Devaki (Nokia - US/Dallas)" userId="ebf2a9f8-651b-4485-926f-9d93c0eafbc5" providerId="ADAL" clId="{422BB248-E08C-42BB-A6A3-8FC9F1B92A33}" dt="2021-03-11T01:42:01.215" v="1461" actId="20577"/>
        <pc:sldMkLst>
          <pc:docMk/>
          <pc:sldMk cId="3395385372" sldId="790"/>
        </pc:sldMkLst>
        <pc:spChg chg="add del mod">
          <ac:chgData name="Chandramouli, Devaki (Nokia - US/Dallas)" userId="ebf2a9f8-651b-4485-926f-9d93c0eafbc5" providerId="ADAL" clId="{422BB248-E08C-42BB-A6A3-8FC9F1B92A33}" dt="2021-03-11T01:20:06.409" v="159" actId="478"/>
          <ac:spMkLst>
            <pc:docMk/>
            <pc:sldMk cId="3395385372" sldId="790"/>
            <ac:spMk id="3" creationId="{109EEAE8-2C2C-499B-BDC2-61DA0A0B555A}"/>
          </ac:spMkLst>
        </pc:spChg>
        <pc:spChg chg="mod">
          <ac:chgData name="Chandramouli, Devaki (Nokia - US/Dallas)" userId="ebf2a9f8-651b-4485-926f-9d93c0eafbc5" providerId="ADAL" clId="{422BB248-E08C-42BB-A6A3-8FC9F1B92A33}" dt="2021-03-11T01:20:09.613" v="160" actId="6549"/>
          <ac:spMkLst>
            <pc:docMk/>
            <pc:sldMk cId="3395385372" sldId="790"/>
            <ac:spMk id="29698" creationId="{00000000-0000-0000-0000-000000000000}"/>
          </ac:spMkLst>
        </pc:spChg>
        <pc:spChg chg="mod">
          <ac:chgData name="Chandramouli, Devaki (Nokia - US/Dallas)" userId="ebf2a9f8-651b-4485-926f-9d93c0eafbc5" providerId="ADAL" clId="{422BB248-E08C-42BB-A6A3-8FC9F1B92A33}" dt="2021-03-11T01:42:01.215" v="1461" actId="20577"/>
          <ac:spMkLst>
            <pc:docMk/>
            <pc:sldMk cId="3395385372" sldId="790"/>
            <ac:spMk id="29716" creationId="{00000000-0000-0000-0000-000000000000}"/>
          </ac:spMkLst>
        </pc:spChg>
        <pc:graphicFrameChg chg="mod">
          <ac:chgData name="Chandramouli, Devaki (Nokia - US/Dallas)" userId="ebf2a9f8-651b-4485-926f-9d93c0eafbc5" providerId="ADAL" clId="{422BB248-E08C-42BB-A6A3-8FC9F1B92A33}" dt="2021-03-11T01:20:14.270" v="161" actId="1076"/>
          <ac:graphicFrameMkLst>
            <pc:docMk/>
            <pc:sldMk cId="3395385372" sldId="790"/>
            <ac:graphicFrameMk id="5" creationId="{E28AE79E-1C37-4138-A893-6A2780288F26}"/>
          </ac:graphicFrameMkLst>
        </pc:graphicFrameChg>
        <pc:graphicFrameChg chg="del">
          <ac:chgData name="Chandramouli, Devaki (Nokia - US/Dallas)" userId="ebf2a9f8-651b-4485-926f-9d93c0eafbc5" providerId="ADAL" clId="{422BB248-E08C-42BB-A6A3-8FC9F1B92A33}" dt="2021-03-11T01:20:00.482" v="158" actId="478"/>
          <ac:graphicFrameMkLst>
            <pc:docMk/>
            <pc:sldMk cId="3395385372" sldId="790"/>
            <ac:graphicFrameMk id="9" creationId="{00000000-0000-0000-0000-000000000000}"/>
          </ac:graphicFrameMkLst>
        </pc:graphicFrameChg>
      </pc:sldChg>
      <pc:sldMasterChg chg="modSp modSldLayout">
        <pc:chgData name="Chandramouli, Devaki (Nokia - US/Dallas)" userId="ebf2a9f8-651b-4485-926f-9d93c0eafbc5" providerId="ADAL" clId="{422BB248-E08C-42BB-A6A3-8FC9F1B92A33}" dt="2021-03-11T22:31:26.281" v="1760" actId="20577"/>
        <pc:sldMasterMkLst>
          <pc:docMk/>
          <pc:sldMasterMk cId="0" sldId="2147483729"/>
        </pc:sldMasterMkLst>
        <pc:spChg chg="mod">
          <ac:chgData name="Chandramouli, Devaki (Nokia - US/Dallas)" userId="ebf2a9f8-651b-4485-926f-9d93c0eafbc5" providerId="ADAL" clId="{422BB248-E08C-42BB-A6A3-8FC9F1B92A33}" dt="2021-03-11T22:31:26.281" v="1760" actId="20577"/>
          <ac:spMkLst>
            <pc:docMk/>
            <pc:sldMasterMk cId="0" sldId="2147483729"/>
            <ac:spMk id="14" creationId="{00000000-0000-0000-0000-000000000000}"/>
          </ac:spMkLst>
        </pc:spChg>
        <pc:sldLayoutChg chg="modSp">
          <pc:chgData name="Chandramouli, Devaki (Nokia - US/Dallas)" userId="ebf2a9f8-651b-4485-926f-9d93c0eafbc5" providerId="ADAL" clId="{422BB248-E08C-42BB-A6A3-8FC9F1B92A33}" dt="2021-02-18T21:54:34.931" v="10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Chandramouli, Devaki (Nokia - US/Dallas)" userId="ebf2a9f8-651b-4485-926f-9d93c0eafbc5" providerId="ADAL" clId="{422BB248-E08C-42BB-A6A3-8FC9F1B92A33}" dt="2021-02-18T09:42:14.707" v="1" actId="20577"/>
            <ac:spMkLst>
              <pc:docMk/>
              <pc:sldMasterMk cId="0" sldId="2147483729"/>
              <pc:sldLayoutMk cId="719417900" sldId="2147483770"/>
              <ac:spMk id="4" creationId="{00000000-0000-0000-0000-000000000000}"/>
            </ac:spMkLst>
          </pc:spChg>
          <pc:spChg chg="mod">
            <ac:chgData name="Chandramouli, Devaki (Nokia - US/Dallas)" userId="ebf2a9f8-651b-4485-926f-9d93c0eafbc5" providerId="ADAL" clId="{422BB248-E08C-42BB-A6A3-8FC9F1B92A33}" dt="2021-02-18T21:54:34.931" v="10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4/17/2021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4/17/2021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62411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94706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6433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WG2#144E</a:t>
            </a:r>
          </a:p>
          <a:p>
            <a:r>
              <a:rPr lang="de-DE" sz="1200" b="1" kern="1200" dirty="0" err="1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Elbonia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, April 12th –  16th, 2021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S2-2102962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WG2#144E</a:t>
            </a:r>
            <a:r>
              <a:rPr lang="en-GB" altLang="de-DE" sz="1200" baseline="0" dirty="0">
                <a:solidFill>
                  <a:schemeClr val="bg1"/>
                </a:solidFill>
              </a:rPr>
              <a:t> Meeting Location</a:t>
            </a:r>
            <a:r>
              <a:rPr lang="en-GB" altLang="de-DE" sz="1200" dirty="0">
                <a:solidFill>
                  <a:schemeClr val="bg1"/>
                </a:solidFill>
              </a:rPr>
              <a:t>,</a:t>
            </a:r>
            <a:r>
              <a:rPr lang="en-GB" altLang="de-DE" sz="1200" baseline="0" dirty="0">
                <a:solidFill>
                  <a:schemeClr val="bg1"/>
                </a:solidFill>
              </a:rPr>
              <a:t> Meeting Date, 2021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Latest_SA2_Specs/Latest_draft_S2_Spec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3gpp.org/desktopmodules/Specifications/SpecificationDetails.aspx?specificationId=368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FS_IIoT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/ </a:t>
            </a:r>
            <a:r>
              <a:rPr lang="en-US" sz="36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IIoT</a:t>
            </a:r>
            <a:r>
              <a:rPr lang="en-US" altLang="de-DE" sz="3600" b="1" dirty="0"/>
              <a:t> Status </a:t>
            </a:r>
            <a:r>
              <a:rPr lang="en-GB" altLang="zh-CN" sz="3600" b="1" dirty="0"/>
              <a:t>Report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sz="1800" b="1" dirty="0">
                <a:latin typeface="Arial" charset="0"/>
              </a:rPr>
              <a:t>Devaki Chandramouli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Nokia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 err="1"/>
              <a:t>FS_IIoT</a:t>
            </a:r>
            <a:r>
              <a:rPr lang="en-US" altLang="de-DE" sz="2800" b="1" dirty="0"/>
              <a:t>, </a:t>
            </a:r>
            <a:r>
              <a:rPr lang="en-US" altLang="de-DE" sz="2800" b="1" dirty="0" err="1"/>
              <a:t>IIoT</a:t>
            </a:r>
            <a:r>
              <a:rPr lang="en-US" altLang="de-DE" sz="2800" b="1" dirty="0"/>
              <a:t> Status after SA2#144E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8880325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FS_IIoT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enhanced support of Industrial Internet of Things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98%-&gt;100%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December’ 20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SP-200298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3632547"/>
            <a:ext cx="8709026" cy="259553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Progress since SA#90E: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err="1"/>
              <a:t>FS_IIoT</a:t>
            </a:r>
            <a:r>
              <a:rPr lang="en-US" altLang="zh-CN" sz="1200" dirty="0"/>
              <a:t> TR 23.700-20v1.4.0 is available </a:t>
            </a:r>
            <a:r>
              <a:rPr lang="en-US" altLang="zh-CN" sz="1200" dirty="0">
                <a:hlinkClick r:id="rId3"/>
              </a:rPr>
              <a:t>here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16 normative CRs approved for stage 2 specifications - TS 23.501/23.502/503</a:t>
            </a: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1600" b="1" dirty="0">
                <a:ea typeface="+mn-ea"/>
                <a:cs typeface="+mn-cs"/>
              </a:rPr>
              <a:t>RAN impacts and dependencies:</a:t>
            </a:r>
            <a:endParaRPr lang="de-DE" sz="1600" b="1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LS out on Time Synchronization assistance parameters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FFS – </a:t>
            </a:r>
            <a:r>
              <a:rPr lang="en-GB" sz="1200" dirty="0"/>
              <a:t>Additional impact to activate this “Access Stratum-based 5G clock sync” when it is requested by the AF and indication of AF input regarding requested time sync accuracy (for support of PTP accuracy).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1600" b="1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err="1"/>
              <a:t>Continue</a:t>
            </a:r>
            <a:r>
              <a:rPr lang="de-DE" altLang="de-DE" sz="1200" dirty="0"/>
              <a:t> normative </a:t>
            </a:r>
            <a:r>
              <a:rPr lang="de-DE" altLang="de-DE" sz="1200" dirty="0" err="1"/>
              <a:t>work</a:t>
            </a:r>
            <a:r>
              <a:rPr lang="de-DE" altLang="de-DE" sz="1200" dirty="0"/>
              <a:t>.</a:t>
            </a:r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xmlns="" id="{B4EEC30F-8B37-452A-AC4B-888A1B549F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535536"/>
              </p:ext>
            </p:extLst>
          </p:nvPr>
        </p:nvGraphicFramePr>
        <p:xfrm>
          <a:off x="179388" y="2422427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IIoT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enhanced support of Industrial Internet of Things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35%-65%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June’ 21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SP-200973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92358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err="1"/>
              <a:t>FS_IIoT</a:t>
            </a:r>
            <a:r>
              <a:rPr lang="en-US" altLang="de-DE" sz="2800" b="1" dirty="0"/>
              <a:t> status after SA2#144E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699266"/>
            <a:ext cx="8554481" cy="364877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err="1"/>
              <a:t>FS_IIoT</a:t>
            </a:r>
            <a:r>
              <a:rPr lang="en-US" altLang="zh-CN" sz="1400" dirty="0"/>
              <a:t> TR 23.700-20v17.0.0 is available </a:t>
            </a:r>
            <a:r>
              <a:rPr lang="en-US" altLang="zh-CN" sz="1400" dirty="0">
                <a:hlinkClick r:id="rId3"/>
              </a:rPr>
              <a:t>here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No more outstanding issue.</a:t>
            </a:r>
            <a:endParaRPr lang="en-US" altLang="zh-CN" sz="1400" dirty="0"/>
          </a:p>
        </p:txBody>
      </p:sp>
      <p:graphicFrame>
        <p:nvGraphicFramePr>
          <p:cNvPr id="8" name="Content Placeholder 8">
            <a:extLst>
              <a:ext uri="{FF2B5EF4-FFF2-40B4-BE49-F238E27FC236}">
                <a16:creationId xmlns:a16="http://schemas.microsoft.com/office/drawing/2014/main" xmlns="" id="{98E5AFE9-83EA-4D5E-8AA2-213994042A6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11479093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FS_IIoT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enhanced support of Industrial Internet of Things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98%-&gt;100%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December’ 20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SP-200298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491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 err="1"/>
              <a:t>IIoT</a:t>
            </a:r>
            <a:r>
              <a:rPr lang="en-US" altLang="de-DE" sz="2800" b="1" dirty="0"/>
              <a:t> Status after SA2#144E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68007" y="2521520"/>
            <a:ext cx="8709026" cy="365645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Progress since SA#90E: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16 normative CRs approved for stage 2 specifications - TS 23.501/23.502/503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strike="sngStrike" dirty="0">
                <a:solidFill>
                  <a:srgbClr val="FF0000"/>
                </a:solidFill>
              </a:rPr>
              <a:t>LS sent out to SA1, SA4 requesting for feedback regarding H&amp;F functionality </a:t>
            </a:r>
            <a:r>
              <a:rPr lang="en-US" altLang="zh-CN" sz="1200" strike="sngStrike" dirty="0" smtClean="0">
                <a:solidFill>
                  <a:srgbClr val="FF0000"/>
                </a:solidFill>
              </a:rPr>
              <a:t>support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>
                <a:solidFill>
                  <a:srgbClr val="FF0000"/>
                </a:solidFill>
              </a:rPr>
              <a:t>One </a:t>
            </a:r>
            <a:r>
              <a:rPr lang="en-US" altLang="zh-CN" sz="1200" dirty="0">
                <a:solidFill>
                  <a:srgbClr val="FF0000"/>
                </a:solidFill>
              </a:rPr>
              <a:t>LS sent to IEEE about Time Synchronization regarding 5GS as BC, one LS send to RAN2/RAN3 about </a:t>
            </a:r>
            <a:r>
              <a:rPr lang="en-GB" altLang="zh-CN" sz="1200" dirty="0">
                <a:solidFill>
                  <a:srgbClr val="FF0000"/>
                </a:solidFill>
              </a:rPr>
              <a:t>Time Synchronization assistance parameters</a:t>
            </a:r>
            <a:endParaRPr lang="en-US" altLang="zh-CN" sz="1200" dirty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6 </a:t>
            </a:r>
            <a:r>
              <a:rPr lang="en-US" altLang="zh-CN" sz="1200" dirty="0"/>
              <a:t>CRs related to Time Synchronization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3 CRs related to introducing Time Domain in TSCAI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strike="sngStrike" dirty="0" smtClean="0">
                <a:solidFill>
                  <a:srgbClr val="FF0000"/>
                </a:solidFill>
              </a:rPr>
              <a:t>1</a:t>
            </a:r>
            <a:r>
              <a:rPr lang="en-US" altLang="zh-CN" sz="1200" dirty="0" smtClean="0">
                <a:solidFill>
                  <a:srgbClr val="FF0000"/>
                </a:solidFill>
              </a:rPr>
              <a:t>2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CR on survival time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strike="sngStrike" dirty="0" smtClean="0">
                <a:solidFill>
                  <a:srgbClr val="FF0000"/>
                </a:solidFill>
              </a:rPr>
              <a:t>4</a:t>
            </a:r>
            <a:r>
              <a:rPr lang="en-US" altLang="zh-CN" sz="1200" dirty="0" smtClean="0">
                <a:solidFill>
                  <a:srgbClr val="FF0000"/>
                </a:solidFill>
              </a:rPr>
              <a:t>5</a:t>
            </a:r>
            <a:r>
              <a:rPr lang="en-US" altLang="zh-CN" sz="1200" dirty="0" smtClean="0"/>
              <a:t> CRs </a:t>
            </a:r>
            <a:r>
              <a:rPr lang="en-US" altLang="zh-CN" sz="1200" dirty="0"/>
              <a:t>on terminology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200" dirty="0"/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1600" b="1" dirty="0">
                <a:ea typeface="+mn-ea"/>
                <a:cs typeface="+mn-cs"/>
              </a:rPr>
              <a:t>RAN impacts and dependencies:</a:t>
            </a:r>
            <a:endParaRPr lang="de-DE" sz="1600" b="1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LS out on Time Synchronization assistance parameters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FFS – </a:t>
            </a:r>
            <a:r>
              <a:rPr lang="en-GB" sz="1200" dirty="0"/>
              <a:t>Additional impact to activate this “Access Stratum-based 5G clock sync” when it is requested by the AF and indication of AF input regarding requested time sync accuracy (for support of PTP accuracy).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1600" b="1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err="1"/>
              <a:t>Resolve</a:t>
            </a:r>
            <a:r>
              <a:rPr lang="de-DE" altLang="de-DE" sz="1200" dirty="0"/>
              <a:t> open ENs </a:t>
            </a:r>
            <a:r>
              <a:rPr lang="de-DE" altLang="de-DE" sz="1200" dirty="0" err="1"/>
              <a:t>and</a:t>
            </a:r>
            <a:r>
              <a:rPr lang="de-DE" altLang="de-DE" sz="1200" dirty="0"/>
              <a:t> </a:t>
            </a:r>
            <a:r>
              <a:rPr lang="de-DE" altLang="de-DE" sz="1200" dirty="0" err="1"/>
              <a:t>progress</a:t>
            </a:r>
            <a:r>
              <a:rPr lang="de-DE" altLang="de-DE" sz="1200" dirty="0"/>
              <a:t> CRs for </a:t>
            </a:r>
            <a:r>
              <a:rPr lang="de-DE" altLang="de-DE" sz="1200" dirty="0" err="1"/>
              <a:t>remaining</a:t>
            </a:r>
            <a:r>
              <a:rPr lang="de-DE" altLang="de-DE" sz="1200" dirty="0"/>
              <a:t> </a:t>
            </a:r>
            <a:r>
              <a:rPr lang="de-DE" altLang="de-DE" sz="1200" dirty="0" err="1"/>
              <a:t>functionality</a:t>
            </a:r>
            <a:r>
              <a:rPr lang="de-DE" altLang="de-DE" sz="1200" dirty="0"/>
              <a:t> </a:t>
            </a:r>
            <a:r>
              <a:rPr lang="de-DE" altLang="de-DE" sz="1200" dirty="0" err="1"/>
              <a:t>and</a:t>
            </a:r>
            <a:r>
              <a:rPr lang="de-DE" altLang="de-DE" sz="1200" dirty="0"/>
              <a:t> </a:t>
            </a:r>
            <a:r>
              <a:rPr lang="de-DE" altLang="de-DE" sz="1200" dirty="0" err="1"/>
              <a:t>consider</a:t>
            </a:r>
            <a:r>
              <a:rPr lang="de-DE" altLang="de-DE" sz="1200" dirty="0"/>
              <a:t> </a:t>
            </a:r>
            <a:r>
              <a:rPr lang="de-DE" altLang="de-DE" sz="1200" dirty="0" err="1"/>
              <a:t>input</a:t>
            </a:r>
            <a:r>
              <a:rPr lang="de-DE" altLang="de-DE" sz="1200" dirty="0"/>
              <a:t> </a:t>
            </a:r>
            <a:r>
              <a:rPr lang="de-DE" altLang="de-DE" sz="1200" dirty="0" err="1"/>
              <a:t>from</a:t>
            </a:r>
            <a:r>
              <a:rPr lang="de-DE" altLang="de-DE" sz="1200" dirty="0"/>
              <a:t> SA1/SA4 for </a:t>
            </a:r>
            <a:r>
              <a:rPr lang="de-DE" altLang="de-DE" sz="1200" dirty="0" err="1"/>
              <a:t>progressing</a:t>
            </a:r>
            <a:r>
              <a:rPr lang="de-DE" altLang="de-DE" sz="1200" dirty="0"/>
              <a:t> H&amp;F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err="1"/>
              <a:t>Consider</a:t>
            </a:r>
            <a:r>
              <a:rPr lang="de-DE" altLang="de-DE" sz="1200" dirty="0"/>
              <a:t> RAN </a:t>
            </a:r>
            <a:r>
              <a:rPr lang="de-DE" altLang="de-DE" sz="1200" dirty="0" err="1"/>
              <a:t>input</a:t>
            </a:r>
            <a:r>
              <a:rPr lang="de-DE" altLang="de-DE" sz="1200" dirty="0"/>
              <a:t> for Time </a:t>
            </a:r>
            <a:r>
              <a:rPr lang="de-DE" altLang="de-DE" sz="1200" dirty="0" err="1"/>
              <a:t>Synchronization</a:t>
            </a:r>
            <a:r>
              <a:rPr lang="de-DE" altLang="de-DE" sz="1200" dirty="0"/>
              <a:t> </a:t>
            </a:r>
            <a:r>
              <a:rPr lang="de-DE" altLang="de-DE" sz="1200" dirty="0" err="1"/>
              <a:t>assistance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parameters</a:t>
            </a:r>
            <a:endParaRPr lang="de-DE" altLang="de-DE" sz="1200" dirty="0"/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xmlns="" id="{E28AE79E-1C37-4138-A893-6A2780288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0208059"/>
              </p:ext>
            </p:extLst>
          </p:nvPr>
        </p:nvGraphicFramePr>
        <p:xfrm>
          <a:off x="166966" y="1312542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IIoT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enhanced support of Industrial Internet of Things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35%-65%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June’ 21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SP-200973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38537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6390</TotalTime>
  <Words>379</Words>
  <Application>Microsoft Office PowerPoint</Application>
  <PresentationFormat>全屏显示(4:3)</PresentationFormat>
  <Paragraphs>76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Arial </vt:lpstr>
      <vt:lpstr>宋体</vt:lpstr>
      <vt:lpstr>Arial</vt:lpstr>
      <vt:lpstr>Calibri</vt:lpstr>
      <vt:lpstr>Times New Roman</vt:lpstr>
      <vt:lpstr>Office Theme</vt:lpstr>
      <vt:lpstr>FS_IIoT / IIoT Status Report</vt:lpstr>
      <vt:lpstr>FS_IIoT, IIoT Status after SA2#144E</vt:lpstr>
      <vt:lpstr>FS_IIoT status after SA2#144E</vt:lpstr>
      <vt:lpstr>IIoT Status after SA2#144E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Huawei-Z3</cp:lastModifiedBy>
  <cp:revision>1281</cp:revision>
  <dcterms:created xsi:type="dcterms:W3CDTF">2008-08-30T09:32:10Z</dcterms:created>
  <dcterms:modified xsi:type="dcterms:W3CDTF">2021-04-17T10:03:53Z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