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89" r:id="rId6"/>
    <p:sldId id="791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28" d="100"/>
          <a:sy n="128" d="100"/>
        </p:scale>
        <p:origin x="142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Faccin" userId="bf6741b5-36bc-4b59-a73a-f03584833b71" providerId="ADAL" clId="{464CA0F5-BE9C-4514-A07E-FA03A8287BAF}"/>
    <pc:docChg chg="modSld">
      <pc:chgData name="Stefano Faccin" userId="bf6741b5-36bc-4b59-a73a-f03584833b71" providerId="ADAL" clId="{464CA0F5-BE9C-4514-A07E-FA03A8287BAF}" dt="2021-03-05T16:57:00.770" v="6" actId="20577"/>
      <pc:docMkLst>
        <pc:docMk/>
      </pc:docMkLst>
      <pc:sldChg chg="modSp mod">
        <pc:chgData name="Stefano Faccin" userId="bf6741b5-36bc-4b59-a73a-f03584833b71" providerId="ADAL" clId="{464CA0F5-BE9C-4514-A07E-FA03A8287BAF}" dt="2021-03-05T16:56:45.812" v="3" actId="20577"/>
        <pc:sldMkLst>
          <pc:docMk/>
          <pc:sldMk cId="2355700947" sldId="789"/>
        </pc:sldMkLst>
        <pc:graphicFrameChg chg="modGraphic">
          <ac:chgData name="Stefano Faccin" userId="bf6741b5-36bc-4b59-a73a-f03584833b71" providerId="ADAL" clId="{464CA0F5-BE9C-4514-A07E-FA03A8287BAF}" dt="2021-03-05T16:56:45.812" v="3" actId="20577"/>
          <ac:graphicFrameMkLst>
            <pc:docMk/>
            <pc:sldMk cId="2355700947" sldId="789"/>
            <ac:graphicFrameMk id="6" creationId="{542FBB54-B6B3-47FA-AF8E-F1894DC52459}"/>
          </ac:graphicFrameMkLst>
        </pc:graphicFrameChg>
      </pc:sldChg>
      <pc:sldChg chg="modSp mod">
        <pc:chgData name="Stefano Faccin" userId="bf6741b5-36bc-4b59-a73a-f03584833b71" providerId="ADAL" clId="{464CA0F5-BE9C-4514-A07E-FA03A8287BAF}" dt="2021-03-05T16:57:00.770" v="6" actId="20577"/>
        <pc:sldMkLst>
          <pc:docMk/>
          <pc:sldMk cId="1304530617" sldId="791"/>
        </pc:sldMkLst>
        <pc:spChg chg="mod">
          <ac:chgData name="Stefano Faccin" userId="bf6741b5-36bc-4b59-a73a-f03584833b71" providerId="ADAL" clId="{464CA0F5-BE9C-4514-A07E-FA03A8287BAF}" dt="2021-03-05T16:57:00.770" v="6" actId="20577"/>
          <ac:spMkLst>
            <pc:docMk/>
            <pc:sldMk cId="1304530617" sldId="791"/>
            <ac:spMk id="4" creationId="{07639B51-7A60-40FF-963D-02AC48416E72}"/>
          </ac:spMkLst>
        </pc:spChg>
      </pc:sldChg>
    </pc:docChg>
  </pc:docChgLst>
  <pc:docChgLst>
    <pc:chgData name="Stefano Faccin" userId="bf6741b5-36bc-4b59-a73a-f03584833b71" providerId="ADAL" clId="{FF713F06-76B1-465F-BAEA-260E710DD877}"/>
    <pc:docChg chg="custSel modSld modMainMaster">
      <pc:chgData name="Stefano Faccin" userId="bf6741b5-36bc-4b59-a73a-f03584833b71" providerId="ADAL" clId="{FF713F06-76B1-465F-BAEA-260E710DD877}" dt="2021-04-16T19:18:05.838" v="425" actId="20577"/>
      <pc:docMkLst>
        <pc:docMk/>
      </pc:docMkLst>
      <pc:sldChg chg="delSp modSp mod">
        <pc:chgData name="Stefano Faccin" userId="bf6741b5-36bc-4b59-a73a-f03584833b71" providerId="ADAL" clId="{FF713F06-76B1-465F-BAEA-260E710DD877}" dt="2021-04-16T19:17:02.723" v="265" actId="20577"/>
        <pc:sldMkLst>
          <pc:docMk/>
          <pc:sldMk cId="2355700947" sldId="789"/>
        </pc:sldMkLst>
        <pc:spChg chg="del">
          <ac:chgData name="Stefano Faccin" userId="bf6741b5-36bc-4b59-a73a-f03584833b71" providerId="ADAL" clId="{FF713F06-76B1-465F-BAEA-260E710DD877}" dt="2021-04-16T19:13:27.939" v="11" actId="478"/>
          <ac:spMkLst>
            <pc:docMk/>
            <pc:sldMk cId="2355700947" sldId="789"/>
            <ac:spMk id="3" creationId="{76B4595B-4A2C-45F7-83A1-15073986A7EB}"/>
          </ac:spMkLst>
        </pc:spChg>
        <pc:spChg chg="mod">
          <ac:chgData name="Stefano Faccin" userId="bf6741b5-36bc-4b59-a73a-f03584833b71" providerId="ADAL" clId="{FF713F06-76B1-465F-BAEA-260E710DD877}" dt="2021-04-16T19:17:02.723" v="265" actId="20577"/>
          <ac:spMkLst>
            <pc:docMk/>
            <pc:sldMk cId="2355700947" sldId="789"/>
            <ac:spMk id="5" creationId="{15D28A3F-B4FD-414F-9637-F7C890005039}"/>
          </ac:spMkLst>
        </pc:spChg>
        <pc:graphicFrameChg chg="modGraphic">
          <ac:chgData name="Stefano Faccin" userId="bf6741b5-36bc-4b59-a73a-f03584833b71" providerId="ADAL" clId="{FF713F06-76B1-465F-BAEA-260E710DD877}" dt="2021-04-16T19:13:16.229" v="10" actId="13926"/>
          <ac:graphicFrameMkLst>
            <pc:docMk/>
            <pc:sldMk cId="2355700947" sldId="789"/>
            <ac:graphicFrameMk id="6" creationId="{542FBB54-B6B3-47FA-AF8E-F1894DC52459}"/>
          </ac:graphicFrameMkLst>
        </pc:graphicFrameChg>
      </pc:sldChg>
      <pc:sldChg chg="delSp modSp mod">
        <pc:chgData name="Stefano Faccin" userId="bf6741b5-36bc-4b59-a73a-f03584833b71" providerId="ADAL" clId="{FF713F06-76B1-465F-BAEA-260E710DD877}" dt="2021-04-16T19:18:05.838" v="425" actId="20577"/>
        <pc:sldMkLst>
          <pc:docMk/>
          <pc:sldMk cId="1304530617" sldId="791"/>
        </pc:sldMkLst>
        <pc:spChg chg="mod">
          <ac:chgData name="Stefano Faccin" userId="bf6741b5-36bc-4b59-a73a-f03584833b71" providerId="ADAL" clId="{FF713F06-76B1-465F-BAEA-260E710DD877}" dt="2021-04-16T19:18:05.838" v="425" actId="20577"/>
          <ac:spMkLst>
            <pc:docMk/>
            <pc:sldMk cId="1304530617" sldId="791"/>
            <ac:spMk id="4" creationId="{07639B51-7A60-40FF-963D-02AC48416E72}"/>
          </ac:spMkLst>
        </pc:spChg>
        <pc:spChg chg="del">
          <ac:chgData name="Stefano Faccin" userId="bf6741b5-36bc-4b59-a73a-f03584833b71" providerId="ADAL" clId="{FF713F06-76B1-465F-BAEA-260E710DD877}" dt="2021-04-16T19:15:20.800" v="46" actId="478"/>
          <ac:spMkLst>
            <pc:docMk/>
            <pc:sldMk cId="1304530617" sldId="791"/>
            <ac:spMk id="5" creationId="{DA4A7BAF-4785-4016-9509-9622742DADA9}"/>
          </ac:spMkLst>
        </pc:spChg>
      </pc:sldChg>
      <pc:sldMasterChg chg="modSldLayout">
        <pc:chgData name="Stefano Faccin" userId="bf6741b5-36bc-4b59-a73a-f03584833b71" providerId="ADAL" clId="{FF713F06-76B1-465F-BAEA-260E710DD877}" dt="2021-04-16T19:12:57.782" v="7" actId="20577"/>
        <pc:sldMasterMkLst>
          <pc:docMk/>
          <pc:sldMasterMk cId="0" sldId="2147483729"/>
        </pc:sldMasterMkLst>
        <pc:sldLayoutChg chg="modSp mod">
          <pc:chgData name="Stefano Faccin" userId="bf6741b5-36bc-4b59-a73a-f03584833b71" providerId="ADAL" clId="{FF713F06-76B1-465F-BAEA-260E710DD877}" dt="2021-04-16T19:12:57.782" v="7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Stefano Faccin" userId="bf6741b5-36bc-4b59-a73a-f03584833b71" providerId="ADAL" clId="{FF713F06-76B1-465F-BAEA-260E710DD877}" dt="2021-04-16T19:12:57.782" v="7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Stefano Faccin" userId="bf6741b5-36bc-4b59-a73a-f03584833b71" providerId="ADAL" clId="{22817472-A2ED-45B6-870C-C39A74D06404}"/>
    <pc:docChg chg="addSld modSld modMainMaster">
      <pc:chgData name="Stefano Faccin" userId="bf6741b5-36bc-4b59-a73a-f03584833b71" providerId="ADAL" clId="{22817472-A2ED-45B6-870C-C39A74D06404}" dt="2021-04-06T19:13:19.294" v="80" actId="1076"/>
      <pc:docMkLst>
        <pc:docMk/>
      </pc:docMkLst>
      <pc:sldChg chg="addSp modSp mod">
        <pc:chgData name="Stefano Faccin" userId="bf6741b5-36bc-4b59-a73a-f03584833b71" providerId="ADAL" clId="{22817472-A2ED-45B6-870C-C39A74D06404}" dt="2021-04-06T19:13:11.656" v="78" actId="1076"/>
        <pc:sldMkLst>
          <pc:docMk/>
          <pc:sldMk cId="2355700947" sldId="789"/>
        </pc:sldMkLst>
        <pc:spChg chg="mod">
          <ac:chgData name="Stefano Faccin" userId="bf6741b5-36bc-4b59-a73a-f03584833b71" providerId="ADAL" clId="{22817472-A2ED-45B6-870C-C39A74D06404}" dt="2021-04-06T19:11:58.427" v="39" actId="20577"/>
          <ac:spMkLst>
            <pc:docMk/>
            <pc:sldMk cId="2355700947" sldId="789"/>
            <ac:spMk id="2" creationId="{E6ED52C4-5430-4D56-8D2A-947A8B15DB3C}"/>
          </ac:spMkLst>
        </pc:spChg>
        <pc:spChg chg="add mod">
          <ac:chgData name="Stefano Faccin" userId="bf6741b5-36bc-4b59-a73a-f03584833b71" providerId="ADAL" clId="{22817472-A2ED-45B6-870C-C39A74D06404}" dt="2021-04-06T19:13:11.656" v="78" actId="1076"/>
          <ac:spMkLst>
            <pc:docMk/>
            <pc:sldMk cId="2355700947" sldId="789"/>
            <ac:spMk id="3" creationId="{76B4595B-4A2C-45F7-83A1-15073986A7EB}"/>
          </ac:spMkLst>
        </pc:spChg>
        <pc:graphicFrameChg chg="modGraphic">
          <ac:chgData name="Stefano Faccin" userId="bf6741b5-36bc-4b59-a73a-f03584833b71" providerId="ADAL" clId="{22817472-A2ED-45B6-870C-C39A74D06404}" dt="2021-04-06T19:12:10.073" v="44" actId="13926"/>
          <ac:graphicFrameMkLst>
            <pc:docMk/>
            <pc:sldMk cId="2355700947" sldId="789"/>
            <ac:graphicFrameMk id="6" creationId="{542FBB54-B6B3-47FA-AF8E-F1894DC52459}"/>
          </ac:graphicFrameMkLst>
        </pc:graphicFrameChg>
      </pc:sldChg>
      <pc:sldChg chg="addSp modSp mod">
        <pc:chgData name="Stefano Faccin" userId="bf6741b5-36bc-4b59-a73a-f03584833b71" providerId="ADAL" clId="{22817472-A2ED-45B6-870C-C39A74D06404}" dt="2021-04-06T19:13:19.294" v="80" actId="1076"/>
        <pc:sldMkLst>
          <pc:docMk/>
          <pc:sldMk cId="1304530617" sldId="791"/>
        </pc:sldMkLst>
        <pc:spChg chg="mod">
          <ac:chgData name="Stefano Faccin" userId="bf6741b5-36bc-4b59-a73a-f03584833b71" providerId="ADAL" clId="{22817472-A2ED-45B6-870C-C39A74D06404}" dt="2021-04-06T19:12:17.025" v="46" actId="20577"/>
          <ac:spMkLst>
            <pc:docMk/>
            <pc:sldMk cId="1304530617" sldId="791"/>
            <ac:spMk id="2" creationId="{7004E1B6-7C10-4462-B5DD-BB275803E4D3}"/>
          </ac:spMkLst>
        </pc:spChg>
        <pc:spChg chg="add mod">
          <ac:chgData name="Stefano Faccin" userId="bf6741b5-36bc-4b59-a73a-f03584833b71" providerId="ADAL" clId="{22817472-A2ED-45B6-870C-C39A74D06404}" dt="2021-04-06T19:13:19.294" v="80" actId="1076"/>
          <ac:spMkLst>
            <pc:docMk/>
            <pc:sldMk cId="1304530617" sldId="791"/>
            <ac:spMk id="5" creationId="{DA4A7BAF-4785-4016-9509-9622742DADA9}"/>
          </ac:spMkLst>
        </pc:spChg>
      </pc:sldChg>
      <pc:sldChg chg="add">
        <pc:chgData name="Stefano Faccin" userId="bf6741b5-36bc-4b59-a73a-f03584833b71" providerId="ADAL" clId="{22817472-A2ED-45B6-870C-C39A74D06404}" dt="2021-04-06T19:11:50.466" v="38"/>
        <pc:sldMkLst>
          <pc:docMk/>
          <pc:sldMk cId="271034763" sldId="792"/>
        </pc:sldMkLst>
      </pc:sldChg>
      <pc:sldChg chg="add">
        <pc:chgData name="Stefano Faccin" userId="bf6741b5-36bc-4b59-a73a-f03584833b71" providerId="ADAL" clId="{22817472-A2ED-45B6-870C-C39A74D06404}" dt="2021-04-06T19:11:50.466" v="38"/>
        <pc:sldMkLst>
          <pc:docMk/>
          <pc:sldMk cId="2054262752" sldId="793"/>
        </pc:sldMkLst>
      </pc:sldChg>
      <pc:sldMasterChg chg="modSp mod modSldLayout">
        <pc:chgData name="Stefano Faccin" userId="bf6741b5-36bc-4b59-a73a-f03584833b71" providerId="ADAL" clId="{22817472-A2ED-45B6-870C-C39A74D06404}" dt="2021-04-06T19:11:29.778" v="37" actId="20577"/>
        <pc:sldMasterMkLst>
          <pc:docMk/>
          <pc:sldMasterMk cId="0" sldId="2147483729"/>
        </pc:sldMasterMkLst>
        <pc:spChg chg="mod">
          <ac:chgData name="Stefano Faccin" userId="bf6741b5-36bc-4b59-a73a-f03584833b71" providerId="ADAL" clId="{22817472-A2ED-45B6-870C-C39A74D06404}" dt="2021-04-06T19:10:49.636" v="19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Stefano Faccin" userId="bf6741b5-36bc-4b59-a73a-f03584833b71" providerId="ADAL" clId="{22817472-A2ED-45B6-870C-C39A74D06404}" dt="2021-04-06T19:11:29.778" v="37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Stefano Faccin" userId="bf6741b5-36bc-4b59-a73a-f03584833b71" providerId="ADAL" clId="{22817472-A2ED-45B6-870C-C39A74D06404}" dt="2021-04-06T19:11:29.778" v="37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Stefano Faccin" userId="bf6741b5-36bc-4b59-a73a-f03584833b71" providerId="ADAL" clId="{22817472-A2ED-45B6-870C-C39A74D06404}" dt="2021-04-06T19:10:02.291" v="3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4/20/2021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4/20/2021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#144E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12 April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– 16 April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S2-2103080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12 April – 16 April, 2021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SA WG2 Status report for ID_UAS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/>
              <a:t>Stefano Faccin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>
                <a:latin typeface="Arial" panose="020B0604020202020204" pitchFamily="34" charset="0"/>
              </a:rPr>
              <a:t>Qualcomm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ED52C4-5430-4D56-8D2A-947A8B15D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675167"/>
          </a:xfrm>
        </p:spPr>
        <p:txBody>
          <a:bodyPr/>
          <a:lstStyle/>
          <a:p>
            <a:r>
              <a:rPr lang="en-US" altLang="de-DE" sz="2800" b="1" dirty="0"/>
              <a:t>ID_UAS status after SA2#144E (1/2)</a:t>
            </a: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xmlns="" id="{15D28A3F-B4FD-414F-9637-F7C890005039}"/>
              </a:ext>
            </a:extLst>
          </p:cNvPr>
          <p:cNvSpPr txBox="1">
            <a:spLocks/>
          </p:cNvSpPr>
          <p:nvPr/>
        </p:nvSpPr>
        <p:spPr>
          <a:xfrm>
            <a:off x="230594" y="2217758"/>
            <a:ext cx="8695692" cy="4034996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kern="0" dirty="0"/>
              <a:t>ID_UAS is captured in TS 23.256.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18 CRs were approved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kern="0" dirty="0"/>
              <a:t>It was concluded to proceed with an API-based solution for UUAA procedures, </a:t>
            </a:r>
            <a:r>
              <a:rPr lang="en-US" altLang="de-DE" sz="1200" kern="0" dirty="0" smtClean="0"/>
              <a:t>which is</a:t>
            </a:r>
            <a:r>
              <a:rPr lang="en-US" altLang="de-DE" sz="1200" kern="0" dirty="0" smtClean="0"/>
              <a:t> </a:t>
            </a:r>
            <a:r>
              <a:rPr lang="en-US" altLang="de-DE" sz="1200" kern="0" dirty="0"/>
              <a:t>specific for UAV UE </a:t>
            </a:r>
            <a:r>
              <a:rPr lang="en-US" altLang="de-DE" sz="1200" kern="0" dirty="0" smtClean="0"/>
              <a:t>(i.e. not </a:t>
            </a:r>
            <a:r>
              <a:rPr lang="en-US" altLang="de-DE" sz="1200" kern="0" dirty="0"/>
              <a:t>generic to all UE). The solution will be  captured solely in TS 23.256 with no impacts on TS 23.501 and TS 23.502</a:t>
            </a:r>
            <a:endParaRPr lang="en-US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kern="0" dirty="0"/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xmlns="" id="{542FBB54-B6B3-47FA-AF8E-F1894DC52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591404"/>
              </p:ext>
            </p:extLst>
          </p:nvPr>
        </p:nvGraphicFramePr>
        <p:xfrm>
          <a:off x="179388" y="127697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ID_UAS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of Unmanned Aerial Systems Connectivity, Identification, and Tracking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15% &gt; 45%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 2021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SP-200979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70094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10" y="0"/>
            <a:ext cx="6827838" cy="813391"/>
          </a:xfrm>
        </p:spPr>
        <p:txBody>
          <a:bodyPr/>
          <a:lstStyle/>
          <a:p>
            <a:r>
              <a:rPr lang="en-US" altLang="de-DE" sz="2800" b="1" dirty="0"/>
              <a:t>ID_UAS </a:t>
            </a:r>
            <a:r>
              <a:rPr lang="en-US" altLang="de-DE" sz="2800" b="1" dirty="0"/>
              <a:t>status after SA2#144E (2/2)</a:t>
            </a:r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xmlns="" id="{07639B51-7A60-40FF-963D-02AC48416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10" y="813391"/>
            <a:ext cx="8644418" cy="5523613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sz="1200" b="1" dirty="0"/>
              <a:t>RAN impacts and dependencies</a:t>
            </a:r>
            <a:r>
              <a:rPr lang="en-US" sz="1200" dirty="0"/>
              <a:t>:</a:t>
            </a:r>
            <a:endParaRPr lang="de-DE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None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SA3 dependencies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sz="1050" dirty="0" smtClean="0"/>
              <a:t>Sucurity aspects of UUAA procedure will be coordinated with SA3. </a:t>
            </a:r>
            <a:endParaRPr lang="de-DE" sz="1050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Contentious Issue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The exact UAS NF interfaces to other NFs is still being discussed.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Some aspects concluded in the TR are still being challenged and require further discussion.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200" b="1" dirty="0"/>
              <a:t>Focus for the Next Meeting (SA2#144E)</a:t>
            </a:r>
            <a:r>
              <a:rPr lang="de-DE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Progress and complete normative work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Overall Plan</a:t>
            </a:r>
            <a:r>
              <a:rPr lang="en-US" altLang="zh-CN" sz="12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050" dirty="0"/>
              <a:t>Complete the normative work at SA2#145e and submit T2 23.256 to SA#92-e plenary for approval.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2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050" dirty="0"/>
              <a:t>If basic TR conclusions are being challenged, there is a risk of inability to complete the WID.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050" dirty="0"/>
          </a:p>
          <a:p>
            <a:pPr marL="28575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05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3061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140b6c57cf7b45b8f349b6410d858205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a1405e4e4adcc105ad15c0e5971b16d4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BC2693-EFE0-4665-A210-754F25DC6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6f846979-0e6f-42ff-8b87-e1893efeda99"/>
    <ds:schemaRef ds:uri="db33437f-65a5-48c5-b537-19efd290f96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21158</TotalTime>
  <Words>212</Words>
  <Application>Microsoft Office PowerPoint</Application>
  <PresentationFormat>全屏显示(4:3)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SA WG2 Status report for ID_UAS</vt:lpstr>
      <vt:lpstr>ID_UAS status after SA2#144E (1/2)</vt:lpstr>
      <vt:lpstr>ID_UAS status after SA2#144E (2/2)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 User</cp:lastModifiedBy>
  <cp:revision>1515</cp:revision>
  <dcterms:created xsi:type="dcterms:W3CDTF">2008-08-30T09:32:10Z</dcterms:created>
  <dcterms:modified xsi:type="dcterms:W3CDTF">2021-04-20T08:12:51Z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0x0101003AA7AC0C743A294CADF60F661720E3E6</vt:lpwstr>
  </property>
</Properties>
</file>