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16"/>
  </p:notesMasterIdLst>
  <p:handoutMasterIdLst>
    <p:handoutMasterId r:id="rId17"/>
  </p:handoutMasterIdLst>
  <p:sldIdLst>
    <p:sldId id="303" r:id="rId6"/>
    <p:sldId id="260" r:id="rId7"/>
    <p:sldId id="15052" r:id="rId8"/>
    <p:sldId id="15054" r:id="rId9"/>
    <p:sldId id="15055" r:id="rId10"/>
    <p:sldId id="15056" r:id="rId11"/>
    <p:sldId id="15048" r:id="rId12"/>
    <p:sldId id="15051" r:id="rId13"/>
    <p:sldId id="15050" r:id="rId14"/>
    <p:sldId id="749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968E7"/>
    <a:srgbClr val="FFE181"/>
    <a:srgbClr val="62A14D"/>
    <a:srgbClr val="000000"/>
    <a:srgbClr val="C6D254"/>
    <a:srgbClr val="B1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2673" autoAdjust="0"/>
  </p:normalViewPr>
  <p:slideViewPr>
    <p:cSldViewPr snapToGrid="0">
      <p:cViewPr>
        <p:scale>
          <a:sx n="78" d="100"/>
          <a:sy n="78" d="100"/>
        </p:scale>
        <p:origin x="54" y="8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ing, Thomas (Nokia - DE/Munich)" userId="38e53bf5-7a59-41ec-8bf1-bf611b810166" providerId="ADAL" clId="{BDA4ED24-0991-492D-A084-02244EEFDFA1}"/>
    <pc:docChg chg="undo custSel addSld delSld modSld sldOrd">
      <pc:chgData name="Belling, Thomas (Nokia - DE/Munich)" userId="38e53bf5-7a59-41ec-8bf1-bf611b810166" providerId="ADAL" clId="{BDA4ED24-0991-492D-A084-02244EEFDFA1}" dt="2021-04-12T18:50:54.176" v="2578" actId="20577"/>
      <pc:docMkLst>
        <pc:docMk/>
      </pc:docMkLst>
      <pc:sldChg chg="addSp delSp modSp add mod">
        <pc:chgData name="Belling, Thomas (Nokia - DE/Munich)" userId="38e53bf5-7a59-41ec-8bf1-bf611b810166" providerId="ADAL" clId="{BDA4ED24-0991-492D-A084-02244EEFDFA1}" dt="2021-04-12T17:21:18.794" v="45" actId="14100"/>
        <pc:sldMkLst>
          <pc:docMk/>
          <pc:sldMk cId="779525578" sldId="260"/>
        </pc:sldMkLst>
        <pc:spChg chg="mod">
          <ac:chgData name="Belling, Thomas (Nokia - DE/Munich)" userId="38e53bf5-7a59-41ec-8bf1-bf611b810166" providerId="ADAL" clId="{BDA4ED24-0991-492D-A084-02244EEFDFA1}" dt="2021-04-12T17:21:18.794" v="45" actId="14100"/>
          <ac:spMkLst>
            <pc:docMk/>
            <pc:sldMk cId="779525578" sldId="260"/>
            <ac:spMk id="2" creationId="{00000000-0000-0000-0000-000000000000}"/>
          </ac:spMkLst>
        </pc:spChg>
        <pc:spChg chg="add del mod">
          <ac:chgData name="Belling, Thomas (Nokia - DE/Munich)" userId="38e53bf5-7a59-41ec-8bf1-bf611b810166" providerId="ADAL" clId="{BDA4ED24-0991-492D-A084-02244EEFDFA1}" dt="2021-04-12T17:19:12.600" v="24"/>
          <ac:spMkLst>
            <pc:docMk/>
            <pc:sldMk cId="779525578" sldId="260"/>
            <ac:spMk id="6" creationId="{94815B7F-5A0B-4938-B82A-1FA3960EC517}"/>
          </ac:spMkLst>
        </pc:spChg>
        <pc:graphicFrameChg chg="add del mod">
          <ac:chgData name="Belling, Thomas (Nokia - DE/Munich)" userId="38e53bf5-7a59-41ec-8bf1-bf611b810166" providerId="ADAL" clId="{BDA4ED24-0991-492D-A084-02244EEFDFA1}" dt="2021-04-12T17:19:12.600" v="24"/>
          <ac:graphicFrameMkLst>
            <pc:docMk/>
            <pc:sldMk cId="779525578" sldId="260"/>
            <ac:graphicFrameMk id="3" creationId="{0536F51A-BB95-4F7B-B7CC-A537EA44D87E}"/>
          </ac:graphicFrameMkLst>
        </pc:graphicFrameChg>
        <pc:graphicFrameChg chg="mod">
          <ac:chgData name="Belling, Thomas (Nokia - DE/Munich)" userId="38e53bf5-7a59-41ec-8bf1-bf611b810166" providerId="ADAL" clId="{BDA4ED24-0991-492D-A084-02244EEFDFA1}" dt="2021-04-12T17:18:57.478" v="22" actId="1076"/>
          <ac:graphicFrameMkLst>
            <pc:docMk/>
            <pc:sldMk cId="779525578" sldId="260"/>
            <ac:graphicFrameMk id="4" creationId="{00000000-0000-0000-0000-000000000000}"/>
          </ac:graphicFrameMkLst>
        </pc:graphicFrameChg>
        <pc:graphicFrameChg chg="add del mod">
          <ac:chgData name="Belling, Thomas (Nokia - DE/Munich)" userId="38e53bf5-7a59-41ec-8bf1-bf611b810166" providerId="ADAL" clId="{BDA4ED24-0991-492D-A084-02244EEFDFA1}" dt="2021-04-12T17:19:12.600" v="24"/>
          <ac:graphicFrameMkLst>
            <pc:docMk/>
            <pc:sldMk cId="779525578" sldId="260"/>
            <ac:graphicFrameMk id="5" creationId="{DD707A35-F7F7-45BA-B0FA-59D93EA28093}"/>
          </ac:graphicFrameMkLst>
        </pc:graphicFrameChg>
        <pc:graphicFrameChg chg="add mod modGraphic">
          <ac:chgData name="Belling, Thomas (Nokia - DE/Munich)" userId="38e53bf5-7a59-41ec-8bf1-bf611b810166" providerId="ADAL" clId="{BDA4ED24-0991-492D-A084-02244EEFDFA1}" dt="2021-04-12T17:20:15.564" v="29" actId="1076"/>
          <ac:graphicFrameMkLst>
            <pc:docMk/>
            <pc:sldMk cId="779525578" sldId="260"/>
            <ac:graphicFrameMk id="7" creationId="{95A6F540-E045-4B6E-98E0-D5A11A6EEEDC}"/>
          </ac:graphicFrameMkLst>
        </pc:graphicFrameChg>
        <pc:graphicFrameChg chg="add mod">
          <ac:chgData name="Belling, Thomas (Nokia - DE/Munich)" userId="38e53bf5-7a59-41ec-8bf1-bf611b810166" providerId="ADAL" clId="{BDA4ED24-0991-492D-A084-02244EEFDFA1}" dt="2021-04-12T17:21:04.248" v="31" actId="1076"/>
          <ac:graphicFrameMkLst>
            <pc:docMk/>
            <pc:sldMk cId="779525578" sldId="260"/>
            <ac:graphicFrameMk id="8" creationId="{C70AC808-D3E9-4D7E-83EF-45CBADF39281}"/>
          </ac:graphicFrameMkLst>
        </pc:graphicFrameChg>
      </pc:sldChg>
      <pc:sldChg chg="del">
        <pc:chgData name="Belling, Thomas (Nokia - DE/Munich)" userId="38e53bf5-7a59-41ec-8bf1-bf611b810166" providerId="ADAL" clId="{BDA4ED24-0991-492D-A084-02244EEFDFA1}" dt="2021-04-12T18:37:48.573" v="1835" actId="47"/>
        <pc:sldMkLst>
          <pc:docMk/>
          <pc:sldMk cId="3908318311" sldId="15044"/>
        </pc:sldMkLst>
      </pc:sldChg>
      <pc:sldChg chg="modSp mod">
        <pc:chgData name="Belling, Thomas (Nokia - DE/Munich)" userId="38e53bf5-7a59-41ec-8bf1-bf611b810166" providerId="ADAL" clId="{BDA4ED24-0991-492D-A084-02244EEFDFA1}" dt="2021-04-12T18:31:42.750" v="1486" actId="207"/>
        <pc:sldMkLst>
          <pc:docMk/>
          <pc:sldMk cId="21525753" sldId="15048"/>
        </pc:sldMkLst>
        <pc:spChg chg="mod">
          <ac:chgData name="Belling, Thomas (Nokia - DE/Munich)" userId="38e53bf5-7a59-41ec-8bf1-bf611b810166" providerId="ADAL" clId="{BDA4ED24-0991-492D-A084-02244EEFDFA1}" dt="2021-04-12T18:26:51.844" v="1075" actId="14100"/>
          <ac:spMkLst>
            <pc:docMk/>
            <pc:sldMk cId="21525753" sldId="15048"/>
            <ac:spMk id="3" creationId="{A14090A8-1EF6-48E0-AC16-59DB60838A38}"/>
          </ac:spMkLst>
        </pc:spChg>
        <pc:spChg chg="mod">
          <ac:chgData name="Belling, Thomas (Nokia - DE/Munich)" userId="38e53bf5-7a59-41ec-8bf1-bf611b810166" providerId="ADAL" clId="{BDA4ED24-0991-492D-A084-02244EEFDFA1}" dt="2021-04-12T18:31:42.750" v="1486" actId="207"/>
          <ac:spMkLst>
            <pc:docMk/>
            <pc:sldMk cId="21525753" sldId="15048"/>
            <ac:spMk id="6" creationId="{3E05E1F6-AED8-4732-8C11-F3F7B7DB5D2E}"/>
          </ac:spMkLst>
        </pc:spChg>
        <pc:spChg chg="mod">
          <ac:chgData name="Belling, Thomas (Nokia - DE/Munich)" userId="38e53bf5-7a59-41ec-8bf1-bf611b810166" providerId="ADAL" clId="{BDA4ED24-0991-492D-A084-02244EEFDFA1}" dt="2021-04-12T18:28:55.045" v="1245" actId="207"/>
          <ac:spMkLst>
            <pc:docMk/>
            <pc:sldMk cId="21525753" sldId="15048"/>
            <ac:spMk id="15" creationId="{D17D88BF-07F8-4F93-AAAE-4A2A30593096}"/>
          </ac:spMkLst>
        </pc:spChg>
        <pc:spChg chg="mod">
          <ac:chgData name="Belling, Thomas (Nokia - DE/Munich)" userId="38e53bf5-7a59-41ec-8bf1-bf611b810166" providerId="ADAL" clId="{BDA4ED24-0991-492D-A084-02244EEFDFA1}" dt="2021-04-12T18:27:44.225" v="1140" actId="1038"/>
          <ac:spMkLst>
            <pc:docMk/>
            <pc:sldMk cId="21525753" sldId="15048"/>
            <ac:spMk id="44" creationId="{0955382D-01C9-4713-B96C-4E2EFB8D7CEA}"/>
          </ac:spMkLst>
        </pc:spChg>
        <pc:spChg chg="mod">
          <ac:chgData name="Belling, Thomas (Nokia - DE/Munich)" userId="38e53bf5-7a59-41ec-8bf1-bf611b810166" providerId="ADAL" clId="{BDA4ED24-0991-492D-A084-02244EEFDFA1}" dt="2021-04-12T18:27:44.225" v="1140" actId="1038"/>
          <ac:spMkLst>
            <pc:docMk/>
            <pc:sldMk cId="21525753" sldId="15048"/>
            <ac:spMk id="45" creationId="{145FFABE-5441-4FF4-9B92-34BC144FE7D6}"/>
          </ac:spMkLst>
        </pc:spChg>
        <pc:spChg chg="mod">
          <ac:chgData name="Belling, Thomas (Nokia - DE/Munich)" userId="38e53bf5-7a59-41ec-8bf1-bf611b810166" providerId="ADAL" clId="{BDA4ED24-0991-492D-A084-02244EEFDFA1}" dt="2021-04-12T18:27:44.225" v="1140" actId="1038"/>
          <ac:spMkLst>
            <pc:docMk/>
            <pc:sldMk cId="21525753" sldId="15048"/>
            <ac:spMk id="46" creationId="{E647A964-81F6-4A64-955E-09868F6C12CD}"/>
          </ac:spMkLst>
        </pc:spChg>
        <pc:spChg chg="mod">
          <ac:chgData name="Belling, Thomas (Nokia - DE/Munich)" userId="38e53bf5-7a59-41ec-8bf1-bf611b810166" providerId="ADAL" clId="{BDA4ED24-0991-492D-A084-02244EEFDFA1}" dt="2021-04-12T18:27:44.225" v="1140" actId="1038"/>
          <ac:spMkLst>
            <pc:docMk/>
            <pc:sldMk cId="21525753" sldId="15048"/>
            <ac:spMk id="49" creationId="{B437CBE5-1C6C-43C1-966A-5D0717982E36}"/>
          </ac:spMkLst>
        </pc:spChg>
        <pc:spChg chg="mod">
          <ac:chgData name="Belling, Thomas (Nokia - DE/Munich)" userId="38e53bf5-7a59-41ec-8bf1-bf611b810166" providerId="ADAL" clId="{BDA4ED24-0991-492D-A084-02244EEFDFA1}" dt="2021-04-12T18:27:25.246" v="1085" actId="14100"/>
          <ac:spMkLst>
            <pc:docMk/>
            <pc:sldMk cId="21525753" sldId="15048"/>
            <ac:spMk id="53" creationId="{F9890092-3E38-437F-AB16-62FDEBA6E51C}"/>
          </ac:spMkLst>
        </pc:spChg>
        <pc:spChg chg="mod">
          <ac:chgData name="Belling, Thomas (Nokia - DE/Munich)" userId="38e53bf5-7a59-41ec-8bf1-bf611b810166" providerId="ADAL" clId="{BDA4ED24-0991-492D-A084-02244EEFDFA1}" dt="2021-04-12T18:27:44.225" v="1140" actId="1038"/>
          <ac:spMkLst>
            <pc:docMk/>
            <pc:sldMk cId="21525753" sldId="15048"/>
            <ac:spMk id="54" creationId="{9773C65D-0713-4215-989A-2CB6B6C912CD}"/>
          </ac:spMkLst>
        </pc:spChg>
        <pc:spChg chg="mod">
          <ac:chgData name="Belling, Thomas (Nokia - DE/Munich)" userId="38e53bf5-7a59-41ec-8bf1-bf611b810166" providerId="ADAL" clId="{BDA4ED24-0991-492D-A084-02244EEFDFA1}" dt="2021-04-12T18:27:44.225" v="1140" actId="1038"/>
          <ac:spMkLst>
            <pc:docMk/>
            <pc:sldMk cId="21525753" sldId="15048"/>
            <ac:spMk id="56" creationId="{01D76158-0391-4A6B-853C-4DAB20470C51}"/>
          </ac:spMkLst>
        </pc:spChg>
        <pc:cxnChg chg="mod">
          <ac:chgData name="Belling, Thomas (Nokia - DE/Munich)" userId="38e53bf5-7a59-41ec-8bf1-bf611b810166" providerId="ADAL" clId="{BDA4ED24-0991-492D-A084-02244EEFDFA1}" dt="2021-04-12T18:31:32.097" v="1470" actId="20577"/>
          <ac:cxnSpMkLst>
            <pc:docMk/>
            <pc:sldMk cId="21525753" sldId="15048"/>
            <ac:cxnSpMk id="8" creationId="{2A856035-0923-4DDA-B991-1C1FB2E2581D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47" creationId="{B5BC6E71-1E79-450C-883F-4091A4B0794A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48" creationId="{AC46A42A-A01F-49CF-90CE-660C9F6923A0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50" creationId="{AB5D222B-A260-4552-BBD4-5D2102568F48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51" creationId="{5CE4A3EA-AE4C-4EBB-9E31-19D831957971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52" creationId="{22C1EB8F-A721-4348-B646-5B10D1A29818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55" creationId="{2014C997-64BD-4256-8663-B85F4D74C1C5}"/>
          </ac:cxnSpMkLst>
        </pc:cxnChg>
        <pc:cxnChg chg="mod">
          <ac:chgData name="Belling, Thomas (Nokia - DE/Munich)" userId="38e53bf5-7a59-41ec-8bf1-bf611b810166" providerId="ADAL" clId="{BDA4ED24-0991-492D-A084-02244EEFDFA1}" dt="2021-04-12T18:27:44.225" v="1140" actId="1038"/>
          <ac:cxnSpMkLst>
            <pc:docMk/>
            <pc:sldMk cId="21525753" sldId="15048"/>
            <ac:cxnSpMk id="58" creationId="{52C5D305-0AD5-44C2-A48A-EDCDC4E4662D}"/>
          </ac:cxnSpMkLst>
        </pc:cxnChg>
      </pc:sldChg>
      <pc:sldChg chg="modSp mod">
        <pc:chgData name="Belling, Thomas (Nokia - DE/Munich)" userId="38e53bf5-7a59-41ec-8bf1-bf611b810166" providerId="ADAL" clId="{BDA4ED24-0991-492D-A084-02244EEFDFA1}" dt="2021-04-12T18:37:05.341" v="1834" actId="20577"/>
        <pc:sldMkLst>
          <pc:docMk/>
          <pc:sldMk cId="2178183834" sldId="15050"/>
        </pc:sldMkLst>
        <pc:spChg chg="mod">
          <ac:chgData name="Belling, Thomas (Nokia - DE/Munich)" userId="38e53bf5-7a59-41ec-8bf1-bf611b810166" providerId="ADAL" clId="{BDA4ED24-0991-492D-A084-02244EEFDFA1}" dt="2021-04-12T18:36:52.135" v="1823" actId="14100"/>
          <ac:spMkLst>
            <pc:docMk/>
            <pc:sldMk cId="2178183834" sldId="15050"/>
            <ac:spMk id="3" creationId="{A14090A8-1EF6-48E0-AC16-59DB60838A38}"/>
          </ac:spMkLst>
        </pc:spChg>
        <pc:spChg chg="mod">
          <ac:chgData name="Belling, Thomas (Nokia - DE/Munich)" userId="38e53bf5-7a59-41ec-8bf1-bf611b810166" providerId="ADAL" clId="{BDA4ED24-0991-492D-A084-02244EEFDFA1}" dt="2021-04-12T18:33:56.344" v="1605" actId="207"/>
          <ac:spMkLst>
            <pc:docMk/>
            <pc:sldMk cId="2178183834" sldId="15050"/>
            <ac:spMk id="18" creationId="{818920C2-4D15-41E3-BAD3-22AB3811904C}"/>
          </ac:spMkLst>
        </pc:spChg>
        <pc:spChg chg="mod">
          <ac:chgData name="Belling, Thomas (Nokia - DE/Munich)" userId="38e53bf5-7a59-41ec-8bf1-bf611b810166" providerId="ADAL" clId="{BDA4ED24-0991-492D-A084-02244EEFDFA1}" dt="2021-04-12T18:37:05.341" v="1834" actId="20577"/>
          <ac:spMkLst>
            <pc:docMk/>
            <pc:sldMk cId="2178183834" sldId="15050"/>
            <ac:spMk id="22" creationId="{8A20825C-F148-4827-9C81-1B8C7CDE106E}"/>
          </ac:spMkLst>
        </pc:spChg>
        <pc:spChg chg="mod">
          <ac:chgData name="Belling, Thomas (Nokia - DE/Munich)" userId="38e53bf5-7a59-41ec-8bf1-bf611b810166" providerId="ADAL" clId="{BDA4ED24-0991-492D-A084-02244EEFDFA1}" dt="2021-04-12T18:35:34.264" v="1774" actId="207"/>
          <ac:spMkLst>
            <pc:docMk/>
            <pc:sldMk cId="2178183834" sldId="15050"/>
            <ac:spMk id="31" creationId="{D7173198-D46D-4F14-9D85-01C9E8EE6BB9}"/>
          </ac:spMkLst>
        </pc:spChg>
        <pc:cxnChg chg="mod">
          <ac:chgData name="Belling, Thomas (Nokia - DE/Munich)" userId="38e53bf5-7a59-41ec-8bf1-bf611b810166" providerId="ADAL" clId="{BDA4ED24-0991-492D-A084-02244EEFDFA1}" dt="2021-04-12T18:33:51.184" v="1600" actId="20577"/>
          <ac:cxnSpMkLst>
            <pc:docMk/>
            <pc:sldMk cId="2178183834" sldId="15050"/>
            <ac:cxnSpMk id="9" creationId="{D4992F26-8D82-44AC-99AF-2DA061684C60}"/>
          </ac:cxnSpMkLst>
        </pc:cxnChg>
        <pc:cxnChg chg="mod">
          <ac:chgData name="Belling, Thomas (Nokia - DE/Munich)" userId="38e53bf5-7a59-41ec-8bf1-bf611b810166" providerId="ADAL" clId="{BDA4ED24-0991-492D-A084-02244EEFDFA1}" dt="2021-04-12T18:35:37.060" v="1775" actId="20577"/>
          <ac:cxnSpMkLst>
            <pc:docMk/>
            <pc:sldMk cId="2178183834" sldId="15050"/>
            <ac:cxnSpMk id="26" creationId="{4A4B4375-DEF7-4F9E-9B8A-2946A2886FF5}"/>
          </ac:cxnSpMkLst>
        </pc:cxnChg>
        <pc:cxnChg chg="mod">
          <ac:chgData name="Belling, Thomas (Nokia - DE/Munich)" userId="38e53bf5-7a59-41ec-8bf1-bf611b810166" providerId="ADAL" clId="{BDA4ED24-0991-492D-A084-02244EEFDFA1}" dt="2021-04-12T18:35:17.157" v="1745" actId="20577"/>
          <ac:cxnSpMkLst>
            <pc:docMk/>
            <pc:sldMk cId="2178183834" sldId="15050"/>
            <ac:cxnSpMk id="32" creationId="{B3614A8E-48A1-4635-8937-F1272F9B63C2}"/>
          </ac:cxnSpMkLst>
        </pc:cxnChg>
      </pc:sldChg>
      <pc:sldChg chg="modSp mod">
        <pc:chgData name="Belling, Thomas (Nokia - DE/Munich)" userId="38e53bf5-7a59-41ec-8bf1-bf611b810166" providerId="ADAL" clId="{BDA4ED24-0991-492D-A084-02244EEFDFA1}" dt="2021-04-12T18:36:43.203" v="1821" actId="14100"/>
        <pc:sldMkLst>
          <pc:docMk/>
          <pc:sldMk cId="3011751917" sldId="15051"/>
        </pc:sldMkLst>
        <pc:spChg chg="mod">
          <ac:chgData name="Belling, Thomas (Nokia - DE/Munich)" userId="38e53bf5-7a59-41ec-8bf1-bf611b810166" providerId="ADAL" clId="{BDA4ED24-0991-492D-A084-02244EEFDFA1}" dt="2021-04-12T18:36:43.203" v="1821" actId="14100"/>
          <ac:spMkLst>
            <pc:docMk/>
            <pc:sldMk cId="3011751917" sldId="15051"/>
            <ac:spMk id="3" creationId="{A14090A8-1EF6-48E0-AC16-59DB60838A38}"/>
          </ac:spMkLst>
        </pc:spChg>
        <pc:spChg chg="mod">
          <ac:chgData name="Belling, Thomas (Nokia - DE/Munich)" userId="38e53bf5-7a59-41ec-8bf1-bf611b810166" providerId="ADAL" clId="{BDA4ED24-0991-492D-A084-02244EEFDFA1}" dt="2021-04-12T18:32:31.881" v="1539" actId="207"/>
          <ac:spMkLst>
            <pc:docMk/>
            <pc:sldMk cId="3011751917" sldId="15051"/>
            <ac:spMk id="16" creationId="{63344E09-F443-4A68-B83A-52E01ABFE418}"/>
          </ac:spMkLst>
        </pc:spChg>
        <pc:cxnChg chg="mod">
          <ac:chgData name="Belling, Thomas (Nokia - DE/Munich)" userId="38e53bf5-7a59-41ec-8bf1-bf611b810166" providerId="ADAL" clId="{BDA4ED24-0991-492D-A084-02244EEFDFA1}" dt="2021-04-12T18:32:15.342" v="1528" actId="20577"/>
          <ac:cxnSpMkLst>
            <pc:docMk/>
            <pc:sldMk cId="3011751917" sldId="15051"/>
            <ac:cxnSpMk id="17" creationId="{7B56D1C2-267D-4299-95BA-EB2E06AC8648}"/>
          </ac:cxnSpMkLst>
        </pc:cxnChg>
      </pc:sldChg>
      <pc:sldChg chg="addSp delSp modSp new mod ord">
        <pc:chgData name="Belling, Thomas (Nokia - DE/Munich)" userId="38e53bf5-7a59-41ec-8bf1-bf611b810166" providerId="ADAL" clId="{BDA4ED24-0991-492D-A084-02244EEFDFA1}" dt="2021-04-12T17:48:50.179" v="524" actId="20577"/>
        <pc:sldMkLst>
          <pc:docMk/>
          <pc:sldMk cId="89982642" sldId="15052"/>
        </pc:sldMkLst>
        <pc:spChg chg="mod">
          <ac:chgData name="Belling, Thomas (Nokia - DE/Munich)" userId="38e53bf5-7a59-41ec-8bf1-bf611b810166" providerId="ADAL" clId="{BDA4ED24-0991-492D-A084-02244EEFDFA1}" dt="2021-04-12T17:28:11.893" v="286" actId="20577"/>
          <ac:spMkLst>
            <pc:docMk/>
            <pc:sldMk cId="89982642" sldId="15052"/>
            <ac:spMk id="2" creationId="{17A7A76D-53EA-4320-AAB3-8CD74EC73D64}"/>
          </ac:spMkLst>
        </pc:spChg>
        <pc:spChg chg="mod">
          <ac:chgData name="Belling, Thomas (Nokia - DE/Munich)" userId="38e53bf5-7a59-41ec-8bf1-bf611b810166" providerId="ADAL" clId="{BDA4ED24-0991-492D-A084-02244EEFDFA1}" dt="2021-04-12T17:48:50.179" v="524" actId="20577"/>
          <ac:spMkLst>
            <pc:docMk/>
            <pc:sldMk cId="89982642" sldId="15052"/>
            <ac:spMk id="3" creationId="{0212A1AD-FB46-4FB1-87A1-C6D8233E4CD8}"/>
          </ac:spMkLst>
        </pc:spChg>
        <pc:spChg chg="add del mod">
          <ac:chgData name="Belling, Thomas (Nokia - DE/Munich)" userId="38e53bf5-7a59-41ec-8bf1-bf611b810166" providerId="ADAL" clId="{BDA4ED24-0991-492D-A084-02244EEFDFA1}" dt="2021-04-12T17:26:00.589" v="164" actId="478"/>
          <ac:spMkLst>
            <pc:docMk/>
            <pc:sldMk cId="89982642" sldId="15052"/>
            <ac:spMk id="4" creationId="{5EB1D626-7057-4D9B-B689-0A877D795E9F}"/>
          </ac:spMkLst>
        </pc:spChg>
        <pc:spChg chg="add mod">
          <ac:chgData name="Belling, Thomas (Nokia - DE/Munich)" userId="38e53bf5-7a59-41ec-8bf1-bf611b810166" providerId="ADAL" clId="{BDA4ED24-0991-492D-A084-02244EEFDFA1}" dt="2021-04-12T17:26:09.215" v="166" actId="164"/>
          <ac:spMkLst>
            <pc:docMk/>
            <pc:sldMk cId="89982642" sldId="15052"/>
            <ac:spMk id="5" creationId="{3EC8543F-15F4-403E-BE03-96C31A550F19}"/>
          </ac:spMkLst>
        </pc:spChg>
        <pc:spChg chg="add mod">
          <ac:chgData name="Belling, Thomas (Nokia - DE/Munich)" userId="38e53bf5-7a59-41ec-8bf1-bf611b810166" providerId="ADAL" clId="{BDA4ED24-0991-492D-A084-02244EEFDFA1}" dt="2021-04-12T17:26:09.215" v="166" actId="164"/>
          <ac:spMkLst>
            <pc:docMk/>
            <pc:sldMk cId="89982642" sldId="15052"/>
            <ac:spMk id="6" creationId="{16204637-0FE8-471D-90AC-DEB08AED942B}"/>
          </ac:spMkLst>
        </pc:spChg>
        <pc:spChg chg="add mod">
          <ac:chgData name="Belling, Thomas (Nokia - DE/Munich)" userId="38e53bf5-7a59-41ec-8bf1-bf611b810166" providerId="ADAL" clId="{BDA4ED24-0991-492D-A084-02244EEFDFA1}" dt="2021-04-12T17:26:09.215" v="166" actId="164"/>
          <ac:spMkLst>
            <pc:docMk/>
            <pc:sldMk cId="89982642" sldId="15052"/>
            <ac:spMk id="7" creationId="{B5FDFF07-F4DB-4E7B-B937-4B3784057D5A}"/>
          </ac:spMkLst>
        </pc:spChg>
        <pc:spChg chg="add mod">
          <ac:chgData name="Belling, Thomas (Nokia - DE/Munich)" userId="38e53bf5-7a59-41ec-8bf1-bf611b810166" providerId="ADAL" clId="{BDA4ED24-0991-492D-A084-02244EEFDFA1}" dt="2021-04-12T17:26:09.215" v="166" actId="164"/>
          <ac:spMkLst>
            <pc:docMk/>
            <pc:sldMk cId="89982642" sldId="15052"/>
            <ac:spMk id="8" creationId="{8AFE1684-DF8E-4EFC-81B1-1A2CDDDEE5CE}"/>
          </ac:spMkLst>
        </pc:spChg>
        <pc:spChg chg="add mod">
          <ac:chgData name="Belling, Thomas (Nokia - DE/Munich)" userId="38e53bf5-7a59-41ec-8bf1-bf611b810166" providerId="ADAL" clId="{BDA4ED24-0991-492D-A084-02244EEFDFA1}" dt="2021-04-12T17:26:09.215" v="166" actId="164"/>
          <ac:spMkLst>
            <pc:docMk/>
            <pc:sldMk cId="89982642" sldId="15052"/>
            <ac:spMk id="15" creationId="{45E45143-D138-40BF-A396-C95924C26AA1}"/>
          </ac:spMkLst>
        </pc:spChg>
        <pc:spChg chg="add mod">
          <ac:chgData name="Belling, Thomas (Nokia - DE/Munich)" userId="38e53bf5-7a59-41ec-8bf1-bf611b810166" providerId="ADAL" clId="{BDA4ED24-0991-492D-A084-02244EEFDFA1}" dt="2021-04-12T17:26:09.215" v="166" actId="164"/>
          <ac:spMkLst>
            <pc:docMk/>
            <pc:sldMk cId="89982642" sldId="15052"/>
            <ac:spMk id="17" creationId="{0EB2B927-30A7-4461-AC09-0D9549AF02C3}"/>
          </ac:spMkLst>
        </pc:spChg>
        <pc:grpChg chg="add mod">
          <ac:chgData name="Belling, Thomas (Nokia - DE/Munich)" userId="38e53bf5-7a59-41ec-8bf1-bf611b810166" providerId="ADAL" clId="{BDA4ED24-0991-492D-A084-02244EEFDFA1}" dt="2021-04-12T17:27:10.163" v="192" actId="1076"/>
          <ac:grpSpMkLst>
            <pc:docMk/>
            <pc:sldMk cId="89982642" sldId="15052"/>
            <ac:grpSpMk id="21" creationId="{54E55287-08B5-4B54-8BE5-F70080DF3F6D}"/>
          </ac:grpSpMkLst>
        </pc:grp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9" creationId="{42697CF5-5046-41C0-8FB3-B1972BE4E097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0" creationId="{151F5496-0648-4EF3-AD35-F663C6B3B446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1" creationId="{875313B7-3DCA-4E2B-8724-1E38A8123564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2" creationId="{2D6108F1-BF3C-4B6A-97DD-0191AA26D57B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3" creationId="{855AB953-7591-4E8C-BBC9-E0D50C211E09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4" creationId="{91331BFF-CD7F-4475-ACC4-21866005EAF7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6" creationId="{8C4E553B-DE15-4806-9496-76A209645A4C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8" creationId="{8AD710C5-5974-4020-A18B-CC6E6B4611DC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19" creationId="{151A1D79-23C6-4DFD-9957-F4272C1BBB25}"/>
          </ac:cxnSpMkLst>
        </pc:cxnChg>
        <pc:cxnChg chg="add mod">
          <ac:chgData name="Belling, Thomas (Nokia - DE/Munich)" userId="38e53bf5-7a59-41ec-8bf1-bf611b810166" providerId="ADAL" clId="{BDA4ED24-0991-492D-A084-02244EEFDFA1}" dt="2021-04-12T17:26:09.215" v="166" actId="164"/>
          <ac:cxnSpMkLst>
            <pc:docMk/>
            <pc:sldMk cId="89982642" sldId="15052"/>
            <ac:cxnSpMk id="20" creationId="{14F871ED-5DA2-4D6D-A09F-ECE366B61A3B}"/>
          </ac:cxnSpMkLst>
        </pc:cxnChg>
      </pc:sldChg>
      <pc:sldChg chg="modSp new del mod">
        <pc:chgData name="Belling, Thomas (Nokia - DE/Munich)" userId="38e53bf5-7a59-41ec-8bf1-bf611b810166" providerId="ADAL" clId="{BDA4ED24-0991-492D-A084-02244EEFDFA1}" dt="2021-04-12T18:37:48.573" v="1835" actId="47"/>
        <pc:sldMkLst>
          <pc:docMk/>
          <pc:sldMk cId="2712599485" sldId="15053"/>
        </pc:sldMkLst>
        <pc:spChg chg="mod">
          <ac:chgData name="Belling, Thomas (Nokia - DE/Munich)" userId="38e53bf5-7a59-41ec-8bf1-bf611b810166" providerId="ADAL" clId="{BDA4ED24-0991-492D-A084-02244EEFDFA1}" dt="2021-04-12T18:15:45.292" v="979" actId="20577"/>
          <ac:spMkLst>
            <pc:docMk/>
            <pc:sldMk cId="2712599485" sldId="15053"/>
            <ac:spMk id="2" creationId="{FC70F7F5-A076-41B5-BD7E-4208AC0570E0}"/>
          </ac:spMkLst>
        </pc:spChg>
        <pc:spChg chg="mod">
          <ac:chgData name="Belling, Thomas (Nokia - DE/Munich)" userId="38e53bf5-7a59-41ec-8bf1-bf611b810166" providerId="ADAL" clId="{BDA4ED24-0991-492D-A084-02244EEFDFA1}" dt="2021-04-12T17:49:39.895" v="527" actId="14100"/>
          <ac:spMkLst>
            <pc:docMk/>
            <pc:sldMk cId="2712599485" sldId="15053"/>
            <ac:spMk id="3" creationId="{94D57D3D-87E9-46AC-9157-35CF070086A1}"/>
          </ac:spMkLst>
        </pc:spChg>
      </pc:sldChg>
      <pc:sldChg chg="addSp delSp modSp add mod">
        <pc:chgData name="Belling, Thomas (Nokia - DE/Munich)" userId="38e53bf5-7a59-41ec-8bf1-bf611b810166" providerId="ADAL" clId="{BDA4ED24-0991-492D-A084-02244EEFDFA1}" dt="2021-04-12T17:49:54.042" v="530" actId="1076"/>
        <pc:sldMkLst>
          <pc:docMk/>
          <pc:sldMk cId="3722277716" sldId="15054"/>
        </pc:sldMkLst>
        <pc:spChg chg="mod">
          <ac:chgData name="Belling, Thomas (Nokia - DE/Munich)" userId="38e53bf5-7a59-41ec-8bf1-bf611b810166" providerId="ADAL" clId="{BDA4ED24-0991-492D-A084-02244EEFDFA1}" dt="2021-04-12T17:43:05.735" v="472" actId="20577"/>
          <ac:spMkLst>
            <pc:docMk/>
            <pc:sldMk cId="3722277716" sldId="15054"/>
            <ac:spMk id="2" creationId="{17A7A76D-53EA-4320-AAB3-8CD74EC73D64}"/>
          </ac:spMkLst>
        </pc:spChg>
        <pc:spChg chg="mod">
          <ac:chgData name="Belling, Thomas (Nokia - DE/Munich)" userId="38e53bf5-7a59-41ec-8bf1-bf611b810166" providerId="ADAL" clId="{BDA4ED24-0991-492D-A084-02244EEFDFA1}" dt="2021-04-12T17:49:05.754" v="525"/>
          <ac:spMkLst>
            <pc:docMk/>
            <pc:sldMk cId="3722277716" sldId="15054"/>
            <ac:spMk id="3" creationId="{0212A1AD-FB46-4FB1-87A1-C6D8233E4CD8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25" creationId="{1E8E074D-9433-451F-A3DA-BA96F1336AD8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26" creationId="{FE4CD526-6956-423B-8855-42BA053222A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27" creationId="{23EFAFC3-F771-4B02-9AB7-A0DC81467C9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28" creationId="{2B0079AA-1E91-45BA-B4D2-92E6E2DD2233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29" creationId="{144F85AE-DCB6-46E7-8F9E-6EA8C44BE42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0" creationId="{F7763A10-BDE9-4D1F-9486-BD43CDCA75B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1" creationId="{B830B935-73B0-4848-8E2E-569D53F66B4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2" creationId="{C34EF3D0-ADD9-4DB5-AC77-5D9BCAA48B0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3" creationId="{EF04CF93-1965-4487-8E94-EE5747CC2D8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4" creationId="{6C4CAD9F-CB49-48C8-9FC9-B39C0C57AB03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5" creationId="{87D474AA-2837-40F7-B9FF-54550CF12C9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6" creationId="{1D413908-F56F-4CBF-889E-A5F6322BC1F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7" creationId="{27C8E5AF-E8FB-4954-8F72-9C4A23F80433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8" creationId="{B7FE93EF-21ED-4864-934C-FB017E6E5DD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39" creationId="{E5CA046F-BE7E-4778-97DA-72B7484849B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0" creationId="{125D49BF-61C4-4BAC-90F9-E0974324029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1" creationId="{6F31E5A6-D30B-4E0F-89D5-5BC3FDB0C6D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2" creationId="{1FE5C6D1-8E51-44C5-88E7-03FA3D2F40F4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3" creationId="{78EE20C5-EAB8-4BB3-B60A-DE26CB06AEA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4" creationId="{DA96DFBD-F684-41F6-8026-25505AF04BE4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5" creationId="{C96B37E3-6F03-4B6C-9665-A1729E1D5B03}"/>
          </ac:spMkLst>
        </pc:spChg>
        <pc:spChg chg="del mod">
          <ac:chgData name="Belling, Thomas (Nokia - DE/Munich)" userId="38e53bf5-7a59-41ec-8bf1-bf611b810166" providerId="ADAL" clId="{BDA4ED24-0991-492D-A084-02244EEFDFA1}" dt="2021-04-12T17:35:09.163" v="316" actId="478"/>
          <ac:spMkLst>
            <pc:docMk/>
            <pc:sldMk cId="3722277716" sldId="15054"/>
            <ac:spMk id="46" creationId="{C42A3D13-F5B8-4155-971E-7E8D11B84EC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7" creationId="{9B240BC0-D295-4631-9FBE-82D17700F176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8" creationId="{BC580058-E557-4337-87DF-B0B07CD2995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49" creationId="{27C667DE-1FA7-4933-A16F-8BA84B7C0E5D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0" creationId="{C05AFBEF-76D7-437E-942D-6A513384A9D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1" creationId="{36DAF6FF-EC72-4A91-8CDB-A1D46DCCE77B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2" creationId="{0E0A7F98-1E1D-4D93-B760-86037F7A2F13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3" creationId="{18C894BE-CD04-4F42-ACAC-A458B6507C43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4" creationId="{41CC0C0E-D285-4802-BABE-A5E5AF253C9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5" creationId="{14924977-5C01-44AD-8C22-260EEC77B480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6" creationId="{2E5F37B3-F3F2-4D83-9530-8342F738438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7" creationId="{120E233C-03B1-48AC-95B5-A4E0A698DDB7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8" creationId="{690AE88F-4A73-464E-8BFA-1D71B97A9C26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59" creationId="{1CE5A3D3-BDB8-4CD7-B757-CDA76CB04BC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0" creationId="{110EF803-ADEA-4AE4-AC44-28EDE4E3C77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1" creationId="{F2BFAE5F-15D9-4C7F-9A08-57861FFF380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2" creationId="{5D2770B5-FBE4-42C4-9A5B-487D35ACC826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3" creationId="{F9506554-238D-495D-806D-37830564972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4" creationId="{4C4AE78C-AA45-47F3-9031-4066D179DFFD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5" creationId="{3007B787-6225-4A11-AFE8-53B8987A944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6" creationId="{8907F29B-ABD8-4F67-B8CC-BB136CC3A104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7" creationId="{5A56CF7D-097C-48C7-B4D4-28DB4A948A87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8" creationId="{5956018B-407F-46EC-9679-E8AAF726924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69" creationId="{6E81ABA3-F29E-48FF-A02A-5AF6330E9ED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0" creationId="{6652ACEE-6A0D-4528-AEF8-50B6A816C118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1" creationId="{3EBA883A-AB1F-4B20-91D0-4F3A7FDD9D5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2" creationId="{CC84FC27-AA34-4B7B-A0E3-6A87552DBBB0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3" creationId="{B3FAC66B-C43D-4BB5-94E2-CFA7D0412AF6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4" creationId="{603EFA6D-ACA6-48C2-A83B-7721BC4BF910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5" creationId="{7BB007E5-A4A5-43C0-8F87-8C21250AE57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6" creationId="{2DF2823A-9834-4BCE-8C50-5CF7AB375B37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7" creationId="{0ACFFE9A-5F61-4A6E-A496-492A5B462A8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8" creationId="{3F96C6E6-64B0-4065-9FFB-20F56CB7F9C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79" creationId="{EBE9F51C-FEED-4BB0-8A0A-033796CA8E8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0" creationId="{716CE1B4-29C9-4EDA-BDD4-A6573A03CDD8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1" creationId="{BC7075FE-0A31-49A9-AE27-6A412F85E50D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2" creationId="{47849CDE-9D13-401D-B1BF-0F3F545AF778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3" creationId="{266D14EC-4880-486E-ADF9-069133202A4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4" creationId="{85DE50FC-2246-4DF2-8E34-D3C97BF1EB64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5" creationId="{69AF5F53-DE19-49D6-B77C-4101D08BC6B4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6" creationId="{0F0A36EC-3F3A-488E-861B-962FCF39E780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7" creationId="{0F8BC67E-4A71-4EB6-A328-4C02ADD33A0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8" creationId="{5F305B1E-09DD-44FF-B92F-B30B5353CFA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89" creationId="{7EB7FE54-6308-4FF7-9B54-73FABD9D924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0" creationId="{13475983-2EFB-4B5F-BC66-A8436B46350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1" creationId="{4CE94898-FC17-42EC-86D7-858F746934A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2" creationId="{1882C5D8-5631-4909-8CC4-0276C2FDCC0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3" creationId="{7553E0AB-913A-4F07-BCFA-3DE1A650A0A6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4" creationId="{02232B6B-1647-4B65-9D02-EAA6A27B6987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5" creationId="{2274B94E-D2BF-4969-B396-152CC4AEAB3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6" creationId="{5599F41A-CF3E-4E66-B8AC-830F895BCB9B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7" creationId="{EAF03079-0AC3-467B-8F5F-A322EE4A086D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8" creationId="{4B148747-FE65-4368-BBCF-0B18168CEDB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99" creationId="{5FEC42D9-64C8-4D65-B5EC-D40452499A30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0" creationId="{2C285B01-BC99-4FA8-8CA3-5B481F6A792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1" creationId="{9E58FD10-0D31-4BBC-8CC4-DAA8DF8F80C0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2" creationId="{2D35D8C3-19A0-4DFD-843A-0EECA433A9B3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3" creationId="{E9CC2072-1597-4930-95D5-1D765E7DDCB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4" creationId="{9B94F756-6470-4343-AB88-6EEAE6EB0A5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5" creationId="{21DF85BA-4786-407F-9D4D-C48B48915E4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6" creationId="{90493DD8-876E-4102-A838-28AB211D1FB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7" creationId="{A8ED172E-53C4-45AA-9B4C-327C6AB31DB8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8" creationId="{748DB21E-73DD-4F72-8DBA-B7458DF2A2E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09" creationId="{E64F71E6-1188-4431-9F8E-F0EFA0C164B7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0" creationId="{4327769F-921A-419A-9E4D-303B23A0A14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1" creationId="{9911631E-8A67-4423-A388-BD5341C8AD29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2" creationId="{B2B1F8A0-635C-4BEB-89D7-F2353DADC43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3" creationId="{7F2D4D41-3A2B-4241-B0BC-6C0B2B4637C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4" creationId="{58C05E42-294A-4FD1-936C-818ED08F2BC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5" creationId="{58863A4F-1FDF-4E18-A993-AE0B0EDF6DA4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6" creationId="{6AFBAD94-0FDD-4C26-BCE7-2D85184C634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7" creationId="{CFD237B5-CF97-41AF-B6D1-5643101DA9D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8" creationId="{AFB94BA1-839C-43FA-89B9-FEE7C39FB25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19" creationId="{862A3065-3069-40C0-BC08-6F87BFCB283F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0" creationId="{52AE4C84-1301-4B4F-AED2-91CDCE7BA1E1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1" creationId="{E1340F24-0AC1-4C29-A082-A783E85FD9CC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2" creationId="{FC7A7AC5-DECC-4F3B-99E9-61FF0CA7A4DA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3" creationId="{D1A20143-9A13-4744-8913-E05CE90BE362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4" creationId="{950A9013-DA16-4D72-BA1A-20A09494B455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5" creationId="{5F3428C5-33F9-492B-830E-AD81D8B8443B}"/>
          </ac:spMkLst>
        </pc:spChg>
        <pc:spChg chg="mod">
          <ac:chgData name="Belling, Thomas (Nokia - DE/Munich)" userId="38e53bf5-7a59-41ec-8bf1-bf611b810166" providerId="ADAL" clId="{BDA4ED24-0991-492D-A084-02244EEFDFA1}" dt="2021-04-12T17:34:42.868" v="315" actId="1076"/>
          <ac:spMkLst>
            <pc:docMk/>
            <pc:sldMk cId="3722277716" sldId="15054"/>
            <ac:spMk id="126" creationId="{B14CE5C5-617B-4B77-8B0F-5A8534174B2A}"/>
          </ac:spMkLst>
        </pc:spChg>
        <pc:spChg chg="add mod">
          <ac:chgData name="Belling, Thomas (Nokia - DE/Munich)" userId="38e53bf5-7a59-41ec-8bf1-bf611b810166" providerId="ADAL" clId="{BDA4ED24-0991-492D-A084-02244EEFDFA1}" dt="2021-04-12T17:35:40.640" v="319" actId="1076"/>
          <ac:spMkLst>
            <pc:docMk/>
            <pc:sldMk cId="3722277716" sldId="15054"/>
            <ac:spMk id="127" creationId="{9D1D2437-484C-4ABF-B2B0-4CA745E11CB0}"/>
          </ac:spMkLst>
        </pc:spChg>
        <pc:grpChg chg="mod">
          <ac:chgData name="Belling, Thomas (Nokia - DE/Munich)" userId="38e53bf5-7a59-41ec-8bf1-bf611b810166" providerId="ADAL" clId="{BDA4ED24-0991-492D-A084-02244EEFDFA1}" dt="2021-04-12T17:34:37.721" v="314" actId="338"/>
          <ac:grpSpMkLst>
            <pc:docMk/>
            <pc:sldMk cId="3722277716" sldId="15054"/>
            <ac:grpSpMk id="1" creationId="{00000000-0000-0000-0000-000000000000}"/>
          </ac:grpSpMkLst>
        </pc:grpChg>
        <pc:grpChg chg="del">
          <ac:chgData name="Belling, Thomas (Nokia - DE/Munich)" userId="38e53bf5-7a59-41ec-8bf1-bf611b810166" providerId="ADAL" clId="{BDA4ED24-0991-492D-A084-02244EEFDFA1}" dt="2021-04-12T17:30:46.692" v="300" actId="478"/>
          <ac:grpSpMkLst>
            <pc:docMk/>
            <pc:sldMk cId="3722277716" sldId="15054"/>
            <ac:grpSpMk id="21" creationId="{54E55287-08B5-4B54-8BE5-F70080DF3F6D}"/>
          </ac:grpSpMkLst>
        </pc:grpChg>
        <pc:grpChg chg="del mod">
          <ac:chgData name="Belling, Thomas (Nokia - DE/Munich)" userId="38e53bf5-7a59-41ec-8bf1-bf611b810166" providerId="ADAL" clId="{BDA4ED24-0991-492D-A084-02244EEFDFA1}" dt="2021-04-12T17:35:11.057" v="317" actId="478"/>
          <ac:grpSpMkLst>
            <pc:docMk/>
            <pc:sldMk cId="3722277716" sldId="15054"/>
            <ac:grpSpMk id="24" creationId="{BB8DD20D-ACCC-4D5C-88ED-7D64C645C64E}"/>
          </ac:grpSpMkLst>
        </pc:grpChg>
        <pc:graphicFrameChg chg="add mod">
          <ac:chgData name="Belling, Thomas (Nokia - DE/Munich)" userId="38e53bf5-7a59-41ec-8bf1-bf611b810166" providerId="ADAL" clId="{BDA4ED24-0991-492D-A084-02244EEFDFA1}" dt="2021-04-12T17:49:54.042" v="530" actId="1076"/>
          <ac:graphicFrameMkLst>
            <pc:docMk/>
            <pc:sldMk cId="3722277716" sldId="15054"/>
            <ac:graphicFrameMk id="128" creationId="{CEC55D8A-358E-4B75-8E2F-0C61FD1F0381}"/>
          </ac:graphicFrameMkLst>
        </pc:graphicFrameChg>
        <pc:picChg chg="add del mod">
          <ac:chgData name="Belling, Thomas (Nokia - DE/Munich)" userId="38e53bf5-7a59-41ec-8bf1-bf611b810166" providerId="ADAL" clId="{BDA4ED24-0991-492D-A084-02244EEFDFA1}" dt="2021-04-12T17:32:54.376" v="304"/>
          <ac:picMkLst>
            <pc:docMk/>
            <pc:sldMk cId="3722277716" sldId="15054"/>
            <ac:picMk id="4" creationId="{C2529F4B-A913-41AF-9637-5731266FD25E}"/>
          </ac:picMkLst>
        </pc:picChg>
        <pc:picChg chg="add del mod">
          <ac:chgData name="Belling, Thomas (Nokia - DE/Munich)" userId="38e53bf5-7a59-41ec-8bf1-bf611b810166" providerId="ADAL" clId="{BDA4ED24-0991-492D-A084-02244EEFDFA1}" dt="2021-04-12T17:33:40.890" v="308"/>
          <ac:picMkLst>
            <pc:docMk/>
            <pc:sldMk cId="3722277716" sldId="15054"/>
            <ac:picMk id="22" creationId="{F7A38D29-4269-46E5-B5E9-005E469EF370}"/>
          </ac:picMkLst>
        </pc:picChg>
        <pc:picChg chg="add del mod">
          <ac:chgData name="Belling, Thomas (Nokia - DE/Munich)" userId="38e53bf5-7a59-41ec-8bf1-bf611b810166" providerId="ADAL" clId="{BDA4ED24-0991-492D-A084-02244EEFDFA1}" dt="2021-04-12T17:34:37.721" v="314" actId="338"/>
          <ac:picMkLst>
            <pc:docMk/>
            <pc:sldMk cId="3722277716" sldId="15054"/>
            <ac:picMk id="23" creationId="{42583A16-2F61-4164-B2EC-2ECE943F8BCF}"/>
          </ac:picMkLst>
        </pc:picChg>
      </pc:sldChg>
      <pc:sldChg chg="addSp delSp modSp del mod">
        <pc:chgData name="Belling, Thomas (Nokia - DE/Munich)" userId="38e53bf5-7a59-41ec-8bf1-bf611b810166" providerId="ADAL" clId="{BDA4ED24-0991-492D-A084-02244EEFDFA1}" dt="2021-04-12T17:48:25.199" v="512"/>
        <pc:sldMkLst>
          <pc:docMk/>
          <pc:sldMk cId="328736652" sldId="15055"/>
        </pc:sldMkLst>
        <pc:spChg chg="mod">
          <ac:chgData name="Belling, Thomas (Nokia - DE/Munich)" userId="38e53bf5-7a59-41ec-8bf1-bf611b810166" providerId="ADAL" clId="{BDA4ED24-0991-492D-A084-02244EEFDFA1}" dt="2021-04-12T17:48:24.546" v="511" actId="20577"/>
          <ac:spMkLst>
            <pc:docMk/>
            <pc:sldMk cId="328736652" sldId="15055"/>
            <ac:spMk id="87" creationId="{BF68698E-EAA5-4F3E-A763-EA8D0F49DD01}"/>
          </ac:spMkLst>
        </pc:spChg>
        <pc:picChg chg="add del">
          <ac:chgData name="Belling, Thomas (Nokia - DE/Munich)" userId="38e53bf5-7a59-41ec-8bf1-bf611b810166" providerId="ADAL" clId="{BDA4ED24-0991-492D-A084-02244EEFDFA1}" dt="2021-04-12T17:48:18.097" v="503" actId="478"/>
          <ac:picMkLst>
            <pc:docMk/>
            <pc:sldMk cId="328736652" sldId="15055"/>
            <ac:picMk id="2" creationId="{54CCD032-3236-4AEE-8B96-34C00A14CE77}"/>
          </ac:picMkLst>
        </pc:picChg>
      </pc:sldChg>
      <pc:sldChg chg="addSp delSp modSp mod">
        <pc:chgData name="Belling, Thomas (Nokia - DE/Munich)" userId="38e53bf5-7a59-41ec-8bf1-bf611b810166" providerId="ADAL" clId="{BDA4ED24-0991-492D-A084-02244EEFDFA1}" dt="2021-04-12T18:50:54.176" v="2578" actId="20577"/>
        <pc:sldMkLst>
          <pc:docMk/>
          <pc:sldMk cId="1310622200" sldId="15055"/>
        </pc:sldMkLst>
        <pc:spChg chg="mod">
          <ac:chgData name="Belling, Thomas (Nokia - DE/Munich)" userId="38e53bf5-7a59-41ec-8bf1-bf611b810166" providerId="ADAL" clId="{BDA4ED24-0991-492D-A084-02244EEFDFA1}" dt="2021-04-12T18:50:54.176" v="2578" actId="20577"/>
          <ac:spMkLst>
            <pc:docMk/>
            <pc:sldMk cId="1310622200" sldId="15055"/>
            <ac:spMk id="2" creationId="{17A7A76D-53EA-4320-AAB3-8CD74EC73D64}"/>
          </ac:spMkLst>
        </pc:spChg>
        <pc:spChg chg="mod">
          <ac:chgData name="Belling, Thomas (Nokia - DE/Munich)" userId="38e53bf5-7a59-41ec-8bf1-bf611b810166" providerId="ADAL" clId="{BDA4ED24-0991-492D-A084-02244EEFDFA1}" dt="2021-04-12T18:23:52.451" v="993" actId="14100"/>
          <ac:spMkLst>
            <pc:docMk/>
            <pc:sldMk cId="1310622200" sldId="15055"/>
            <ac:spMk id="3" creationId="{0212A1AD-FB46-4FB1-87A1-C6D8233E4CD8}"/>
          </ac:spMkLst>
        </pc:spChg>
        <pc:spChg chg="add del mod">
          <ac:chgData name="Belling, Thomas (Nokia - DE/Munich)" userId="38e53bf5-7a59-41ec-8bf1-bf611b810166" providerId="ADAL" clId="{BDA4ED24-0991-492D-A084-02244EEFDFA1}" dt="2021-04-12T17:59:49.630" v="597"/>
          <ac:spMkLst>
            <pc:docMk/>
            <pc:sldMk cId="1310622200" sldId="15055"/>
            <ac:spMk id="4" creationId="{E0A4F126-5ABC-4382-9A9F-95FEDBC48A00}"/>
          </ac:spMkLst>
        </pc:spChg>
        <pc:spChg chg="add del mod">
          <ac:chgData name="Belling, Thomas (Nokia - DE/Munich)" userId="38e53bf5-7a59-41ec-8bf1-bf611b810166" providerId="ADAL" clId="{BDA4ED24-0991-492D-A084-02244EEFDFA1}" dt="2021-04-12T17:59:46.259" v="595"/>
          <ac:spMkLst>
            <pc:docMk/>
            <pc:sldMk cId="1310622200" sldId="15055"/>
            <ac:spMk id="6" creationId="{3F04A5E7-A824-4576-B14D-7BD2BDAB48CA}"/>
          </ac:spMkLst>
        </pc:spChg>
        <pc:spChg chg="add del mod">
          <ac:chgData name="Belling, Thomas (Nokia - DE/Munich)" userId="38e53bf5-7a59-41ec-8bf1-bf611b810166" providerId="ADAL" clId="{BDA4ED24-0991-492D-A084-02244EEFDFA1}" dt="2021-04-12T18:00:27.953" v="601" actId="478"/>
          <ac:spMkLst>
            <pc:docMk/>
            <pc:sldMk cId="1310622200" sldId="15055"/>
            <ac:spMk id="8" creationId="{14F5D6F8-6AE7-4368-B724-5FFA74AD54BE}"/>
          </ac:spMkLst>
        </pc:spChg>
        <pc:spChg chg="add del mod">
          <ac:chgData name="Belling, Thomas (Nokia - DE/Munich)" userId="38e53bf5-7a59-41ec-8bf1-bf611b810166" providerId="ADAL" clId="{BDA4ED24-0991-492D-A084-02244EEFDFA1}" dt="2021-04-12T18:00:27.953" v="601" actId="478"/>
          <ac:spMkLst>
            <pc:docMk/>
            <pc:sldMk cId="1310622200" sldId="15055"/>
            <ac:spMk id="10" creationId="{003F16D3-33FA-459A-BEB4-778DF83B9293}"/>
          </ac:spMkLst>
        </pc:spChg>
        <pc:spChg chg="add mod">
          <ac:chgData name="Belling, Thomas (Nokia - DE/Munich)" userId="38e53bf5-7a59-41ec-8bf1-bf611b810166" providerId="ADAL" clId="{BDA4ED24-0991-492D-A084-02244EEFDFA1}" dt="2021-04-12T18:00:55.273" v="603" actId="1076"/>
          <ac:spMkLst>
            <pc:docMk/>
            <pc:sldMk cId="1310622200" sldId="15055"/>
            <ac:spMk id="12" creationId="{5F95E732-DB46-48A0-8068-868300B2F869}"/>
          </ac:spMkLst>
        </pc:spChg>
        <pc:spChg chg="add mod">
          <ac:chgData name="Belling, Thomas (Nokia - DE/Munich)" userId="38e53bf5-7a59-41ec-8bf1-bf611b810166" providerId="ADAL" clId="{BDA4ED24-0991-492D-A084-02244EEFDFA1}" dt="2021-04-12T18:10:07.684" v="731" actId="14100"/>
          <ac:spMkLst>
            <pc:docMk/>
            <pc:sldMk cId="1310622200" sldId="15055"/>
            <ac:spMk id="14" creationId="{7E6DBCBE-D2A4-4E02-9810-93D6BC8500A4}"/>
          </ac:spMkLst>
        </pc:spChg>
        <pc:graphicFrameChg chg="add del mod">
          <ac:chgData name="Belling, Thomas (Nokia - DE/Munich)" userId="38e53bf5-7a59-41ec-8bf1-bf611b810166" providerId="ADAL" clId="{BDA4ED24-0991-492D-A084-02244EEFDFA1}" dt="2021-04-12T17:59:49.630" v="597"/>
          <ac:graphicFrameMkLst>
            <pc:docMk/>
            <pc:sldMk cId="1310622200" sldId="15055"/>
            <ac:graphicFrameMk id="5" creationId="{5B5E25CA-52E6-4D20-96FC-9D9334DC8AFD}"/>
          </ac:graphicFrameMkLst>
        </pc:graphicFrameChg>
        <pc:graphicFrameChg chg="add del mod">
          <ac:chgData name="Belling, Thomas (Nokia - DE/Munich)" userId="38e53bf5-7a59-41ec-8bf1-bf611b810166" providerId="ADAL" clId="{BDA4ED24-0991-492D-A084-02244EEFDFA1}" dt="2021-04-12T17:59:46.259" v="595"/>
          <ac:graphicFrameMkLst>
            <pc:docMk/>
            <pc:sldMk cId="1310622200" sldId="15055"/>
            <ac:graphicFrameMk id="7" creationId="{400B595D-F6EE-43F5-8A18-D7DDA1E209A7}"/>
          </ac:graphicFrameMkLst>
        </pc:graphicFrameChg>
        <pc:graphicFrameChg chg="add del mod">
          <ac:chgData name="Belling, Thomas (Nokia - DE/Munich)" userId="38e53bf5-7a59-41ec-8bf1-bf611b810166" providerId="ADAL" clId="{BDA4ED24-0991-492D-A084-02244EEFDFA1}" dt="2021-04-12T18:00:27.953" v="601" actId="478"/>
          <ac:graphicFrameMkLst>
            <pc:docMk/>
            <pc:sldMk cId="1310622200" sldId="15055"/>
            <ac:graphicFrameMk id="9" creationId="{2F4B9757-C67F-4BC8-8210-BE3297EF21A3}"/>
          </ac:graphicFrameMkLst>
        </pc:graphicFrameChg>
        <pc:graphicFrameChg chg="add del mod">
          <ac:chgData name="Belling, Thomas (Nokia - DE/Munich)" userId="38e53bf5-7a59-41ec-8bf1-bf611b810166" providerId="ADAL" clId="{BDA4ED24-0991-492D-A084-02244EEFDFA1}" dt="2021-04-12T18:00:27.953" v="601" actId="478"/>
          <ac:graphicFrameMkLst>
            <pc:docMk/>
            <pc:sldMk cId="1310622200" sldId="15055"/>
            <ac:graphicFrameMk id="11" creationId="{4F69F7D2-47FD-4841-A53D-538E858F552D}"/>
          </ac:graphicFrameMkLst>
        </pc:graphicFrameChg>
        <pc:graphicFrameChg chg="add mod">
          <ac:chgData name="Belling, Thomas (Nokia - DE/Munich)" userId="38e53bf5-7a59-41ec-8bf1-bf611b810166" providerId="ADAL" clId="{BDA4ED24-0991-492D-A084-02244EEFDFA1}" dt="2021-04-12T18:11:36.454" v="815" actId="1076"/>
          <ac:graphicFrameMkLst>
            <pc:docMk/>
            <pc:sldMk cId="1310622200" sldId="15055"/>
            <ac:graphicFrameMk id="13" creationId="{46D11B53-EF39-422C-BB02-58B6FF5E8189}"/>
          </ac:graphicFrameMkLst>
        </pc:graphicFrameChg>
        <pc:graphicFrameChg chg="add mod">
          <ac:chgData name="Belling, Thomas (Nokia - DE/Munich)" userId="38e53bf5-7a59-41ec-8bf1-bf611b810166" providerId="ADAL" clId="{BDA4ED24-0991-492D-A084-02244EEFDFA1}" dt="2021-04-12T18:14:46.540" v="968" actId="1076"/>
          <ac:graphicFrameMkLst>
            <pc:docMk/>
            <pc:sldMk cId="1310622200" sldId="15055"/>
            <ac:graphicFrameMk id="15" creationId="{0D5E522A-A775-4A02-9744-73195DBCE03D}"/>
          </ac:graphicFrameMkLst>
        </pc:graphicFrameChg>
        <pc:graphicFrameChg chg="del">
          <ac:chgData name="Belling, Thomas (Nokia - DE/Munich)" userId="38e53bf5-7a59-41ec-8bf1-bf611b810166" providerId="ADAL" clId="{BDA4ED24-0991-492D-A084-02244EEFDFA1}" dt="2021-04-12T17:59:21.902" v="589" actId="478"/>
          <ac:graphicFrameMkLst>
            <pc:docMk/>
            <pc:sldMk cId="1310622200" sldId="15055"/>
            <ac:graphicFrameMk id="128" creationId="{CEC55D8A-358E-4B75-8E2F-0C61FD1F0381}"/>
          </ac:graphicFrameMkLst>
        </pc:graphicFrameChg>
      </pc:sldChg>
      <pc:sldChg chg="delSp modSp add mod">
        <pc:chgData name="Belling, Thomas (Nokia - DE/Munich)" userId="38e53bf5-7a59-41ec-8bf1-bf611b810166" providerId="ADAL" clId="{BDA4ED24-0991-492D-A084-02244EEFDFA1}" dt="2021-04-12T18:49:16.835" v="2548" actId="20577"/>
        <pc:sldMkLst>
          <pc:docMk/>
          <pc:sldMk cId="4281825112" sldId="15056"/>
        </pc:sldMkLst>
        <pc:spChg chg="mod">
          <ac:chgData name="Belling, Thomas (Nokia - DE/Munich)" userId="38e53bf5-7a59-41ec-8bf1-bf611b810166" providerId="ADAL" clId="{BDA4ED24-0991-492D-A084-02244EEFDFA1}" dt="2021-04-12T18:49:16.835" v="2548" actId="20577"/>
          <ac:spMkLst>
            <pc:docMk/>
            <pc:sldMk cId="4281825112" sldId="15056"/>
            <ac:spMk id="2" creationId="{17A7A76D-53EA-4320-AAB3-8CD74EC73D64}"/>
          </ac:spMkLst>
        </pc:spChg>
        <pc:spChg chg="mod">
          <ac:chgData name="Belling, Thomas (Nokia - DE/Munich)" userId="38e53bf5-7a59-41ec-8bf1-bf611b810166" providerId="ADAL" clId="{BDA4ED24-0991-492D-A084-02244EEFDFA1}" dt="2021-04-12T18:26:15.970" v="1040" actId="20577"/>
          <ac:spMkLst>
            <pc:docMk/>
            <pc:sldMk cId="4281825112" sldId="15056"/>
            <ac:spMk id="3" creationId="{0212A1AD-FB46-4FB1-87A1-C6D8233E4CD8}"/>
          </ac:spMkLst>
        </pc:spChg>
        <pc:graphicFrameChg chg="del">
          <ac:chgData name="Belling, Thomas (Nokia - DE/Munich)" userId="38e53bf5-7a59-41ec-8bf1-bf611b810166" providerId="ADAL" clId="{BDA4ED24-0991-492D-A084-02244EEFDFA1}" dt="2021-04-12T18:38:11.248" v="1836" actId="478"/>
          <ac:graphicFrameMkLst>
            <pc:docMk/>
            <pc:sldMk cId="4281825112" sldId="15056"/>
            <ac:graphicFrameMk id="13" creationId="{46D11B53-EF39-422C-BB02-58B6FF5E8189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4/12/2021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4/12/2021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708-655B-4122-B724-753544C69222}" type="datetimeFigureOut">
              <a:rPr lang="zh-CN" altLang="en-US" smtClean="0"/>
              <a:t>2021/4/12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AFB-60C3-4E04-B62B-1B12B8C52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8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  <p:sldLayoutId id="2147483820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3gpp.org/ftp/tsg_sa/WG2_Arch/TSGS2_144e_Electronic/Docs/S2-2102947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4e_Electronic/Docs/S2-2102727.zi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Users\rdcgajy\Documents\3GPP_meetings\SA2#144E\Docs\S2-2102439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918447" y="1882492"/>
            <a:ext cx="6974542" cy="181096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PCF authorizing MBS Session policy</a:t>
            </a:r>
            <a:br>
              <a:rPr lang="en-GB" sz="2400" b="1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- For discussion</a:t>
            </a:r>
            <a:endParaRPr lang="fr-FR" alt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13613"/>
          </a:xfrm>
        </p:spPr>
        <p:txBody>
          <a:bodyPr/>
          <a:lstStyle/>
          <a:p>
            <a:r>
              <a:rPr lang="en-US" altLang="zh-CN" b="1" dirty="0"/>
              <a:t>Related TDOCs</a:t>
            </a:r>
            <a:endParaRPr lang="zh-CN" altLang="en-US" b="1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81252"/>
              </p:ext>
            </p:extLst>
          </p:nvPr>
        </p:nvGraphicFramePr>
        <p:xfrm>
          <a:off x="433442" y="1126086"/>
          <a:ext cx="11148970" cy="19268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8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472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Annex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9.X (General description)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9.Y (PCF </a:t>
                      </a: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with</a:t>
                      </a:r>
                      <a:r>
                        <a:rPr lang="en-US" altLang="zh-CN" sz="8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SMF</a:t>
                      </a:r>
                      <a:r>
                        <a:rPr lang="en-US" altLang="zh-CN" sz="800" u="none" strike="noStrike" dirty="0">
                          <a:effectLst/>
                        </a:rPr>
                        <a:t>)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9.Z (PCF service with NEF)</a:t>
                      </a:r>
                      <a:endParaRPr lang="zh-CN" altLang="en-US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MBS Application and Service Configuration Options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AF--&gt;PCF--&gt;MB-SMF 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S2-2102439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Policy control for Multicast and Broadcast services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General description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S2-2102946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PCF service for Interactions between MB-SMF and PCF.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Interaction between MB-SMF and PCF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Separate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Requested MBS </a:t>
                      </a:r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Dynamic PCC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AF--&gt;PCF--&gt;MB-SMF 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0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S2-2102725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MBS Session-AMBR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Session AMBR for MBS should be considered for individual delivery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Separate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S2-2102947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NEF PCF interactions.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Interaction between NEF and PCF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内容占位符 4">
            <a:extLst>
              <a:ext uri="{FF2B5EF4-FFF2-40B4-BE49-F238E27FC236}">
                <a16:creationId xmlns:a16="http://schemas.microsoft.com/office/drawing/2014/main" id="{95A6F540-E045-4B6E-98E0-D5A11A6EE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97955"/>
              </p:ext>
            </p:extLst>
          </p:nvPr>
        </p:nvGraphicFramePr>
        <p:xfrm>
          <a:off x="651933" y="5340215"/>
          <a:ext cx="10153649" cy="9248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5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57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7.3.1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7.3.2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7.3.3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7.3.x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Establishment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S2-2102729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Update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S2-2102730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Release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格 3">
            <a:extLst>
              <a:ext uri="{FF2B5EF4-FFF2-40B4-BE49-F238E27FC236}">
                <a16:creationId xmlns:a16="http://schemas.microsoft.com/office/drawing/2014/main" id="{C70AC808-D3E9-4D7E-83EF-45CBADF39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52128"/>
              </p:ext>
            </p:extLst>
          </p:nvPr>
        </p:nvGraphicFramePr>
        <p:xfrm>
          <a:off x="433442" y="3236779"/>
          <a:ext cx="10142291" cy="19195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935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4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7.1.1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7.1.2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7.1.1.x de-configuration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7.1.1.y configuration update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7.2.1.3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S2-2102354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on common procedures for multicast and broadcast services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Samsung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Adding de-configuration and configuration update procedure</a:t>
                      </a:r>
                    </a:p>
                  </a:txBody>
                  <a:tcPr marL="4403" marR="4403" marT="4403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S2-2102392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Updates for MBS session configuration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Timing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establishing N6 connection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Procedures of configuration for MBS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S2-2102673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[7.1.1]-Update to configuration procedures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vivo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Separate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the “big” configuration procedure. 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the MBS Session Configuration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S2-2102338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Clause 7.1.1: Clarification on MBS service area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LG Electronics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2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Option 1 (Ericsson </a:t>
            </a:r>
            <a:r>
              <a:rPr lang="de-DE" dirty="0" err="1"/>
              <a:t>proposal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CR)</a:t>
            </a:r>
          </a:p>
          <a:p>
            <a:pPr lvl="1"/>
            <a:r>
              <a:rPr lang="de-DE" dirty="0"/>
              <a:t>Service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message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NEF </a:t>
            </a:r>
            <a:r>
              <a:rPr lang="de-DE" dirty="0" err="1"/>
              <a:t>to</a:t>
            </a:r>
            <a:r>
              <a:rPr lang="de-DE" dirty="0"/>
              <a:t> MB-SMF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PCF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E55287-08B5-4B54-8BE5-F70080DF3F6D}"/>
              </a:ext>
            </a:extLst>
          </p:cNvPr>
          <p:cNvGrpSpPr/>
          <p:nvPr/>
        </p:nvGrpSpPr>
        <p:grpSpPr>
          <a:xfrm>
            <a:off x="1796072" y="2901576"/>
            <a:ext cx="4797276" cy="1527514"/>
            <a:chOff x="1550539" y="3841376"/>
            <a:chExt cx="4797276" cy="152751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EC8543F-15F4-403E-BE03-96C31A550F19}"/>
                </a:ext>
              </a:extLst>
            </p:cNvPr>
            <p:cNvSpPr/>
            <p:nvPr/>
          </p:nvSpPr>
          <p:spPr bwMode="auto">
            <a:xfrm>
              <a:off x="1952643" y="3886323"/>
              <a:ext cx="777190" cy="300040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PCF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6204637-0FE8-471D-90AC-DEB08AED942B}"/>
                </a:ext>
              </a:extLst>
            </p:cNvPr>
            <p:cNvSpPr/>
            <p:nvPr/>
          </p:nvSpPr>
          <p:spPr bwMode="auto">
            <a:xfrm>
              <a:off x="3230631" y="3857687"/>
              <a:ext cx="777190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MB-SMF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5FDFF07-F4DB-4E7B-B937-4B3784057D5A}"/>
                </a:ext>
              </a:extLst>
            </p:cNvPr>
            <p:cNvSpPr/>
            <p:nvPr/>
          </p:nvSpPr>
          <p:spPr bwMode="auto">
            <a:xfrm>
              <a:off x="4554238" y="3841376"/>
              <a:ext cx="631288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NEF/MBSF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AFE1684-DF8E-4EFC-81B1-1A2CDDDEE5CE}"/>
                </a:ext>
              </a:extLst>
            </p:cNvPr>
            <p:cNvSpPr/>
            <p:nvPr/>
          </p:nvSpPr>
          <p:spPr bwMode="auto">
            <a:xfrm>
              <a:off x="5716527" y="3857687"/>
              <a:ext cx="631288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AF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2697CF5-5046-41C0-8FB3-B1972BE4E097}"/>
                </a:ext>
              </a:extLst>
            </p:cNvPr>
            <p:cNvCxnSpPr/>
            <p:nvPr/>
          </p:nvCxnSpPr>
          <p:spPr bwMode="auto">
            <a:xfrm flipH="1">
              <a:off x="4869882" y="4607704"/>
              <a:ext cx="1162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51F5496-0648-4EF3-AD35-F663C6B3B44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95453" y="4688963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75313B7-3DCA-4E2B-8724-1E38A81235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21024" y="4903539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D6108F1-BF3C-4B6A-97DD-0191AA26D5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41238" y="5020080"/>
              <a:ext cx="125421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55AB953-7591-4E8C-BBC9-E0D50C211E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5453" y="5127657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1331BFF-CD7F-4475-ACC4-21866005EA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69882" y="5181445"/>
              <a:ext cx="1162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E45143-D138-40BF-A396-C95924C26AA1}"/>
                </a:ext>
              </a:extLst>
            </p:cNvPr>
            <p:cNvSpPr txBox="1"/>
            <p:nvPr/>
          </p:nvSpPr>
          <p:spPr>
            <a:xfrm>
              <a:off x="3683501" y="4320469"/>
              <a:ext cx="24694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MB Session Start (service requirement)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C4E553B-DE15-4806-9496-76A209645A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09679" y="4180990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B2B927-30A7-4461-AC09-0D9549AF02C3}"/>
                </a:ext>
              </a:extLst>
            </p:cNvPr>
            <p:cNvSpPr txBox="1"/>
            <p:nvPr/>
          </p:nvSpPr>
          <p:spPr>
            <a:xfrm>
              <a:off x="1550539" y="4679145"/>
              <a:ext cx="27799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MBS Policy Association Req/Resp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AD710C5-5974-4020-A18B-CC6E6B4611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02283" y="4216982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1A1D79-23C6-4DFD-9957-F4272C1BBB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50645" y="4267782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4F871ED-5DA2-4D6D-A09F-ECE366B61A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8305" y="4243347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998264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1"/>
            <a:ext cx="11184467" cy="1390649"/>
          </a:xfrm>
        </p:spPr>
        <p:txBody>
          <a:bodyPr/>
          <a:lstStyle/>
          <a:p>
            <a:r>
              <a:rPr lang="de-DE" dirty="0"/>
              <a:t>Option 2 (</a:t>
            </a:r>
            <a:r>
              <a:rPr lang="de-DE" dirty="0" err="1"/>
              <a:t>Tencent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PCF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triggers</a:t>
            </a:r>
            <a:r>
              <a:rPr lang="de-DE" dirty="0"/>
              <a:t> </a:t>
            </a:r>
            <a:r>
              <a:rPr lang="de-DE" dirty="0" err="1"/>
              <a:t>establishment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MBS </a:t>
            </a:r>
            <a:r>
              <a:rPr lang="de-DE" dirty="0" err="1"/>
              <a:t>context</a:t>
            </a:r>
            <a:r>
              <a:rPr lang="de-DE" dirty="0"/>
              <a:t> at MBS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8" name="Object 127">
            <a:extLst>
              <a:ext uri="{FF2B5EF4-FFF2-40B4-BE49-F238E27FC236}">
                <a16:creationId xmlns:a16="http://schemas.microsoft.com/office/drawing/2014/main" id="{CEC55D8A-358E-4B75-8E2F-0C61FD1F0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92248"/>
              </p:ext>
            </p:extLst>
          </p:nvPr>
        </p:nvGraphicFramePr>
        <p:xfrm>
          <a:off x="2473792" y="2473324"/>
          <a:ext cx="599122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6000788" imgH="2933632" progId="Visio.Drawing.15">
                  <p:embed/>
                </p:oleObj>
              </mc:Choice>
              <mc:Fallback>
                <p:oleObj name="Visio" r:id="rId3" imgW="6000788" imgH="2933632" progId="Visio.Drawing.15">
                  <p:embed/>
                  <p:pic>
                    <p:nvPicPr>
                      <p:cNvPr id="128" name="Object 127">
                        <a:extLst>
                          <a:ext uri="{FF2B5EF4-FFF2-40B4-BE49-F238E27FC236}">
                            <a16:creationId xmlns:a16="http://schemas.microsoft.com/office/drawing/2014/main" id="{CEC55D8A-358E-4B75-8E2F-0C61FD1F03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792" y="2473324"/>
                        <a:ext cx="5991225" cy="293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2777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9" y="811209"/>
            <a:ext cx="11184467" cy="1390649"/>
          </a:xfrm>
        </p:spPr>
        <p:txBody>
          <a:bodyPr/>
          <a:lstStyle/>
          <a:p>
            <a:r>
              <a:rPr lang="de-DE" sz="2000" dirty="0"/>
              <a:t>Option 3 (2947 (Nokia), 2673(Vivo)?,  2439 (</a:t>
            </a:r>
            <a:r>
              <a:rPr lang="en-US" sz="2000" dirty="0"/>
              <a:t>Intel, Lenovo, Tencent, Motorola Mobility)?</a:t>
            </a:r>
            <a:r>
              <a:rPr lang="de-DE" sz="2000" dirty="0"/>
              <a:t>)</a:t>
            </a:r>
          </a:p>
          <a:p>
            <a:pPr lvl="1"/>
            <a:r>
              <a:rPr lang="de-DE" sz="1800" dirty="0" err="1"/>
              <a:t>Similar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existing</a:t>
            </a:r>
            <a:r>
              <a:rPr lang="de-DE" sz="1800" dirty="0"/>
              <a:t> PCC</a:t>
            </a:r>
          </a:p>
          <a:p>
            <a:pPr lvl="1"/>
            <a:r>
              <a:rPr lang="de-DE" sz="1800" dirty="0"/>
              <a:t>Session </a:t>
            </a:r>
            <a:r>
              <a:rPr lang="de-DE" sz="1800" dirty="0" err="1"/>
              <a:t>binding</a:t>
            </a:r>
            <a:r>
              <a:rPr lang="de-DE" sz="1800" dirty="0"/>
              <a:t> </a:t>
            </a:r>
            <a:r>
              <a:rPr lang="de-DE" sz="1800" dirty="0" err="1"/>
              <a:t>based</a:t>
            </a:r>
            <a:r>
              <a:rPr lang="de-DE" sz="1800" dirty="0"/>
              <a:t> on MBS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context</a:t>
            </a:r>
            <a:r>
              <a:rPr lang="de-DE" sz="1800" dirty="0"/>
              <a:t> at PCF</a:t>
            </a:r>
          </a:p>
          <a:p>
            <a:pPr lvl="1"/>
            <a:r>
              <a:rPr lang="de-DE" sz="1800" dirty="0" err="1"/>
              <a:t>For</a:t>
            </a:r>
            <a:r>
              <a:rPr lang="de-DE" sz="1800" dirty="0"/>
              <a:t> initial </a:t>
            </a:r>
            <a:r>
              <a:rPr lang="de-DE" sz="1800" dirty="0" err="1"/>
              <a:t>configuration</a:t>
            </a:r>
            <a:r>
              <a:rPr lang="de-DE" sz="1800" dirty="0"/>
              <a:t>, NEF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store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information</a:t>
            </a:r>
            <a:r>
              <a:rPr lang="de-DE" sz="1800" dirty="0"/>
              <a:t> in </a:t>
            </a:r>
            <a:r>
              <a:rPr lang="de-DE" sz="1800" dirty="0" err="1"/>
              <a:t>database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/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establish</a:t>
            </a:r>
            <a:r>
              <a:rPr lang="de-DE" sz="1800" dirty="0"/>
              <a:t> PCC </a:t>
            </a:r>
            <a:r>
              <a:rPr lang="de-DE" sz="1800" dirty="0" err="1"/>
              <a:t>authorization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endParaRPr lang="de-DE" sz="1800" dirty="0"/>
          </a:p>
          <a:p>
            <a:pPr lvl="1"/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updates</a:t>
            </a:r>
            <a:r>
              <a:rPr lang="de-DE" sz="1800" dirty="0"/>
              <a:t>, </a:t>
            </a:r>
            <a:r>
              <a:rPr lang="de-DE" sz="1800" dirty="0" err="1"/>
              <a:t>direct</a:t>
            </a:r>
            <a:r>
              <a:rPr lang="de-DE" sz="1800" dirty="0"/>
              <a:t> </a:t>
            </a:r>
            <a:r>
              <a:rPr lang="de-DE" sz="1800" dirty="0" err="1"/>
              <a:t>interaction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NEF </a:t>
            </a:r>
            <a:r>
              <a:rPr lang="de-DE" sz="1800" dirty="0" err="1"/>
              <a:t>and</a:t>
            </a:r>
            <a:r>
              <a:rPr lang="de-DE" sz="1800" dirty="0"/>
              <a:t> PCF</a:t>
            </a:r>
          </a:p>
          <a:p>
            <a:pPr lvl="1"/>
            <a:r>
              <a:rPr lang="de-DE" sz="1800" dirty="0"/>
              <a:t>PCF </a:t>
            </a:r>
            <a:r>
              <a:rPr lang="de-DE" sz="1800" dirty="0" err="1"/>
              <a:t>retrieves</a:t>
            </a:r>
            <a:r>
              <a:rPr lang="de-DE" sz="1800" dirty="0"/>
              <a:t> </a:t>
            </a:r>
            <a:r>
              <a:rPr lang="de-DE" sz="1800" dirty="0" err="1"/>
              <a:t>stored</a:t>
            </a:r>
            <a:r>
              <a:rPr lang="de-DE" sz="1800" dirty="0"/>
              <a:t> </a:t>
            </a:r>
            <a:r>
              <a:rPr lang="de-DE" sz="1800" dirty="0" err="1"/>
              <a:t>configured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information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 err="1"/>
              <a:t>database</a:t>
            </a:r>
            <a:r>
              <a:rPr lang="de-DE" sz="1800" dirty="0"/>
              <a:t> (Nokia: UDM, Vivo: UDR)</a:t>
            </a:r>
          </a:p>
          <a:p>
            <a:pPr lvl="1"/>
            <a:r>
              <a:rPr lang="de-DE" sz="1800" dirty="0"/>
              <a:t>BSF </a:t>
            </a:r>
            <a:r>
              <a:rPr lang="de-DE" sz="1800" dirty="0" err="1"/>
              <a:t>used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discover</a:t>
            </a:r>
            <a:r>
              <a:rPr lang="de-DE" sz="1800" dirty="0"/>
              <a:t> PCF </a:t>
            </a:r>
            <a:r>
              <a:rPr lang="de-DE" sz="1800" dirty="0" err="1"/>
              <a:t>with</a:t>
            </a:r>
            <a:r>
              <a:rPr lang="de-DE" sz="1800" dirty="0"/>
              <a:t> MBS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context</a:t>
            </a:r>
            <a:r>
              <a:rPr lang="de-DE" sz="1800" dirty="0"/>
              <a:t> </a:t>
            </a:r>
          </a:p>
          <a:p>
            <a:pPr lvl="1"/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854075"/>
          </a:xfrm>
        </p:spPr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F95E732-DB46-48A0-8068-868300B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494" y="21582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6D11B53-EF39-422C-BB02-58B6FF5E81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52441"/>
              </p:ext>
            </p:extLst>
          </p:nvPr>
        </p:nvGraphicFramePr>
        <p:xfrm>
          <a:off x="651933" y="3890172"/>
          <a:ext cx="5295594" cy="2467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6000788" imgH="5038793" progId="Visio.Drawing.15">
                  <p:embed/>
                </p:oleObj>
              </mc:Choice>
              <mc:Fallback>
                <p:oleObj name="Visio" r:id="rId3" imgW="6000788" imgH="5038793" progId="Visio.Drawing.15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6D11B53-EF39-422C-BB02-58B6FF5E81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33" y="3890172"/>
                        <a:ext cx="5295594" cy="2467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5">
            <a:extLst>
              <a:ext uri="{FF2B5EF4-FFF2-40B4-BE49-F238E27FC236}">
                <a16:creationId xmlns:a16="http://schemas.microsoft.com/office/drawing/2014/main" id="{7E6DBCBE-D2A4-4E02-9810-93D6BC8500A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99654" y="2845110"/>
            <a:ext cx="104942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D5E522A-A775-4A02-9744-73195DBCE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05842"/>
              </p:ext>
            </p:extLst>
          </p:nvPr>
        </p:nvGraphicFramePr>
        <p:xfrm>
          <a:off x="6720932" y="3720435"/>
          <a:ext cx="4819135" cy="280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5" imgW="6000788" imgH="3495743" progId="Visio.Drawing.15">
                  <p:embed/>
                </p:oleObj>
              </mc:Choice>
              <mc:Fallback>
                <p:oleObj name="Visio" r:id="rId5" imgW="6000788" imgH="3495743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D5E522A-A775-4A02-9744-73195DBCE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932" y="3720435"/>
                        <a:ext cx="4819135" cy="2807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62220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182" y="1082675"/>
            <a:ext cx="11184467" cy="1390649"/>
          </a:xfrm>
        </p:spPr>
        <p:txBody>
          <a:bodyPr/>
          <a:lstStyle/>
          <a:p>
            <a:r>
              <a:rPr lang="de-DE" sz="2400" dirty="0"/>
              <a:t>Option 1</a:t>
            </a:r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authorization</a:t>
            </a:r>
            <a:r>
              <a:rPr lang="de-DE" sz="2000" dirty="0"/>
              <a:t> </a:t>
            </a:r>
            <a:r>
              <a:rPr lang="de-DE" sz="2000" dirty="0" err="1"/>
              <a:t>requests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rejected</a:t>
            </a:r>
            <a:endParaRPr lang="de-DE" sz="2000" dirty="0"/>
          </a:p>
          <a:p>
            <a:pPr lvl="1"/>
            <a:r>
              <a:rPr lang="de-DE" sz="2000" dirty="0"/>
              <a:t>Large </a:t>
            </a:r>
            <a:r>
              <a:rPr lang="de-DE" sz="2000" dirty="0" err="1"/>
              <a:t>containers</a:t>
            </a:r>
            <a:r>
              <a:rPr lang="de-DE" sz="2000" dirty="0"/>
              <a:t> </a:t>
            </a:r>
            <a:r>
              <a:rPr lang="de-DE" sz="2000" dirty="0" err="1"/>
              <a:t>might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required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 </a:t>
            </a:r>
            <a:r>
              <a:rPr lang="de-DE" sz="2000" dirty="0" err="1"/>
              <a:t>decription</a:t>
            </a:r>
            <a:endParaRPr lang="de-DE" sz="2000" dirty="0"/>
          </a:p>
          <a:p>
            <a:pPr lvl="1"/>
            <a:r>
              <a:rPr lang="de-DE" sz="2000" dirty="0"/>
              <a:t>MB-SMF </a:t>
            </a:r>
            <a:r>
              <a:rPr lang="de-DE" sz="2000" dirty="0" err="1"/>
              <a:t>would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affected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 </a:t>
            </a:r>
            <a:r>
              <a:rPr lang="de-DE" sz="2000" dirty="0" err="1"/>
              <a:t>informnation</a:t>
            </a:r>
            <a:r>
              <a:rPr lang="de-DE" sz="2000" dirty="0"/>
              <a:t> </a:t>
            </a:r>
            <a:r>
              <a:rPr lang="de-DE" sz="2000" dirty="0" err="1"/>
              <a:t>updates</a:t>
            </a:r>
            <a:r>
              <a:rPr lang="de-DE" sz="2000" dirty="0"/>
              <a:t> </a:t>
            </a:r>
            <a:r>
              <a:rPr lang="de-DE" sz="2000" dirty="0" err="1"/>
              <a:t>even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PCF </a:t>
            </a:r>
            <a:r>
              <a:rPr lang="de-DE" sz="2000" dirty="0" err="1"/>
              <a:t>does</a:t>
            </a:r>
            <a:r>
              <a:rPr lang="de-DE" sz="2000" dirty="0"/>
              <a:t> not </a:t>
            </a:r>
            <a:r>
              <a:rPr lang="de-DE" sz="2000" dirty="0" err="1"/>
              <a:t>updated</a:t>
            </a:r>
            <a:r>
              <a:rPr lang="de-DE" sz="2000" dirty="0"/>
              <a:t> </a:t>
            </a:r>
            <a:r>
              <a:rPr lang="de-DE" sz="2000" dirty="0" err="1"/>
              <a:t>authorized</a:t>
            </a:r>
            <a:r>
              <a:rPr lang="de-DE" sz="2000" dirty="0"/>
              <a:t> </a:t>
            </a:r>
            <a:r>
              <a:rPr lang="de-DE" sz="2000" dirty="0" err="1"/>
              <a:t>QoS</a:t>
            </a:r>
            <a:endParaRPr lang="de-DE" sz="2000" dirty="0"/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PCF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preconfigurede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decisions</a:t>
            </a:r>
            <a:r>
              <a:rPr lang="de-DE" sz="2000" dirty="0"/>
              <a:t> (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)</a:t>
            </a:r>
          </a:p>
          <a:p>
            <a:r>
              <a:rPr lang="de-DE" sz="2400" dirty="0"/>
              <a:t>Option 2</a:t>
            </a:r>
          </a:p>
          <a:p>
            <a:pPr lvl="1"/>
            <a:r>
              <a:rPr lang="de-DE" sz="2000" dirty="0"/>
              <a:t>Substantial </a:t>
            </a:r>
            <a:r>
              <a:rPr lang="de-DE" sz="2000" dirty="0" err="1"/>
              <a:t>change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MB-SMF PCF </a:t>
            </a:r>
            <a:r>
              <a:rPr lang="de-DE" sz="2000" dirty="0" err="1"/>
              <a:t>interactions</a:t>
            </a:r>
            <a:r>
              <a:rPr lang="de-DE" sz="2000" dirty="0"/>
              <a:t> </a:t>
            </a:r>
            <a:r>
              <a:rPr lang="de-DE" sz="2000" dirty="0" err="1"/>
              <a:t>compared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existing</a:t>
            </a:r>
            <a:r>
              <a:rPr lang="de-DE" sz="2000" dirty="0"/>
              <a:t> </a:t>
            </a:r>
            <a:r>
              <a:rPr lang="de-DE" sz="2000" dirty="0" err="1"/>
              <a:t>PCFSmPolicyControl</a:t>
            </a:r>
            <a:r>
              <a:rPr lang="de-DE" sz="2000" dirty="0"/>
              <a:t> (</a:t>
            </a:r>
            <a:r>
              <a:rPr lang="de-DE" sz="2000" dirty="0" err="1"/>
              <a:t>might</a:t>
            </a:r>
            <a:r>
              <a:rPr lang="de-DE" sz="2000" dirty="0"/>
              <a:t> </a:t>
            </a:r>
            <a:r>
              <a:rPr lang="de-DE" sz="2000" dirty="0" err="1"/>
              <a:t>become</a:t>
            </a:r>
            <a:r>
              <a:rPr lang="de-DE" sz="2000" dirty="0"/>
              <a:t> an MB-SMF </a:t>
            </a:r>
            <a:r>
              <a:rPr lang="de-DE" sz="2000" dirty="0" err="1"/>
              <a:t>service</a:t>
            </a:r>
            <a:r>
              <a:rPr lang="de-DE" sz="2000" dirty="0"/>
              <a:t>)</a:t>
            </a:r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PCF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preconfigurede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decisions</a:t>
            </a:r>
            <a:r>
              <a:rPr lang="de-DE" sz="2000" dirty="0"/>
              <a:t> (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)</a:t>
            </a:r>
          </a:p>
          <a:p>
            <a:r>
              <a:rPr lang="de-DE" sz="2400" dirty="0"/>
              <a:t>Option 3</a:t>
            </a:r>
          </a:p>
          <a:p>
            <a:pPr lvl="1"/>
            <a:r>
              <a:rPr lang="de-DE" sz="2000" dirty="0" err="1"/>
              <a:t>Aims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alignment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existing</a:t>
            </a:r>
            <a:r>
              <a:rPr lang="de-DE" sz="2000" dirty="0"/>
              <a:t> PCC </a:t>
            </a:r>
            <a:r>
              <a:rPr lang="de-DE" sz="2000" dirty="0" err="1"/>
              <a:t>procedures</a:t>
            </a:r>
            <a:endParaRPr lang="de-DE" sz="2000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F95E732-DB46-48A0-8068-868300B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494" y="21582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2511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78" y="53417"/>
            <a:ext cx="6631181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330362" y="534392"/>
            <a:ext cx="5586344" cy="427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1" dirty="0">
                <a:hlinkClick r:id="rId2"/>
              </a:rPr>
              <a:t>S2-2102947</a:t>
            </a:r>
            <a:r>
              <a:rPr lang="en-GB" b="1" dirty="0"/>
              <a:t> </a:t>
            </a:r>
            <a:r>
              <a:rPr lang="en-GB" dirty="0"/>
              <a:t>NEF PCF interactions</a:t>
            </a:r>
            <a:r>
              <a:rPr lang="en-GB" b="1" dirty="0"/>
              <a:t>   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CD032-3236-4AEE-8B96-34C00A14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79" y="961957"/>
            <a:ext cx="6248119" cy="54567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456D75-E08A-4E07-A5F5-AB4D5317E673}"/>
              </a:ext>
            </a:extLst>
          </p:cNvPr>
          <p:cNvSpPr/>
          <p:nvPr/>
        </p:nvSpPr>
        <p:spPr bwMode="auto">
          <a:xfrm>
            <a:off x="2026023" y="2877682"/>
            <a:ext cx="2779059" cy="313753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5965B58-6D35-4745-A7CC-D3030A591B0C}"/>
              </a:ext>
            </a:extLst>
          </p:cNvPr>
          <p:cNvSpPr/>
          <p:nvPr/>
        </p:nvSpPr>
        <p:spPr bwMode="auto">
          <a:xfrm>
            <a:off x="1174376" y="4365813"/>
            <a:ext cx="1030942" cy="12012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B86CDC1-38BD-41C5-8467-9F9450193908}"/>
              </a:ext>
            </a:extLst>
          </p:cNvPr>
          <p:cNvSpPr/>
          <p:nvPr/>
        </p:nvSpPr>
        <p:spPr bwMode="auto">
          <a:xfrm>
            <a:off x="1586754" y="3225545"/>
            <a:ext cx="1953640" cy="47064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05E1F6-AED8-4732-8C11-F3F7B7DB5D2E}"/>
              </a:ext>
            </a:extLst>
          </p:cNvPr>
          <p:cNvSpPr txBox="1"/>
          <p:nvPr/>
        </p:nvSpPr>
        <p:spPr>
          <a:xfrm>
            <a:off x="6982600" y="4152043"/>
            <a:ext cx="2496466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Q2: why is BSF is needed?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 reply: BSF enables AF and or MB-SMF to detect PCF. (Depending on what entity contacts PCF first, the other needs to contact same PCF for session binding)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856035-0923-4DDA-B991-1C1FB2E2581D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 flipV="1">
            <a:off x="3454120" y="3657117"/>
            <a:ext cx="3528480" cy="10797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7ECD25-1CC7-40CF-8420-3DC83E58400C}"/>
              </a:ext>
            </a:extLst>
          </p:cNvPr>
          <p:cNvCxnSpPr>
            <a:cxnSpLocks/>
          </p:cNvCxnSpPr>
          <p:nvPr/>
        </p:nvCxnSpPr>
        <p:spPr bwMode="auto">
          <a:xfrm flipH="1">
            <a:off x="4805082" y="2414992"/>
            <a:ext cx="2130032" cy="4626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955382D-01C9-4713-B96C-4E2EFB8D7CEA}"/>
              </a:ext>
            </a:extLst>
          </p:cNvPr>
          <p:cNvSpPr/>
          <p:nvPr/>
        </p:nvSpPr>
        <p:spPr bwMode="auto">
          <a:xfrm>
            <a:off x="7034332" y="1580498"/>
            <a:ext cx="777190" cy="300040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1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</a:t>
            </a: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PCF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145FFABE-5441-4FF4-9B92-34BC144FE7D6}"/>
              </a:ext>
            </a:extLst>
          </p:cNvPr>
          <p:cNvSpPr/>
          <p:nvPr/>
        </p:nvSpPr>
        <p:spPr bwMode="auto">
          <a:xfrm>
            <a:off x="8312320" y="1551862"/>
            <a:ext cx="777190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MB-SMF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647A964-81F6-4A64-955E-09868F6C12CD}"/>
              </a:ext>
            </a:extLst>
          </p:cNvPr>
          <p:cNvSpPr/>
          <p:nvPr/>
        </p:nvSpPr>
        <p:spPr bwMode="auto">
          <a:xfrm>
            <a:off x="10798216" y="1551862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AF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5BC6E71-1E79-450C-883F-4091A4B0794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6700" y="2310843"/>
            <a:ext cx="37459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C46A42A-A01F-49CF-90CE-660C9F6923A0}"/>
              </a:ext>
            </a:extLst>
          </p:cNvPr>
          <p:cNvCxnSpPr>
            <a:cxnSpLocks/>
          </p:cNvCxnSpPr>
          <p:nvPr/>
        </p:nvCxnSpPr>
        <p:spPr bwMode="auto">
          <a:xfrm flipH="1">
            <a:off x="7436852" y="2417984"/>
            <a:ext cx="37558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437CBE5-1C6C-43C1-966A-5D0717982E36}"/>
              </a:ext>
            </a:extLst>
          </p:cNvPr>
          <p:cNvSpPr txBox="1"/>
          <p:nvPr/>
        </p:nvSpPr>
        <p:spPr>
          <a:xfrm>
            <a:off x="8748435" y="2487550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(service requirement)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B5D222B-A260-4552-BBD4-5D2102568F48}"/>
              </a:ext>
            </a:extLst>
          </p:cNvPr>
          <p:cNvCxnSpPr>
            <a:cxnSpLocks/>
          </p:cNvCxnSpPr>
          <p:nvPr/>
        </p:nvCxnSpPr>
        <p:spPr bwMode="auto">
          <a:xfrm>
            <a:off x="7422927" y="1966287"/>
            <a:ext cx="0" cy="134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CE4A3EA-AE4C-4EBB-9E31-19D831957971}"/>
              </a:ext>
            </a:extLst>
          </p:cNvPr>
          <p:cNvCxnSpPr>
            <a:cxnSpLocks/>
          </p:cNvCxnSpPr>
          <p:nvPr/>
        </p:nvCxnSpPr>
        <p:spPr bwMode="auto">
          <a:xfrm>
            <a:off x="8734651" y="1922899"/>
            <a:ext cx="0" cy="134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2C1EB8F-A721-4348-B646-5B10D1A29818}"/>
              </a:ext>
            </a:extLst>
          </p:cNvPr>
          <p:cNvCxnSpPr>
            <a:cxnSpLocks/>
          </p:cNvCxnSpPr>
          <p:nvPr/>
        </p:nvCxnSpPr>
        <p:spPr bwMode="auto">
          <a:xfrm>
            <a:off x="11217150" y="1949507"/>
            <a:ext cx="0" cy="1316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9890092-3E38-437F-AB16-62FDEBA6E51C}"/>
              </a:ext>
            </a:extLst>
          </p:cNvPr>
          <p:cNvSpPr/>
          <p:nvPr/>
        </p:nvSpPr>
        <p:spPr bwMode="auto">
          <a:xfrm>
            <a:off x="6935113" y="959312"/>
            <a:ext cx="4963396" cy="31535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73C65D-0713-4215-989A-2CB6B6C912CD}"/>
              </a:ext>
            </a:extLst>
          </p:cNvPr>
          <p:cNvSpPr txBox="1"/>
          <p:nvPr/>
        </p:nvSpPr>
        <p:spPr>
          <a:xfrm>
            <a:off x="7368982" y="2096446"/>
            <a:ext cx="2406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Authorizing MBS Session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014C997-64BD-4256-8663-B85F4D74C1C5}"/>
              </a:ext>
            </a:extLst>
          </p:cNvPr>
          <p:cNvCxnSpPr>
            <a:cxnSpLocks/>
          </p:cNvCxnSpPr>
          <p:nvPr/>
        </p:nvCxnSpPr>
        <p:spPr bwMode="auto">
          <a:xfrm>
            <a:off x="8720868" y="2732885"/>
            <a:ext cx="24717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1D76158-0391-4A6B-853C-4DAB20470C51}"/>
              </a:ext>
            </a:extLst>
          </p:cNvPr>
          <p:cNvSpPr txBox="1"/>
          <p:nvPr/>
        </p:nvSpPr>
        <p:spPr>
          <a:xfrm>
            <a:off x="8770619" y="2826921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Response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2C5D305-0AD5-44C2-A48A-EDCDC4E4662D}"/>
              </a:ext>
            </a:extLst>
          </p:cNvPr>
          <p:cNvCxnSpPr>
            <a:cxnSpLocks/>
          </p:cNvCxnSpPr>
          <p:nvPr/>
        </p:nvCxnSpPr>
        <p:spPr bwMode="auto">
          <a:xfrm>
            <a:off x="8748819" y="3064579"/>
            <a:ext cx="24912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17D88BF-07F8-4F93-AAAE-4A2A30593096}"/>
              </a:ext>
            </a:extLst>
          </p:cNvPr>
          <p:cNvSpPr/>
          <p:nvPr/>
        </p:nvSpPr>
        <p:spPr>
          <a:xfrm>
            <a:off x="7068875" y="1021670"/>
            <a:ext cx="406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Q1: For trusted AF, NEF may not be needed. If so, public safety AS would be impacted to do authorization first and then do MBS Session start ?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>
                <a:solidFill>
                  <a:srgbClr val="FF0000"/>
                </a:solidFill>
              </a:rPr>
              <a:t>Nokia Reply: Public safety would use MB2 interface and MBSF. Thus, no impact </a:t>
            </a:r>
          </a:p>
        </p:txBody>
      </p:sp>
    </p:spTree>
    <p:extLst>
      <p:ext uri="{BB962C8B-B14F-4D97-AF65-F5344CB8AC3E}">
        <p14:creationId xmlns:p14="http://schemas.microsoft.com/office/powerpoint/2010/main" val="2152575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62" y="49446"/>
            <a:ext cx="5765638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C2EE02-A6FA-4F40-8624-23098E60B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74" y="1516353"/>
            <a:ext cx="5360894" cy="47265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06BD1A-59C3-4620-BCEE-7E7609DBED29}"/>
              </a:ext>
            </a:extLst>
          </p:cNvPr>
          <p:cNvSpPr/>
          <p:nvPr/>
        </p:nvSpPr>
        <p:spPr bwMode="auto">
          <a:xfrm>
            <a:off x="1972235" y="5253319"/>
            <a:ext cx="1479177" cy="23308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A0E3F21-56F9-4B4E-818B-DBFA64334933}"/>
              </a:ext>
            </a:extLst>
          </p:cNvPr>
          <p:cNvSpPr/>
          <p:nvPr/>
        </p:nvSpPr>
        <p:spPr bwMode="auto">
          <a:xfrm>
            <a:off x="3926541" y="4276167"/>
            <a:ext cx="1479177" cy="2868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AE71F1D-FBF5-4CDE-8F2B-4FB32C9B17FC}"/>
              </a:ext>
            </a:extLst>
          </p:cNvPr>
          <p:cNvSpPr txBox="1">
            <a:spLocks/>
          </p:cNvSpPr>
          <p:nvPr/>
        </p:nvSpPr>
        <p:spPr>
          <a:xfrm>
            <a:off x="1064222" y="708728"/>
            <a:ext cx="8474225" cy="6927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b="1" dirty="0">
                <a:hlinkClick r:id="rId3"/>
              </a:rPr>
              <a:t>S2-2102727</a:t>
            </a:r>
            <a:r>
              <a:rPr lang="en-GB" sz="1800" b="1" dirty="0"/>
              <a:t> </a:t>
            </a:r>
            <a:r>
              <a:rPr lang="en-GB" sz="1800" dirty="0"/>
              <a:t>Update the MBS Session Configuration Procedure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344E09-F443-4A68-B83A-52E01ABFE418}"/>
              </a:ext>
            </a:extLst>
          </p:cNvPr>
          <p:cNvSpPr txBox="1"/>
          <p:nvPr/>
        </p:nvSpPr>
        <p:spPr>
          <a:xfrm>
            <a:off x="7445047" y="4563037"/>
            <a:ext cx="2272694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Q: Establishment or Notify? </a:t>
            </a:r>
          </a:p>
          <a:p>
            <a:r>
              <a:rPr lang="en-US" b="1" dirty="0"/>
              <a:t>Notify does not work as there is no MBS policy association established yet.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Agree, would need to be establishment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56D1C2-267D-4299-95BA-EB2E06AC8648}"/>
              </a:ext>
            </a:extLst>
          </p:cNvPr>
          <p:cNvCxnSpPr>
            <a:cxnSpLocks/>
            <a:stCxn id="16" idx="1"/>
          </p:cNvCxnSpPr>
          <p:nvPr/>
        </p:nvCxnSpPr>
        <p:spPr bwMode="auto">
          <a:xfrm flipH="1">
            <a:off x="3451413" y="5147813"/>
            <a:ext cx="3993634" cy="338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5B91333-B5BA-4F60-88FF-2281B173B0E8}"/>
              </a:ext>
            </a:extLst>
          </p:cNvPr>
          <p:cNvSpPr/>
          <p:nvPr/>
        </p:nvSpPr>
        <p:spPr bwMode="auto">
          <a:xfrm>
            <a:off x="3074893" y="4885767"/>
            <a:ext cx="1479177" cy="2868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5191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2" y="106827"/>
            <a:ext cx="5596363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330362" y="534392"/>
            <a:ext cx="8481944" cy="427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1" u="sng" dirty="0">
                <a:hlinkClick r:id="rId2"/>
              </a:rPr>
              <a:t>S2-2102439</a:t>
            </a:r>
            <a:r>
              <a:rPr lang="en-GB" b="1" u="sng" dirty="0"/>
              <a:t> </a:t>
            </a:r>
            <a:r>
              <a:rPr lang="en-GB" b="1" dirty="0"/>
              <a:t>Policy control for Multicast and Broadcast services  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BCC32-554E-4C4A-8032-294140BAA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1039905"/>
            <a:ext cx="6645928" cy="51271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18920C2-4D15-41E3-BAD3-22AB3811904C}"/>
              </a:ext>
            </a:extLst>
          </p:cNvPr>
          <p:cNvSpPr txBox="1"/>
          <p:nvPr/>
        </p:nvSpPr>
        <p:spPr>
          <a:xfrm>
            <a:off x="7180730" y="1694328"/>
            <a:ext cx="393550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Q1: Why is Session binding needed?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AF and MB-SMF both establish connections towards the PCF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992F26-8D82-44AC-99AF-2DA061684C60}"/>
              </a:ext>
            </a:extLst>
          </p:cNvPr>
          <p:cNvCxnSpPr>
            <a:cxnSpLocks/>
            <a:stCxn id="18" idx="1"/>
          </p:cNvCxnSpPr>
          <p:nvPr/>
        </p:nvCxnSpPr>
        <p:spPr bwMode="auto">
          <a:xfrm flipH="1">
            <a:off x="6265066" y="2048271"/>
            <a:ext cx="915664" cy="80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F82F94E-037E-45C2-B043-11F86E339BF7}"/>
              </a:ext>
            </a:extLst>
          </p:cNvPr>
          <p:cNvSpPr/>
          <p:nvPr/>
        </p:nvSpPr>
        <p:spPr bwMode="auto">
          <a:xfrm>
            <a:off x="703868" y="5145742"/>
            <a:ext cx="5889812" cy="40580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20825C-F148-4827-9C81-1B8C7CDE106E}"/>
              </a:ext>
            </a:extLst>
          </p:cNvPr>
          <p:cNvSpPr txBox="1"/>
          <p:nvPr/>
        </p:nvSpPr>
        <p:spPr>
          <a:xfrm>
            <a:off x="7349796" y="4968845"/>
            <a:ext cx="393550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Q3: MB-SMF interacts with PCF when AF started the MBS Session, but not at UE join. </a:t>
            </a:r>
          </a:p>
          <a:p>
            <a:r>
              <a:rPr lang="en-US" b="1" dirty="0">
                <a:solidFill>
                  <a:srgbClr val="FF0000"/>
                </a:solidFill>
              </a:rPr>
              <a:t>Nokia: I agree. MB-SMF is unaware of UUs joining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A4B4375-DEF7-4F9E-9B8A-2946A2886FF5}"/>
              </a:ext>
            </a:extLst>
          </p:cNvPr>
          <p:cNvCxnSpPr>
            <a:cxnSpLocks/>
            <a:stCxn id="22" idx="1"/>
          </p:cNvCxnSpPr>
          <p:nvPr/>
        </p:nvCxnSpPr>
        <p:spPr bwMode="auto">
          <a:xfrm flipH="1">
            <a:off x="6593680" y="5245844"/>
            <a:ext cx="756116" cy="1574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95DADA3-AB22-495B-8093-76C51D8F5DA1}"/>
              </a:ext>
            </a:extLst>
          </p:cNvPr>
          <p:cNvSpPr/>
          <p:nvPr/>
        </p:nvSpPr>
        <p:spPr bwMode="auto">
          <a:xfrm>
            <a:off x="625990" y="4124396"/>
            <a:ext cx="6106504" cy="60480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173198-D46D-4F14-9D85-01C9E8EE6BB9}"/>
              </a:ext>
            </a:extLst>
          </p:cNvPr>
          <p:cNvSpPr txBox="1"/>
          <p:nvPr/>
        </p:nvSpPr>
        <p:spPr>
          <a:xfrm>
            <a:off x="7349796" y="4005023"/>
            <a:ext cx="3935505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Q2: Do we have some examples what PCRT may be needed?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I left that FFS in my service proposal. Might be that we have nothing in the first release. Also depends on information provided by AMFs and SMFs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3614A8E-48A1-4635-8937-F1272F9B63C2}"/>
              </a:ext>
            </a:extLst>
          </p:cNvPr>
          <p:cNvCxnSpPr>
            <a:cxnSpLocks/>
            <a:stCxn id="31" idx="1"/>
          </p:cNvCxnSpPr>
          <p:nvPr/>
        </p:nvCxnSpPr>
        <p:spPr bwMode="auto">
          <a:xfrm flipH="1" flipV="1">
            <a:off x="6722898" y="4426796"/>
            <a:ext cx="626898" cy="9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781838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11653</TotalTime>
  <Words>864</Words>
  <Application>Microsoft Office PowerPoint</Application>
  <PresentationFormat>Widescreen</PresentationFormat>
  <Paragraphs>190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Arial </vt:lpstr>
      <vt:lpstr>Calibri</vt:lpstr>
      <vt:lpstr>Calibri Light</vt:lpstr>
      <vt:lpstr>Ericsson Hilda</vt:lpstr>
      <vt:lpstr>Ericsson Hilda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Microsoft Visio Drawing</vt:lpstr>
      <vt:lpstr>PowerPoint Presentation</vt:lpstr>
      <vt:lpstr>Related TDOCs</vt:lpstr>
      <vt:lpstr>Different proposed options</vt:lpstr>
      <vt:lpstr>Different proposed options</vt:lpstr>
      <vt:lpstr>Different proposed options</vt:lpstr>
      <vt:lpstr>Comparison of Options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Nokia rev0</cp:lastModifiedBy>
  <cp:revision>2013</cp:revision>
  <dcterms:created xsi:type="dcterms:W3CDTF">2008-08-30T09:32:10Z</dcterms:created>
  <dcterms:modified xsi:type="dcterms:W3CDTF">2021-04-12T18:51:20Z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