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09" r:id="rId3"/>
    <p:sldId id="815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3" d="100"/>
          <a:sy n="63" d="100"/>
        </p:scale>
        <p:origin x="54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3/9/2021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3/9/2021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5111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143E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 24 – Mar 09,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S2-2101810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WG2#143E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Feb 24 – Mar 09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MPS2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smtClean="0">
                <a:latin typeface="Arial" charset="0"/>
              </a:rPr>
              <a:t>Robert Streijl</a:t>
            </a: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Perspecta Labs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b="1" dirty="0"/>
              <a:t> </a:t>
            </a:r>
            <a:r>
              <a:rPr lang="en-US" altLang="de-DE" b="1" dirty="0" smtClean="0"/>
              <a:t>MPS2 status </a:t>
            </a:r>
            <a:r>
              <a:rPr lang="en-US" altLang="de-DE" b="1" dirty="0"/>
              <a:t>after </a:t>
            </a:r>
            <a:r>
              <a:rPr lang="en-US" altLang="de-DE" b="1" dirty="0" smtClean="0"/>
              <a:t>SA2#143</a:t>
            </a:r>
            <a:r>
              <a:rPr lang="en-US" altLang="zh-CN" b="1" dirty="0" smtClean="0"/>
              <a:t>e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667620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422711"/>
            <a:ext cx="8554481" cy="3688530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7 CRs submitted, 6 CRs for MPS for DTS, 1 for IMS MPS. 4 of these 7 CRs were endorsed </a:t>
            </a:r>
            <a:r>
              <a:rPr lang="en-US" altLang="de-DE" sz="1400" dirty="0"/>
              <a:t>CRs </a:t>
            </a:r>
            <a:r>
              <a:rPr lang="en-US" altLang="de-DE" sz="1400" dirty="0" smtClean="0"/>
              <a:t>on MPS for DTS from SA2#142-e. 3 CRs were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During this meeting 1 </a:t>
            </a:r>
            <a:r>
              <a:rPr lang="en-US" altLang="de-DE" sz="1400" dirty="0"/>
              <a:t>of the </a:t>
            </a:r>
            <a:r>
              <a:rPr lang="en-US" altLang="de-DE" sz="1400" dirty="0" smtClean="0"/>
              <a:t>new CRs </a:t>
            </a:r>
            <a:r>
              <a:rPr lang="en-US" altLang="de-DE" sz="1400" dirty="0"/>
              <a:t>for MPS for DTS was </a:t>
            </a:r>
            <a:r>
              <a:rPr lang="en-US" altLang="de-DE" sz="1400" dirty="0" smtClean="0"/>
              <a:t>merged </a:t>
            </a:r>
            <a:r>
              <a:rPr lang="en-US" altLang="de-DE" sz="1400" dirty="0"/>
              <a:t>with </a:t>
            </a:r>
            <a:r>
              <a:rPr lang="en-US" altLang="de-DE" sz="1400" dirty="0" smtClean="0"/>
              <a:t>another MPS </a:t>
            </a:r>
            <a:r>
              <a:rPr lang="en-US" altLang="de-DE" sz="1400" dirty="0"/>
              <a:t>for </a:t>
            </a:r>
            <a:r>
              <a:rPr lang="en-US" altLang="de-DE" sz="1400" dirty="0" smtClean="0"/>
              <a:t>DTS CR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All remaining 6 CRs were Agreed and Approved</a:t>
            </a:r>
            <a:r>
              <a:rPr lang="de-DE" altLang="de-DE" sz="1400" dirty="0" smtClean="0"/>
              <a:t>.</a:t>
            </a:r>
            <a:endParaRPr lang="de-DE" altLang="de-DE" sz="14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/>
              <a:t>RAN impacts and </a:t>
            </a:r>
            <a:r>
              <a:rPr lang="en-US" sz="1600" b="1" dirty="0" smtClean="0"/>
              <a:t>dependencies:</a:t>
            </a:r>
            <a:endParaRPr lang="de-DE" sz="1600" b="1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None identified.</a:t>
            </a:r>
            <a:endParaRPr lang="de-DE" altLang="de-DE" sz="14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Meeting (SA2#144</a:t>
            </a:r>
            <a:r>
              <a:rPr lang="en-US" altLang="zh-CN" sz="1600" b="1" dirty="0"/>
              <a:t>e</a:t>
            </a:r>
            <a:r>
              <a:rPr 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Potential corrections, if needed.</a:t>
            </a: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 smtClean="0"/>
              <a:t>Potential corrections, if needed</a:t>
            </a:r>
            <a:r>
              <a:rPr lang="de-DE" altLang="de-DE" sz="1400" dirty="0" smtClean="0"/>
              <a:t>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MPS2 status for SA #90E</a:t>
            </a:r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SA2#142E was the first meeting </a:t>
            </a:r>
            <a:r>
              <a:rPr lang="en-US" altLang="zh-CN" sz="1400"/>
              <a:t>to have </a:t>
            </a:r>
            <a:r>
              <a:rPr lang="en-US" altLang="zh-CN" sz="1400" dirty="0"/>
              <a:t>MPS2 on agenda.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4 draft CRs were endorsed.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596027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8221</TotalTime>
  <Words>217</Words>
  <Application>Microsoft Office PowerPoint</Application>
  <PresentationFormat>On-screen Show (4:3)</PresentationFormat>
  <Paragraphs>49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宋体</vt:lpstr>
      <vt:lpstr>Arial</vt:lpstr>
      <vt:lpstr>Arial </vt:lpstr>
      <vt:lpstr>Calibri</vt:lpstr>
      <vt:lpstr>Times New Roman</vt:lpstr>
      <vt:lpstr>Office Theme</vt:lpstr>
      <vt:lpstr>   MPS2 Status Report</vt:lpstr>
      <vt:lpstr> MPS2 status after SA2#143e</vt:lpstr>
      <vt:lpstr>MPS2 status for SA #90E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Robert4</cp:lastModifiedBy>
  <cp:revision>1417</cp:revision>
  <dcterms:created xsi:type="dcterms:W3CDTF">2008-08-30T09:32:10Z</dcterms:created>
  <dcterms:modified xsi:type="dcterms:W3CDTF">2021-03-09T23:27:11Z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