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802" r:id="rId3"/>
    <p:sldId id="803" r:id="rId4"/>
    <p:sldId id="804" r:id="rId5"/>
    <p:sldId id="801" r:id="rId6"/>
    <p:sldId id="800" r:id="rId7"/>
    <p:sldId id="791" r:id="rId8"/>
    <p:sldId id="792" r:id="rId9"/>
    <p:sldId id="797" r:id="rId10"/>
    <p:sldId id="798" r:id="rId11"/>
    <p:sldId id="799" r:id="rId12"/>
    <p:sldId id="793" r:id="rId13"/>
    <p:sldId id="794" r:id="rId14"/>
    <p:sldId id="795" r:id="rId15"/>
    <p:sldId id="796" r:id="rId16"/>
    <p:sldId id="790" r:id="rId17"/>
    <p:sldId id="787" r:id="rId18"/>
    <p:sldId id="788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6060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557315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275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990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14699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47746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3520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1779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861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#143E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February 24 – March 09,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S2-2100399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S2-210xxxx)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WG2#143E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February 24 – March 09,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3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4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v0.3.0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SA2#141E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third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11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Solution#1 to Solution#5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about 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</a:t>
            </a:r>
            <a:r>
              <a:rPr lang="en-GB" altLang="ko-KR" sz="1400" smtClean="0"/>
              <a:t>provisioned </a:t>
            </a:r>
            <a:r>
              <a:rPr lang="en-GB" altLang="ko-KR" sz="1400"/>
              <a:t>PC5 DRX schedules </a:t>
            </a:r>
            <a:r>
              <a:rPr lang="en-US" altLang="zh-CN" sz="1400" smtClean="0"/>
              <a:t>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agreed to capture interim conclusions for PC5 DRX operation.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LS sent to RAN2 (Cc: RAN1) </a:t>
            </a:r>
            <a:r>
              <a:rPr lang="en-US" altLang="zh-CN" sz="1400"/>
              <a:t>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Continue evaluation and conclusion.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6932750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SA2#142E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Continue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There </a:t>
            </a:r>
            <a:r>
              <a:rPr lang="en-US" altLang="zh-CN" sz="1300"/>
              <a:t>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finalized by 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6908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SA2#140E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S2-2006058)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00727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5969587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Updates to the existing </a:t>
            </a:r>
            <a:r>
              <a:rPr lang="en-US" altLang="zh-CN" sz="1300" smtClean="0"/>
              <a:t>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New key issue and new solution are not allowed </a:t>
            </a:r>
            <a:r>
              <a:rPr lang="en-US" altLang="zh-CN" sz="1200"/>
              <a:t>as indicated in the status report (S2-2004763) @</a:t>
            </a:r>
            <a:r>
              <a:rPr lang="en-US" altLang="zh-CN" sz="1200" smtClean="0"/>
              <a:t>SA2#139E.</a:t>
            </a:r>
            <a:endParaRPr lang="en-US" altLang="zh-CN" sz="9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solution evaluation.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Liaise with RAN (To: RAN2) on PC5 DRX operation to request feedback for </a:t>
            </a:r>
            <a:r>
              <a:rPr lang="en-US" altLang="zh-CN" sz="1300" smtClean="0"/>
              <a:t>evalution </a:t>
            </a:r>
            <a:r>
              <a:rPr lang="en-US" altLang="zh-CN" sz="1300"/>
              <a:t>and conclusion for the study.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7140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SA2#139E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SA#91-e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SA#90-e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 </a:t>
            </a:r>
            <a:r>
              <a:rPr lang="en-US" altLang="zh-CN" sz="1400" smtClean="0"/>
              <a:t>"</a:t>
            </a:r>
            <a:r>
              <a:rPr lang="en-GB" altLang="ko-KR" sz="1400" smtClean="0"/>
              <a:t>Support </a:t>
            </a:r>
            <a:r>
              <a:rPr lang="en-GB" altLang="ko-KR" sz="1400"/>
              <a:t>of QoS aware NR PC5 power efficiency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</a:t>
            </a:r>
            <a:r>
              <a:rPr lang="de-DE" altLang="ko-KR" sz="1400" smtClean="0"/>
              <a:t>, </a:t>
            </a:r>
            <a:r>
              <a:rPr lang="en-US" altLang="de-DE" sz="1400" smtClean="0"/>
              <a:t>…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TR 23.776 sent to SA#91-e for approval.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Start normative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4695727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rot="20178731">
            <a:off x="2445429" y="3667048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SA2#143E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8744349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83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94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 &gt;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altLang="ko-KR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v1.1.0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SA2#143E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fifth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...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Start normative work. </a:t>
            </a: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/>
          <p:cNvSpPr txBox="1"/>
          <p:nvPr/>
        </p:nvSpPr>
        <p:spPr>
          <a:xfrm rot="20178731">
            <a:off x="2445429" y="3667048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SA2#143E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SA2#144E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normative phase after WID is approved.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</p:txBody>
      </p:sp>
      <p:sp>
        <p:nvSpPr>
          <p:cNvPr id="4" name="TextBox 3"/>
          <p:cNvSpPr txBox="1"/>
          <p:nvPr/>
        </p:nvSpPr>
        <p:spPr>
          <a:xfrm rot="20178731">
            <a:off x="2050373" y="2755684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99791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SA2#142E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S2-2009252)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709231331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SA#90-e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SA#89-e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 </a:t>
            </a:r>
            <a:r>
              <a:rPr lang="en-US" altLang="zh-CN" sz="1400" smtClean="0"/>
              <a:t>"</a:t>
            </a:r>
            <a:r>
              <a:rPr lang="en-GB" altLang="ko-KR" sz="1400" smtClean="0"/>
              <a:t>Support </a:t>
            </a:r>
            <a:r>
              <a:rPr lang="en-GB" altLang="ko-KR" sz="1400"/>
              <a:t>of QoS aware NR PC5 power efficiency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</a:t>
            </a:r>
            <a:r>
              <a:rPr lang="de-DE" altLang="ko-KR" sz="1400" smtClean="0"/>
              <a:t>, </a:t>
            </a:r>
            <a:r>
              <a:rPr lang="en-US" altLang="de-DE" sz="1400" smtClean="0"/>
              <a:t>the </a:t>
            </a:r>
            <a:r>
              <a:rPr lang="en-US" altLang="de-DE" sz="1400"/>
              <a:t>existing </a:t>
            </a:r>
            <a:r>
              <a:rPr lang="en-US" altLang="de-DE" sz="1400" smtClean="0"/>
              <a:t>solutions updated </a:t>
            </a:r>
            <a:r>
              <a:rPr lang="en-US" altLang="zh-CN" sz="1400"/>
              <a:t>(</a:t>
            </a:r>
            <a:r>
              <a:rPr lang="en-US" altLang="zh-CN" sz="14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/>
              <a:t>Total 7 solutions in </a:t>
            </a:r>
            <a:r>
              <a:rPr lang="de-DE" altLang="ko-KR" sz="1400" smtClean="0"/>
              <a:t>TR 23.776).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</a:t>
            </a:r>
            <a:r>
              <a:rPr lang="en-US" altLang="zh-CN" sz="1400" smtClean="0"/>
              <a:t>"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Provisioned PC5 DRX </a:t>
            </a:r>
            <a:r>
              <a:rPr lang="en-GB" altLang="ko-KR" sz="1400" smtClean="0"/>
              <a:t>schedules</a:t>
            </a:r>
            <a:r>
              <a:rPr lang="en-US" altLang="zh-CN" sz="1400" smtClean="0"/>
              <a:t>"</a:t>
            </a:r>
            <a:r>
              <a:rPr lang="en-GB" altLang="ko-KR" sz="1400" smtClean="0"/>
              <a:t> and </a:t>
            </a:r>
            <a:r>
              <a:rPr lang="en-US" altLang="zh-CN" sz="1400" smtClean="0"/>
              <a:t>"</a:t>
            </a:r>
            <a:r>
              <a:rPr lang="en-GB" altLang="ko-KR" sz="1400" smtClean="0"/>
              <a:t>I</a:t>
            </a:r>
            <a:r>
              <a:rPr lang="de-DE" altLang="ko-KR" sz="1400" smtClean="0"/>
              <a:t>nterim conclusion regarding </a:t>
            </a:r>
            <a:r>
              <a:rPr lang="en-GB" altLang="ko-KR" sz="1400" smtClean="0"/>
              <a:t>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</a:t>
            </a:r>
            <a:r>
              <a:rPr lang="en-US" altLang="zh-CN" sz="1400" smtClean="0"/>
              <a:t>"</a:t>
            </a:r>
            <a:r>
              <a:rPr lang="en-GB" altLang="ko-KR" sz="1400" smtClean="0"/>
              <a:t>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LS sent to RAN2 (Cc: RAN1)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TR 23.776 sent to SA#90-e for Information.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on the feedback from RAN2 (Reply LS expected at 2021Q1)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Mar. 2021.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57545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2473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4438054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86%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v0.4.0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SA2#142E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fourth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3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Solution#2, #4 and 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Due to missing reply LS from </a:t>
            </a:r>
            <a:r>
              <a:rPr lang="en-US" altLang="zh-CN" sz="1400" smtClean="0"/>
              <a:t>RAN2, </a:t>
            </a:r>
            <a:r>
              <a:rPr lang="en-US" altLang="zh-CN" sz="1400"/>
              <a:t>no change was done (compared to agreed results in SA2#141E) in the "Evaluation for the level of Provisioned PC5 DRX schedules" and "Interim conclusion regarding NR PC5 DRX operations</a:t>
            </a:r>
            <a:r>
              <a:rPr lang="en-US" altLang="zh-CN" sz="1400" smtClean="0"/>
              <a:t>".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</a:t>
            </a:r>
            <a:r>
              <a:rPr lang="en-US" altLang="zh-CN" sz="1400"/>
              <a:t>on the feedback from RAN2 (Reply LS expected at 2021Q1</a:t>
            </a:r>
            <a:r>
              <a:rPr lang="en-US" altLang="zh-CN" sz="1400" smtClean="0"/>
              <a:t>).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SA2#143E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Finalize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/>
              <a:t>to </a:t>
            </a:r>
            <a:r>
              <a:rPr lang="en-US" altLang="zh-CN" sz="1300" smtClean="0"/>
              <a:t>SA#91 </a:t>
            </a:r>
            <a:r>
              <a:rPr lang="en-US" altLang="zh-CN" sz="1300" dirty="0"/>
              <a:t>plenary </a:t>
            </a:r>
            <a:r>
              <a:rPr lang="en-US" altLang="zh-CN" sz="1300"/>
              <a:t>for </a:t>
            </a:r>
            <a:r>
              <a:rPr lang="en-US" altLang="zh-CN" sz="1300" smtClean="0"/>
              <a:t>approval</a:t>
            </a:r>
            <a:r>
              <a:rPr lang="en-US" altLang="zh-CN" sz="1300" dirty="0"/>
              <a:t>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Mar. 2021. </a:t>
            </a:r>
            <a:r>
              <a:rPr lang="en-US" altLang="zh-CN" sz="1300" smtClean="0"/>
              <a:t>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SA2#141E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S2-2007936)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42499268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6553</TotalTime>
  <Words>1859</Words>
  <Application>Microsoft Office PowerPoint</Application>
  <PresentationFormat>화면 슬라이드 쇼(4:3)</PresentationFormat>
  <Paragraphs>283</Paragraphs>
  <Slides>18</Slides>
  <Notes>18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8" baseType="lpstr">
      <vt:lpstr>Arial </vt:lpstr>
      <vt:lpstr>LG스마트체 Regular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at SA#91-e</vt:lpstr>
      <vt:lpstr>FS_eV2XARC_Ph2 status after SA2#143E (1/2)</vt:lpstr>
      <vt:lpstr>FS_eV2XARC_Ph2 status after SA2#143E (2/2)</vt:lpstr>
      <vt:lpstr>BACKUP     SA2#142E FS_eV2XARC_Ph2 Status Report (S2-2009252) for information</vt:lpstr>
      <vt:lpstr>FS_eV2XARC_Ph2 Status at SA#90-e</vt:lpstr>
      <vt:lpstr>FS_eV2XARC_Ph2 status after SA2#142E (1/2)</vt:lpstr>
      <vt:lpstr>FS_eV2XARC_Ph2 status after SA2#142E (2/2)</vt:lpstr>
      <vt:lpstr>BACKUP     SA2#141E FS_eV2XARC_Ph2 Status Report (S2-2007936) for information</vt:lpstr>
      <vt:lpstr>FS_eV2XARC_Ph2 status after SA2#141E (1/2)</vt:lpstr>
      <vt:lpstr>FS_eV2XARC_Ph2 status after SA2#141E (2/2)</vt:lpstr>
      <vt:lpstr>BACKUP     SA2#140E FS_eV2XARC_Ph2 Status Report (S2-2006058) for information</vt:lpstr>
      <vt:lpstr>FS_eV2XARC_Ph2 Status at SA#89-e</vt:lpstr>
      <vt:lpstr>FS_eV2XARC_Ph2 status after SA2#140E (1/2)</vt:lpstr>
      <vt:lpstr>FS_eV2XARC_Ph2 status after SA2#140E (2/2)</vt:lpstr>
      <vt:lpstr>BACKUP     SA2#139E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1449</cp:revision>
  <dcterms:created xsi:type="dcterms:W3CDTF">2008-08-30T09:32:10Z</dcterms:created>
  <dcterms:modified xsi:type="dcterms:W3CDTF">2021-02-18T03:51:49Z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