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6" r:id="rId3"/>
    <p:sldId id="789" r:id="rId4"/>
    <p:sldId id="79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09977533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 XYZ</a:t>
            </a:r>
            <a:r>
              <a:rPr lang="en-US" altLang="de-DE" sz="1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[to be completed]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Start normative </a:t>
            </a:r>
            <a:r>
              <a:rPr lang="fr-FR" altLang="zh-CN" sz="1400" dirty="0" err="1"/>
              <a:t>work</a:t>
            </a:r>
            <a:r>
              <a:rPr lang="fr-FR" altLang="zh-CN" sz="1400" dirty="0"/>
              <a:t> on </a:t>
            </a:r>
            <a:r>
              <a:rPr lang="fr-FR" altLang="zh-CN" sz="1400" dirty="0" err="1"/>
              <a:t>conlcuded</a:t>
            </a:r>
            <a:r>
              <a:rPr lang="fr-FR" altLang="zh-CN" sz="1400" dirty="0"/>
              <a:t> items and continue </a:t>
            </a:r>
            <a:r>
              <a:rPr lang="fr-FR" altLang="zh-CN" sz="1400" dirty="0" err="1"/>
              <a:t>study</a:t>
            </a:r>
            <a:r>
              <a:rPr lang="fr-FR" altLang="zh-CN" sz="1400" dirty="0"/>
              <a:t> on </a:t>
            </a:r>
            <a:r>
              <a:rPr lang="fr-FR" altLang="zh-CN" sz="1400" dirty="0" err="1"/>
              <a:t>unconcluded</a:t>
            </a:r>
            <a:r>
              <a:rPr lang="fr-FR" altLang="zh-CN" sz="1400" dirty="0"/>
              <a:t> items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5A7517-057F-46A0-BB44-66128F7CFFE1}"/>
              </a:ext>
            </a:extLst>
          </p:cNvPr>
          <p:cNvSpPr txBox="1"/>
          <p:nvPr/>
        </p:nvSpPr>
        <p:spPr>
          <a:xfrm rot="1336231">
            <a:off x="3912018" y="2456657"/>
            <a:ext cx="510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 after SA2#142E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3243079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84%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Evaluations on all three key issues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 (#1, #3, #14, #15, #24)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One new solution agreed (Sol#28: “Important service paging cause”; initially proposed as a variant of Sol#1)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Show-of-Hands on Paging Cause indicated the following support: Multiple Paging Causes (19 companies), One Paging Cause (19 companies), No Paging Cause (8 companies), Postpone the decision (10 companies). </a:t>
            </a:r>
            <a:r>
              <a:rPr lang="en-US" sz="1200" dirty="0"/>
              <a:t>There was no </a:t>
            </a:r>
            <a:r>
              <a:rPr lang="en-US" sz="1200" dirty="0" err="1"/>
              <a:t>SoH</a:t>
            </a:r>
            <a:r>
              <a:rPr lang="en-US" sz="1200" dirty="0"/>
              <a:t> on objections for each option. N</a:t>
            </a:r>
            <a:r>
              <a:rPr lang="en-US" altLang="zh-CN" sz="1200" dirty="0"/>
              <a:t>o decision could be made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progress in this meeting on interim conclusions due to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updated for NAS leaving (EPS case) with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progress on 5GS leaving due to RAN dependency.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BA486-097A-42B5-87A1-CE5667192817}"/>
              </a:ext>
            </a:extLst>
          </p:cNvPr>
          <p:cNvSpPr txBox="1"/>
          <p:nvPr/>
        </p:nvSpPr>
        <p:spPr>
          <a:xfrm rot="1336231">
            <a:off x="3912018" y="2456657"/>
            <a:ext cx="510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 after SA2#142E</a:t>
            </a: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</a:t>
            </a:r>
            <a:r>
              <a:rPr lang="en-US" sz="1200" dirty="0">
                <a:ea typeface="+mn-ea"/>
                <a:cs typeface="+mn-cs"/>
              </a:rPr>
              <a:t>:</a:t>
            </a:r>
            <a:endParaRPr lang="de-DE" sz="12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All three key issues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RAN2 and RAN3 (requested from SA2#140E) is needed for SA2#142E to conclude the study.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/>
              <a:t>SA3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(requested from SA2#140E) is needed for SA2#142E to conclude the study (namely on Busy indication, any Paging cause privacy).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Paging cause and paging filtering have been the cause of significant debate in SA2#141E. It is expected that the debate will be resolved in SA2#142E.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(SA2#142E)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Ahead of SA2#142E: Organize a conference call (if feasible) to discuss Way Forward proposals to finalize the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During SA2#142E: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Focus on finalizing the conclusions.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No new solutions (except if proposed as a Way Forward proposal to enable conclusions)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SA2#142E: Final evaluations and conclusions. TR 23.761 and WID expected to be sent to SA#90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Due to RAN and SA3 dependencies, completion of the study may not be possible in Q4 for all key issues.</a:t>
            </a:r>
            <a:endParaRPr lang="en-US" altLang="zh-CN" sz="1050" strike="sngStrik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00A14-2E00-4EB9-8C5D-136D159F65B5}"/>
              </a:ext>
            </a:extLst>
          </p:cNvPr>
          <p:cNvSpPr txBox="1"/>
          <p:nvPr/>
        </p:nvSpPr>
        <p:spPr>
          <a:xfrm rot="1336231">
            <a:off x="3912018" y="2456657"/>
            <a:ext cx="510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 after SA2#142E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6911</TotalTime>
  <Words>603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</cp:lastModifiedBy>
  <cp:revision>1349</cp:revision>
  <dcterms:created xsi:type="dcterms:W3CDTF">2008-08-30T09:32:10Z</dcterms:created>
  <dcterms:modified xsi:type="dcterms:W3CDTF">2020-11-09T11:07:34Z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</Properties>
</file>