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7" r:id="rId2"/>
  </p:sldMasterIdLst>
  <p:notesMasterIdLst>
    <p:notesMasterId r:id="rId9"/>
  </p:notesMasterIdLst>
  <p:handoutMasterIdLst>
    <p:handoutMasterId r:id="rId10"/>
  </p:handoutMasterIdLst>
  <p:sldIdLst>
    <p:sldId id="303" r:id="rId3"/>
    <p:sldId id="726" r:id="rId4"/>
    <p:sldId id="732" r:id="rId5"/>
    <p:sldId id="733" r:id="rId6"/>
    <p:sldId id="727" r:id="rId7"/>
    <p:sldId id="729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3372" autoAdjust="0"/>
  </p:normalViewPr>
  <p:slideViewPr>
    <p:cSldViewPr snapToGrid="0">
      <p:cViewPr varScale="1">
        <p:scale>
          <a:sx n="62" d="100"/>
          <a:sy n="62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26884101-C79E-4FF7-B572-D8779A014B7B}"/>
    <pc:docChg chg="custSel addSld modSld">
      <pc:chgData name="Chandramouli, Devaki (Nokia - US/Dallas)" userId="ebf2a9f8-651b-4485-926f-9d93c0eafbc5" providerId="ADAL" clId="{26884101-C79E-4FF7-B572-D8779A014B7B}" dt="2020-10-03T02:25:08.704" v="2205" actId="6549"/>
      <pc:docMkLst>
        <pc:docMk/>
      </pc:docMkLst>
      <pc:sldChg chg="modSp">
        <pc:chgData name="Chandramouli, Devaki (Nokia - US/Dallas)" userId="ebf2a9f8-651b-4485-926f-9d93c0eafbc5" providerId="ADAL" clId="{26884101-C79E-4FF7-B572-D8779A014B7B}" dt="2020-10-03T00:35:04.280" v="49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26884101-C79E-4FF7-B572-D8779A014B7B}" dt="2020-10-03T00:35:04.280" v="49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NotesTx">
        <pc:chgData name="Chandramouli, Devaki (Nokia - US/Dallas)" userId="ebf2a9f8-651b-4485-926f-9d93c0eafbc5" providerId="ADAL" clId="{26884101-C79E-4FF7-B572-D8779A014B7B}" dt="2020-10-03T00:49:28.885" v="677" actId="6549"/>
        <pc:sldMkLst>
          <pc:docMk/>
          <pc:sldMk cId="297726682" sldId="726"/>
        </pc:sldMkLst>
        <pc:spChg chg="mod">
          <ac:chgData name="Chandramouli, Devaki (Nokia - US/Dallas)" userId="ebf2a9f8-651b-4485-926f-9d93c0eafbc5" providerId="ADAL" clId="{26884101-C79E-4FF7-B572-D8779A014B7B}" dt="2020-10-03T00:49:28.885" v="677" actId="6549"/>
          <ac:spMkLst>
            <pc:docMk/>
            <pc:sldMk cId="297726682" sldId="726"/>
            <ac:spMk id="3" creationId="{D6578126-592B-44F1-83F1-2FD85F73B618}"/>
          </ac:spMkLst>
        </pc:spChg>
      </pc:sldChg>
      <pc:sldChg chg="modSp">
        <pc:chgData name="Chandramouli, Devaki (Nokia - US/Dallas)" userId="ebf2a9f8-651b-4485-926f-9d93c0eafbc5" providerId="ADAL" clId="{26884101-C79E-4FF7-B572-D8779A014B7B}" dt="2020-10-03T02:25:08.704" v="2205" actId="6549"/>
        <pc:sldMkLst>
          <pc:docMk/>
          <pc:sldMk cId="166559788" sldId="727"/>
        </pc:sldMkLst>
        <pc:spChg chg="mod">
          <ac:chgData name="Chandramouli, Devaki (Nokia - US/Dallas)" userId="ebf2a9f8-651b-4485-926f-9d93c0eafbc5" providerId="ADAL" clId="{26884101-C79E-4FF7-B572-D8779A014B7B}" dt="2020-10-03T02:18:11.170" v="2053" actId="20577"/>
          <ac:spMkLst>
            <pc:docMk/>
            <pc:sldMk cId="166559788" sldId="727"/>
            <ac:spMk id="2" creationId="{F4FFCCD4-A457-47E3-BB09-2A4CCDAC1761}"/>
          </ac:spMkLst>
        </pc:spChg>
        <pc:spChg chg="mod">
          <ac:chgData name="Chandramouli, Devaki (Nokia - US/Dallas)" userId="ebf2a9f8-651b-4485-926f-9d93c0eafbc5" providerId="ADAL" clId="{26884101-C79E-4FF7-B572-D8779A014B7B}" dt="2020-10-03T02:25:08.704" v="2205" actId="6549"/>
          <ac:spMkLst>
            <pc:docMk/>
            <pc:sldMk cId="166559788" sldId="727"/>
            <ac:spMk id="3" creationId="{60EEF122-904C-45BD-B2F2-57A8D898BDF4}"/>
          </ac:spMkLst>
        </pc:spChg>
      </pc:sldChg>
      <pc:sldChg chg="modSp add">
        <pc:chgData name="Chandramouli, Devaki (Nokia - US/Dallas)" userId="ebf2a9f8-651b-4485-926f-9d93c0eafbc5" providerId="ADAL" clId="{26884101-C79E-4FF7-B572-D8779A014B7B}" dt="2020-10-03T01:30:45.332" v="1383" actId="20577"/>
        <pc:sldMkLst>
          <pc:docMk/>
          <pc:sldMk cId="2766912134" sldId="732"/>
        </pc:sldMkLst>
        <pc:spChg chg="mod">
          <ac:chgData name="Chandramouli, Devaki (Nokia - US/Dallas)" userId="ebf2a9f8-651b-4485-926f-9d93c0eafbc5" providerId="ADAL" clId="{26884101-C79E-4FF7-B572-D8779A014B7B}" dt="2020-10-03T00:49:56.476" v="682"/>
          <ac:spMkLst>
            <pc:docMk/>
            <pc:sldMk cId="2766912134" sldId="732"/>
            <ac:spMk id="2" creationId="{F94200EA-B8B2-4A78-9F4F-66CC150E6E12}"/>
          </ac:spMkLst>
        </pc:spChg>
        <pc:spChg chg="mod">
          <ac:chgData name="Chandramouli, Devaki (Nokia - US/Dallas)" userId="ebf2a9f8-651b-4485-926f-9d93c0eafbc5" providerId="ADAL" clId="{26884101-C79E-4FF7-B572-D8779A014B7B}" dt="2020-10-03T01:30:45.332" v="1383" actId="20577"/>
          <ac:spMkLst>
            <pc:docMk/>
            <pc:sldMk cId="2766912134" sldId="732"/>
            <ac:spMk id="3" creationId="{D6578126-592B-44F1-83F1-2FD85F73B618}"/>
          </ac:spMkLst>
        </pc:spChg>
      </pc:sldChg>
      <pc:sldChg chg="modSp add">
        <pc:chgData name="Chandramouli, Devaki (Nokia - US/Dallas)" userId="ebf2a9f8-651b-4485-926f-9d93c0eafbc5" providerId="ADAL" clId="{26884101-C79E-4FF7-B572-D8779A014B7B}" dt="2020-10-03T01:37:46.272" v="1714" actId="20577"/>
        <pc:sldMkLst>
          <pc:docMk/>
          <pc:sldMk cId="1163656122" sldId="733"/>
        </pc:sldMkLst>
        <pc:spChg chg="mod">
          <ac:chgData name="Chandramouli, Devaki (Nokia - US/Dallas)" userId="ebf2a9f8-651b-4485-926f-9d93c0eafbc5" providerId="ADAL" clId="{26884101-C79E-4FF7-B572-D8779A014B7B}" dt="2020-10-03T01:37:46.272" v="1714" actId="20577"/>
          <ac:spMkLst>
            <pc:docMk/>
            <pc:sldMk cId="1163656122" sldId="733"/>
            <ac:spMk id="3" creationId="{D6578126-592B-44F1-83F1-2FD85F73B618}"/>
          </ac:spMkLst>
        </pc:spChg>
      </pc:sldChg>
      <pc:sldChg chg="modSp add">
        <pc:chgData name="Chandramouli, Devaki (Nokia - US/Dallas)" userId="ebf2a9f8-651b-4485-926f-9d93c0eafbc5" providerId="ADAL" clId="{26884101-C79E-4FF7-B572-D8779A014B7B}" dt="2020-10-03T02:19:23.659" v="2060" actId="20577"/>
        <pc:sldMkLst>
          <pc:docMk/>
          <pc:sldMk cId="831552340" sldId="734"/>
        </pc:sldMkLst>
        <pc:spChg chg="mod">
          <ac:chgData name="Chandramouli, Devaki (Nokia - US/Dallas)" userId="ebf2a9f8-651b-4485-926f-9d93c0eafbc5" providerId="ADAL" clId="{26884101-C79E-4FF7-B572-D8779A014B7B}" dt="2020-10-03T02:19:06.836" v="2058"/>
          <ac:spMkLst>
            <pc:docMk/>
            <pc:sldMk cId="831552340" sldId="734"/>
            <ac:spMk id="2" creationId="{F94200EA-B8B2-4A78-9F4F-66CC150E6E12}"/>
          </ac:spMkLst>
        </pc:spChg>
        <pc:spChg chg="mod">
          <ac:chgData name="Chandramouli, Devaki (Nokia - US/Dallas)" userId="ebf2a9f8-651b-4485-926f-9d93c0eafbc5" providerId="ADAL" clId="{26884101-C79E-4FF7-B572-D8779A014B7B}" dt="2020-10-03T02:19:23.659" v="2060" actId="20577"/>
          <ac:spMkLst>
            <pc:docMk/>
            <pc:sldMk cId="831552340" sldId="734"/>
            <ac:spMk id="3" creationId="{D6578126-592B-44F1-83F1-2FD85F73B618}"/>
          </ac:spMkLst>
        </pc:spChg>
      </pc:sldChg>
    </pc:docChg>
  </pc:docChgLst>
  <pc:docChgLst>
    <pc:chgData name="Chandramouli, Devaki (Nokia - US/Dallas)" userId="ebf2a9f8-651b-4485-926f-9d93c0eafbc5" providerId="ADAL" clId="{5FF1EFAA-14DD-48B1-A51D-6DE8E0A47648}"/>
    <pc:docChg chg="custSel addSld delSld modSld sldOrd">
      <pc:chgData name="Chandramouli, Devaki (Nokia - US/Dallas)" userId="ebf2a9f8-651b-4485-926f-9d93c0eafbc5" providerId="ADAL" clId="{5FF1EFAA-14DD-48B1-A51D-6DE8E0A47648}" dt="2020-10-06T16:26:49.311" v="2016"/>
      <pc:docMkLst>
        <pc:docMk/>
      </pc:docMkLst>
      <pc:sldChg chg="modSp">
        <pc:chgData name="Chandramouli, Devaki (Nokia - US/Dallas)" userId="ebf2a9f8-651b-4485-926f-9d93c0eafbc5" providerId="ADAL" clId="{5FF1EFAA-14DD-48B1-A51D-6DE8E0A47648}" dt="2020-10-06T12:09:45.069" v="1066" actId="20577"/>
        <pc:sldMkLst>
          <pc:docMk/>
          <pc:sldMk cId="297726682" sldId="726"/>
        </pc:sldMkLst>
        <pc:spChg chg="mod">
          <ac:chgData name="Chandramouli, Devaki (Nokia - US/Dallas)" userId="ebf2a9f8-651b-4485-926f-9d93c0eafbc5" providerId="ADAL" clId="{5FF1EFAA-14DD-48B1-A51D-6DE8E0A47648}" dt="2020-10-06T12:09:45.069" v="1066" actId="20577"/>
          <ac:spMkLst>
            <pc:docMk/>
            <pc:sldMk cId="297726682" sldId="726"/>
            <ac:spMk id="3" creationId="{D6578126-592B-44F1-83F1-2FD85F73B618}"/>
          </ac:spMkLst>
        </pc:spChg>
      </pc:sldChg>
      <pc:sldChg chg="modSp">
        <pc:chgData name="Chandramouli, Devaki (Nokia - US/Dallas)" userId="ebf2a9f8-651b-4485-926f-9d93c0eafbc5" providerId="ADAL" clId="{5FF1EFAA-14DD-48B1-A51D-6DE8E0A47648}" dt="2020-10-06T12:34:09.380" v="1686" actId="255"/>
        <pc:sldMkLst>
          <pc:docMk/>
          <pc:sldMk cId="166559788" sldId="727"/>
        </pc:sldMkLst>
        <pc:spChg chg="mod">
          <ac:chgData name="Chandramouli, Devaki (Nokia - US/Dallas)" userId="ebf2a9f8-651b-4485-926f-9d93c0eafbc5" providerId="ADAL" clId="{5FF1EFAA-14DD-48B1-A51D-6DE8E0A47648}" dt="2020-10-06T12:34:09.380" v="1686" actId="255"/>
          <ac:spMkLst>
            <pc:docMk/>
            <pc:sldMk cId="166559788" sldId="727"/>
            <ac:spMk id="3" creationId="{60EEF122-904C-45BD-B2F2-57A8D898BDF4}"/>
          </ac:spMkLst>
        </pc:spChg>
      </pc:sldChg>
      <pc:sldChg chg="del">
        <pc:chgData name="Chandramouli, Devaki (Nokia - US/Dallas)" userId="ebf2a9f8-651b-4485-926f-9d93c0eafbc5" providerId="ADAL" clId="{5FF1EFAA-14DD-48B1-A51D-6DE8E0A47648}" dt="2020-10-06T04:20:08.787" v="313" actId="2696"/>
        <pc:sldMkLst>
          <pc:docMk/>
          <pc:sldMk cId="1109139802" sldId="728"/>
        </pc:sldMkLst>
      </pc:sldChg>
      <pc:sldChg chg="modSp">
        <pc:chgData name="Chandramouli, Devaki (Nokia - US/Dallas)" userId="ebf2a9f8-651b-4485-926f-9d93c0eafbc5" providerId="ADAL" clId="{5FF1EFAA-14DD-48B1-A51D-6DE8E0A47648}" dt="2020-10-06T12:37:08.097" v="1709" actId="20577"/>
        <pc:sldMkLst>
          <pc:docMk/>
          <pc:sldMk cId="3935128638" sldId="729"/>
        </pc:sldMkLst>
        <pc:spChg chg="mod">
          <ac:chgData name="Chandramouli, Devaki (Nokia - US/Dallas)" userId="ebf2a9f8-651b-4485-926f-9d93c0eafbc5" providerId="ADAL" clId="{5FF1EFAA-14DD-48B1-A51D-6DE8E0A47648}" dt="2020-10-06T12:37:08.097" v="1709" actId="20577"/>
          <ac:spMkLst>
            <pc:docMk/>
            <pc:sldMk cId="3935128638" sldId="729"/>
            <ac:spMk id="3" creationId="{6589258C-F3B0-4661-9461-6BE5C76AD563}"/>
          </ac:spMkLst>
        </pc:spChg>
      </pc:sldChg>
      <pc:sldChg chg="del">
        <pc:chgData name="Chandramouli, Devaki (Nokia - US/Dallas)" userId="ebf2a9f8-651b-4485-926f-9d93c0eafbc5" providerId="ADAL" clId="{5FF1EFAA-14DD-48B1-A51D-6DE8E0A47648}" dt="2020-10-06T04:27:39.903" v="881" actId="2696"/>
        <pc:sldMkLst>
          <pc:docMk/>
          <pc:sldMk cId="1951207650" sldId="730"/>
        </pc:sldMkLst>
      </pc:sldChg>
      <pc:sldChg chg="del">
        <pc:chgData name="Chandramouli, Devaki (Nokia - US/Dallas)" userId="ebf2a9f8-651b-4485-926f-9d93c0eafbc5" providerId="ADAL" clId="{5FF1EFAA-14DD-48B1-A51D-6DE8E0A47648}" dt="2020-10-06T04:27:41.876" v="882" actId="2696"/>
        <pc:sldMkLst>
          <pc:docMk/>
          <pc:sldMk cId="4285774284" sldId="731"/>
        </pc:sldMkLst>
      </pc:sldChg>
      <pc:sldChg chg="modSp">
        <pc:chgData name="Chandramouli, Devaki (Nokia - US/Dallas)" userId="ebf2a9f8-651b-4485-926f-9d93c0eafbc5" providerId="ADAL" clId="{5FF1EFAA-14DD-48B1-A51D-6DE8E0A47648}" dt="2020-10-06T16:26:01.606" v="1846"/>
        <pc:sldMkLst>
          <pc:docMk/>
          <pc:sldMk cId="2766912134" sldId="732"/>
        </pc:sldMkLst>
        <pc:spChg chg="mod">
          <ac:chgData name="Chandramouli, Devaki (Nokia - US/Dallas)" userId="ebf2a9f8-651b-4485-926f-9d93c0eafbc5" providerId="ADAL" clId="{5FF1EFAA-14DD-48B1-A51D-6DE8E0A47648}" dt="2020-10-06T16:26:01.606" v="1846"/>
          <ac:spMkLst>
            <pc:docMk/>
            <pc:sldMk cId="2766912134" sldId="732"/>
            <ac:spMk id="3" creationId="{D6578126-592B-44F1-83F1-2FD85F73B618}"/>
          </ac:spMkLst>
        </pc:spChg>
      </pc:sldChg>
      <pc:sldChg chg="addSp modSp modNotesTx">
        <pc:chgData name="Chandramouli, Devaki (Nokia - US/Dallas)" userId="ebf2a9f8-651b-4485-926f-9d93c0eafbc5" providerId="ADAL" clId="{5FF1EFAA-14DD-48B1-A51D-6DE8E0A47648}" dt="2020-10-06T16:26:49.311" v="2016"/>
        <pc:sldMkLst>
          <pc:docMk/>
          <pc:sldMk cId="1163656122" sldId="733"/>
        </pc:sldMkLst>
        <pc:spChg chg="mod">
          <ac:chgData name="Chandramouli, Devaki (Nokia - US/Dallas)" userId="ebf2a9f8-651b-4485-926f-9d93c0eafbc5" providerId="ADAL" clId="{5FF1EFAA-14DD-48B1-A51D-6DE8E0A47648}" dt="2020-10-06T16:26:49.311" v="2016"/>
          <ac:spMkLst>
            <pc:docMk/>
            <pc:sldMk cId="1163656122" sldId="733"/>
            <ac:spMk id="3" creationId="{D6578126-592B-44F1-83F1-2FD85F73B618}"/>
          </ac:spMkLst>
        </pc:spChg>
        <pc:spChg chg="add mod">
          <ac:chgData name="Chandramouli, Devaki (Nokia - US/Dallas)" userId="ebf2a9f8-651b-4485-926f-9d93c0eafbc5" providerId="ADAL" clId="{5FF1EFAA-14DD-48B1-A51D-6DE8E0A47648}" dt="2020-10-06T12:22:36.106" v="1401" actId="20577"/>
          <ac:spMkLst>
            <pc:docMk/>
            <pc:sldMk cId="1163656122" sldId="733"/>
            <ac:spMk id="4" creationId="{CDA75739-731A-47A2-935F-34AF1164F67F}"/>
          </ac:spMkLst>
        </pc:spChg>
      </pc:sldChg>
      <pc:sldChg chg="modSp del ord">
        <pc:chgData name="Chandramouli, Devaki (Nokia - US/Dallas)" userId="ebf2a9f8-651b-4485-926f-9d93c0eafbc5" providerId="ADAL" clId="{5FF1EFAA-14DD-48B1-A51D-6DE8E0A47648}" dt="2020-10-06T04:28:03.180" v="888" actId="2696"/>
        <pc:sldMkLst>
          <pc:docMk/>
          <pc:sldMk cId="831552340" sldId="734"/>
        </pc:sldMkLst>
        <pc:spChg chg="mod">
          <ac:chgData name="Chandramouli, Devaki (Nokia - US/Dallas)" userId="ebf2a9f8-651b-4485-926f-9d93c0eafbc5" providerId="ADAL" clId="{5FF1EFAA-14DD-48B1-A51D-6DE8E0A47648}" dt="2020-10-06T04:27:55.994" v="887" actId="20577"/>
          <ac:spMkLst>
            <pc:docMk/>
            <pc:sldMk cId="831552340" sldId="734"/>
            <ac:spMk id="2" creationId="{F94200EA-B8B2-4A78-9F4F-66CC150E6E12}"/>
          </ac:spMkLst>
        </pc:spChg>
      </pc:sldChg>
      <pc:sldChg chg="modSp add del">
        <pc:chgData name="Chandramouli, Devaki (Nokia - US/Dallas)" userId="ebf2a9f8-651b-4485-926f-9d93c0eafbc5" providerId="ADAL" clId="{5FF1EFAA-14DD-48B1-A51D-6DE8E0A47648}" dt="2020-10-06T16:24:00.980" v="1800" actId="2696"/>
        <pc:sldMkLst>
          <pc:docMk/>
          <pc:sldMk cId="2011177593" sldId="735"/>
        </pc:sldMkLst>
        <pc:spChg chg="mod">
          <ac:chgData name="Chandramouli, Devaki (Nokia - US/Dallas)" userId="ebf2a9f8-651b-4485-926f-9d93c0eafbc5" providerId="ADAL" clId="{5FF1EFAA-14DD-48B1-A51D-6DE8E0A47648}" dt="2020-10-06T04:28:18.349" v="889" actId="13926"/>
          <ac:spMkLst>
            <pc:docMk/>
            <pc:sldMk cId="2011177593" sldId="735"/>
            <ac:spMk id="2" creationId="{E0E47C3A-543E-4E93-9744-C69AEBF66F04}"/>
          </ac:spMkLst>
        </pc:spChg>
        <pc:spChg chg="mod">
          <ac:chgData name="Chandramouli, Devaki (Nokia - US/Dallas)" userId="ebf2a9f8-651b-4485-926f-9d93c0eafbc5" providerId="ADAL" clId="{5FF1EFAA-14DD-48B1-A51D-6DE8E0A47648}" dt="2020-10-06T12:43:45.570" v="1799" actId="20577"/>
          <ac:spMkLst>
            <pc:docMk/>
            <pc:sldMk cId="2011177593" sldId="735"/>
            <ac:spMk id="3" creationId="{C44DF333-7CC9-4460-BD1C-B31AF18ED6C0}"/>
          </ac:spMkLst>
        </pc:spChg>
      </pc:sldChg>
    </pc:docChg>
  </pc:docChgLst>
  <pc:docChgLst>
    <pc:chgData name="Chandramouli, Devaki (Nokia - US/Dallas)" userId="ebf2a9f8-651b-4485-926f-9d93c0eafbc5" providerId="ADAL" clId="{8EA1245F-E212-44E5-A9C2-483402717B73}"/>
    <pc:docChg chg="custSel modSld">
      <pc:chgData name="Chandramouli, Devaki (Nokia - US/Dallas)" userId="ebf2a9f8-651b-4485-926f-9d93c0eafbc5" providerId="ADAL" clId="{8EA1245F-E212-44E5-A9C2-483402717B73}" dt="2020-10-08T14:04:07.680" v="171" actId="207"/>
      <pc:docMkLst>
        <pc:docMk/>
      </pc:docMkLst>
      <pc:sldChg chg="modSp">
        <pc:chgData name="Chandramouli, Devaki (Nokia - US/Dallas)" userId="ebf2a9f8-651b-4485-926f-9d93c0eafbc5" providerId="ADAL" clId="{8EA1245F-E212-44E5-A9C2-483402717B73}" dt="2020-10-06T16:48:39.142" v="166" actId="255"/>
        <pc:sldMkLst>
          <pc:docMk/>
          <pc:sldMk cId="297726682" sldId="726"/>
        </pc:sldMkLst>
        <pc:spChg chg="mod">
          <ac:chgData name="Chandramouli, Devaki (Nokia - US/Dallas)" userId="ebf2a9f8-651b-4485-926f-9d93c0eafbc5" providerId="ADAL" clId="{8EA1245F-E212-44E5-A9C2-483402717B73}" dt="2020-10-06T16:48:39.142" v="166" actId="255"/>
          <ac:spMkLst>
            <pc:docMk/>
            <pc:sldMk cId="297726682" sldId="726"/>
            <ac:spMk id="3" creationId="{D6578126-592B-44F1-83F1-2FD85F73B618}"/>
          </ac:spMkLst>
        </pc:spChg>
      </pc:sldChg>
      <pc:sldChg chg="modSp">
        <pc:chgData name="Chandramouli, Devaki (Nokia - US/Dallas)" userId="ebf2a9f8-651b-4485-926f-9d93c0eafbc5" providerId="ADAL" clId="{8EA1245F-E212-44E5-A9C2-483402717B73}" dt="2020-10-06T16:31:05.103" v="122" actId="20577"/>
        <pc:sldMkLst>
          <pc:docMk/>
          <pc:sldMk cId="166559788" sldId="727"/>
        </pc:sldMkLst>
        <pc:spChg chg="mod">
          <ac:chgData name="Chandramouli, Devaki (Nokia - US/Dallas)" userId="ebf2a9f8-651b-4485-926f-9d93c0eafbc5" providerId="ADAL" clId="{8EA1245F-E212-44E5-A9C2-483402717B73}" dt="2020-10-06T16:31:05.103" v="122" actId="20577"/>
          <ac:spMkLst>
            <pc:docMk/>
            <pc:sldMk cId="166559788" sldId="727"/>
            <ac:spMk id="3" creationId="{60EEF122-904C-45BD-B2F2-57A8D898BDF4}"/>
          </ac:spMkLst>
        </pc:spChg>
      </pc:sldChg>
      <pc:sldChg chg="modSp">
        <pc:chgData name="Chandramouli, Devaki (Nokia - US/Dallas)" userId="ebf2a9f8-651b-4485-926f-9d93c0eafbc5" providerId="ADAL" clId="{8EA1245F-E212-44E5-A9C2-483402717B73}" dt="2020-10-06T16:30:49.420" v="121" actId="20577"/>
        <pc:sldMkLst>
          <pc:docMk/>
          <pc:sldMk cId="2766912134" sldId="732"/>
        </pc:sldMkLst>
        <pc:spChg chg="mod">
          <ac:chgData name="Chandramouli, Devaki (Nokia - US/Dallas)" userId="ebf2a9f8-651b-4485-926f-9d93c0eafbc5" providerId="ADAL" clId="{8EA1245F-E212-44E5-A9C2-483402717B73}" dt="2020-10-06T16:30:49.420" v="121" actId="20577"/>
          <ac:spMkLst>
            <pc:docMk/>
            <pc:sldMk cId="2766912134" sldId="732"/>
            <ac:spMk id="3" creationId="{D6578126-592B-44F1-83F1-2FD85F73B618}"/>
          </ac:spMkLst>
        </pc:spChg>
      </pc:sldChg>
      <pc:sldChg chg="modSp">
        <pc:chgData name="Chandramouli, Devaki (Nokia - US/Dallas)" userId="ebf2a9f8-651b-4485-926f-9d93c0eafbc5" providerId="ADAL" clId="{8EA1245F-E212-44E5-A9C2-483402717B73}" dt="2020-10-08T14:04:07.680" v="171" actId="207"/>
        <pc:sldMkLst>
          <pc:docMk/>
          <pc:sldMk cId="1163656122" sldId="733"/>
        </pc:sldMkLst>
        <pc:spChg chg="mod">
          <ac:chgData name="Chandramouli, Devaki (Nokia - US/Dallas)" userId="ebf2a9f8-651b-4485-926f-9d93c0eafbc5" providerId="ADAL" clId="{8EA1245F-E212-44E5-A9C2-483402717B73}" dt="2020-10-08T14:04:07.680" v="171" actId="207"/>
          <ac:spMkLst>
            <pc:docMk/>
            <pc:sldMk cId="1163656122" sldId="733"/>
            <ac:spMk id="3" creationId="{D6578126-592B-44F1-83F1-2FD85F73B618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947778C-B3F3-4F7A-BB91-EB5F63B274A2}" type="datetime1">
              <a:rPr lang="en-US"/>
              <a:pPr>
                <a:defRPr/>
              </a:pPr>
              <a:t>10/8/2020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2E6ED2-3E23-4C28-8972-3DFEE8710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1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ADFB8CB-F854-47F2-9DE9-2171C7CFA03A}" type="datetime1">
              <a:rPr lang="en-US"/>
              <a:pPr>
                <a:defRPr/>
              </a:pPr>
              <a:t>10/8/2020</a:t>
            </a:fld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A72314-C842-479C-B40D-6B35198B2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02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20BC9-C500-49C5-9C37-D50BBA60A0E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79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11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36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23850" y="73033"/>
            <a:ext cx="581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1200" b="1" dirty="0">
                <a:latin typeface="Arial "/>
              </a:rPr>
              <a:t>3GPP TSG SA WG2#141E </a:t>
            </a:r>
          </a:p>
          <a:p>
            <a:pPr eaLnBrk="1" hangingPunct="1">
              <a:defRPr/>
            </a:pPr>
            <a:r>
              <a:rPr lang="sv-SE" sz="1200" b="1" dirty="0" err="1">
                <a:latin typeface="Arial "/>
              </a:rPr>
              <a:t>Elbonia</a:t>
            </a:r>
            <a:r>
              <a:rPr lang="sv-SE" sz="1200" b="1" dirty="0">
                <a:latin typeface="Arial "/>
              </a:rPr>
              <a:t> </a:t>
            </a:r>
            <a:r>
              <a:rPr lang="sv-SE" sz="1200" b="1" dirty="0" err="1">
                <a:latin typeface="Arial "/>
              </a:rPr>
              <a:t>xx-xx</a:t>
            </a:r>
            <a:r>
              <a:rPr lang="sv-SE" sz="1200" b="1" dirty="0">
                <a:latin typeface="Arial "/>
              </a:rPr>
              <a:t>, </a:t>
            </a:r>
            <a:r>
              <a:rPr lang="sv-SE" sz="1200" b="1" dirty="0" err="1">
                <a:latin typeface="Arial "/>
              </a:rPr>
              <a:t>October</a:t>
            </a:r>
            <a:r>
              <a:rPr lang="sv-SE" sz="1200" b="1" dirty="0">
                <a:latin typeface="Arial "/>
              </a:rPr>
              <a:t>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44991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44974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3" y="6373813"/>
            <a:ext cx="6169025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5316" y="6394457"/>
            <a:ext cx="4422775" cy="31115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3GPP TSG SA WG2, xx-</a:t>
            </a:r>
            <a:r>
              <a:rPr lang="en-GB" spc="300" dirty="0" err="1"/>
              <a:t>xx.October</a:t>
            </a:r>
            <a:r>
              <a:rPr lang="en-GB" spc="300" dirty="0"/>
              <a:t> 2020</a:t>
            </a:r>
            <a:endParaRPr lang="en-GB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12" y="638334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fld id="{38BB483D-C369-491B-B1D1-2AD91BB702B7}" type="slidenum">
              <a:rPr lang="en-GB" altLang="en-US" b="1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95"/>
            <a:ext cx="9717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</a:rPr>
              <a:t>© 3GPP 2012</a:t>
            </a:r>
            <a:endParaRPr lang="en-GB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7639052" y="17780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S2-20xxxx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3" r:id="rId2"/>
    <p:sldLayoutId id="214748374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9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31" name="Object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79163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 dirty="0">
              <a:solidFill>
                <a:srgbClr val="124191"/>
              </a:solidFill>
              <a:latin typeface="Nokia Pure Headline Light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6553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11281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456267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62208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58674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374651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372533"/>
            <a:ext cx="82296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452042"/>
            <a:ext cx="8229600" cy="440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469900"/>
            <a:ext cx="9144000" cy="23301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buClr>
                <a:srgbClr val="00C9FF"/>
              </a:buClr>
              <a:defRPr/>
            </a:pPr>
            <a:r>
              <a:rPr lang="en-US" dirty="0">
                <a:solidFill>
                  <a:srgbClr val="FFFFFF"/>
                </a:solidFill>
                <a:latin typeface="Nokia Pure Text Ligh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51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background</a:t>
            </a:r>
            <a:r>
              <a:rPr lang="en-GB" sz="500" b="1" dirty="0">
                <a:solidFill>
                  <a:srgbClr val="FFFFFF"/>
                </a:solidFill>
              </a:rPr>
              <a:t> colors: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26" y="6191252"/>
            <a:ext cx="687387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08/10/2020</a:t>
            </a:fld>
            <a:endParaRPr lang="en-GB" sz="800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6191252"/>
            <a:ext cx="144462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959738" y="6229351"/>
            <a:ext cx="701675" cy="15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41" y="6191259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/>
            <a:r>
              <a:rPr lang="en-GB" sz="800" dirty="0">
                <a:solidFill>
                  <a:srgbClr val="68717A"/>
                </a:solidFill>
                <a:latin typeface="Nokia Pure Text Light"/>
                <a:cs typeface="Arial" charset="0"/>
              </a:rPr>
              <a:t>© Nokia 2015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03366" y="6333067"/>
            <a:ext cx="60785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2" y="6383875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>
              <a:defRPr/>
            </a:pPr>
            <a:r>
              <a:rPr lang="en-GB" sz="800">
                <a:solidFill>
                  <a:srgbClr val="68717A"/>
                </a:solidFill>
                <a:latin typeface="Nokia Pure Text Light"/>
                <a:cs typeface="Arial" charset="0"/>
              </a:rPr>
              <a:t>Confidential</a:t>
            </a:r>
            <a:endParaRPr lang="en-GB" sz="800" dirty="0">
              <a:solidFill>
                <a:srgbClr val="68717A"/>
              </a:solidFill>
              <a:latin typeface="Nokia Pure Text Light"/>
              <a:cs typeface="Arial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 userDrawn="1"/>
        </p:nvSpPr>
        <p:spPr bwMode="auto">
          <a:xfrm>
            <a:off x="7649938" y="6894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S2-153083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363" y="1357745"/>
            <a:ext cx="8176437" cy="2119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/>
              <a:t>FS_IIoT</a:t>
            </a:r>
            <a:br>
              <a:rPr lang="en-US" sz="4000" b="1" dirty="0"/>
            </a:br>
            <a:r>
              <a:rPr lang="en-US" sz="4000" b="1" dirty="0"/>
              <a:t>Show of hands questions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/>
            </a:br>
            <a:r>
              <a:rPr lang="en-US" altLang="en-US" sz="2000" dirty="0">
                <a:latin typeface="Arial" pitchFamily="34" charset="0"/>
              </a:rPr>
              <a:t>Nokia (Rapporteur)</a:t>
            </a:r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#1 </a:t>
            </a:r>
            <a:br>
              <a:rPr lang="en-US" dirty="0"/>
            </a:br>
            <a:r>
              <a:rPr lang="en-US" dirty="0"/>
              <a:t>Uplink Time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There are 4 methods documented as part of solution #1 to support BMCA for Time Synchronization. Need to pick one Method as way forward.</a:t>
            </a:r>
          </a:p>
          <a:p>
            <a:pPr lvl="1"/>
            <a:r>
              <a:rPr lang="en-US" sz="1800" dirty="0"/>
              <a:t>Method 1 – TSN AF determines the port role, announce message is forwarded over CP (C-plane based).</a:t>
            </a:r>
          </a:p>
          <a:p>
            <a:pPr lvl="1"/>
            <a:r>
              <a:rPr lang="en-US" sz="1800" dirty="0"/>
              <a:t>Method 2 – NW-TT determines port roles; DS-TT forwards all announce messages, U-plane. </a:t>
            </a:r>
          </a:p>
          <a:p>
            <a:pPr lvl="1"/>
            <a:r>
              <a:rPr lang="en-US" sz="1800" dirty="0"/>
              <a:t>Method 3 – NW-TT determines port roles; If message Priority Vector is better than the current Port Priority Vector, DS-TT forwards announce, U-plane</a:t>
            </a:r>
          </a:p>
          <a:p>
            <a:pPr lvl="1"/>
            <a:r>
              <a:rPr lang="en-US" sz="1800" kern="1200" dirty="0">
                <a:latin typeface="Times New Roman" pitchFamily="18" charset="0"/>
              </a:rPr>
              <a:t>Method 4 - </a:t>
            </a:r>
            <a:r>
              <a:rPr lang="en-US" sz="1800" dirty="0"/>
              <a:t>NW-TT determines port roles; NW-TT forwards announce message on behalf of DS-TT, U-plane.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Way forward: &lt;&gt;</a:t>
            </a:r>
          </a:p>
        </p:txBody>
      </p:sp>
    </p:spTree>
    <p:extLst>
      <p:ext uri="{BB962C8B-B14F-4D97-AF65-F5344CB8AC3E}">
        <p14:creationId xmlns:p14="http://schemas.microsoft.com/office/powerpoint/2010/main" val="297726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Item 1: Varying views on support for UE-UE communication for IEEE TSN bridge with or without any pre-configuration.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sz="1600" dirty="0"/>
              <a:t>Options for item 1:</a:t>
            </a:r>
          </a:p>
          <a:p>
            <a:pPr lvl="2"/>
            <a:r>
              <a:rPr lang="en-US" sz="1600" dirty="0"/>
              <a:t>Option 1: Allow UE-UE communication, 5GS acting as IEEE TSN bridge supported only if they are configured as part of 5G VN group.</a:t>
            </a:r>
          </a:p>
          <a:p>
            <a:pPr lvl="2"/>
            <a:r>
              <a:rPr lang="en-US" sz="1600" dirty="0"/>
              <a:t>Option 2: Allow UE-UE communication considering AF request for QoS, as long as they are within the same 5GS acting as IEEE TSN Bridge for ETH PDU Sessions.</a:t>
            </a:r>
          </a:p>
          <a:p>
            <a:pPr lvl="2"/>
            <a:r>
              <a:rPr lang="en-US" sz="1600" dirty="0"/>
              <a:t>Option 3: Allow both options – option 1 &amp; 2.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Way forward: &lt; &gt;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121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sz="2000" dirty="0"/>
              <a:t>Item 2: Varying views on how the local switching within UPF should be controlled.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Options for Item 2:</a:t>
            </a:r>
          </a:p>
          <a:p>
            <a:pPr lvl="2"/>
            <a:r>
              <a:rPr lang="en-US" sz="1800" dirty="0"/>
              <a:t>Option 1: Local switching within UPF is autonomously determined based on MAC learning and IP routing* knowledge. When local switching is performed, QoS updated considering AF request for listeners and talkers.</a:t>
            </a:r>
          </a:p>
          <a:p>
            <a:pPr lvl="2"/>
            <a:r>
              <a:rPr lang="en-US" sz="1800" dirty="0"/>
              <a:t>Option 2: Local switching within UPF is controlled via N4 (FAR/PDR) rules. When local switching is performed, QoS updated considering AF request for listeners and talkers.</a:t>
            </a:r>
          </a:p>
          <a:p>
            <a:pPr lvl="2"/>
            <a:r>
              <a:rPr lang="en-US" sz="1800" dirty="0"/>
              <a:t>Option 3: Allow both options </a:t>
            </a:r>
          </a:p>
          <a:p>
            <a:pPr marL="342900" lvl="2" indent="-342900">
              <a:buBlip>
                <a:blip r:embed="rId3"/>
              </a:buBlip>
            </a:pP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Way forward: &lt; &gt;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A75739-731A-47A2-935F-34AF1164F67F}"/>
              </a:ext>
            </a:extLst>
          </p:cNvPr>
          <p:cNvSpPr txBox="1"/>
          <p:nvPr/>
        </p:nvSpPr>
        <p:spPr>
          <a:xfrm>
            <a:off x="5317958" y="5317958"/>
            <a:ext cx="2995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in case of IP@, it is about knowing target UE’s IP prefix for routing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561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Background</a:t>
            </a:r>
          </a:p>
          <a:p>
            <a:pPr lvl="1"/>
            <a:r>
              <a:rPr lang="en-US" sz="1500" dirty="0"/>
              <a:t>Support for H&amp;F for ETH (non-IEEE TSN) PDU Sessions.</a:t>
            </a:r>
          </a:p>
          <a:p>
            <a:pPr lvl="1"/>
            <a:r>
              <a:rPr lang="en-US" sz="1500" dirty="0"/>
              <a:t>Support for H&amp;F for IP PDU Sessions.</a:t>
            </a:r>
          </a:p>
          <a:p>
            <a:r>
              <a:rPr lang="en-US" sz="1500" dirty="0"/>
              <a:t>Questions:</a:t>
            </a:r>
          </a:p>
          <a:p>
            <a:pPr lvl="1"/>
            <a:r>
              <a:rPr lang="en-US" sz="1500" dirty="0"/>
              <a:t>Should we support H&amp;F for ETH (non-IEEE TSN) PDU Sessions? (YES/NO)</a:t>
            </a:r>
          </a:p>
          <a:p>
            <a:pPr lvl="1"/>
            <a:r>
              <a:rPr lang="en-US" sz="1500" dirty="0"/>
              <a:t>Options to support H&amp;F for ETH (non-IEEE TSN):</a:t>
            </a:r>
          </a:p>
          <a:p>
            <a:pPr lvl="2"/>
            <a:r>
              <a:rPr lang="en-US" sz="1500" dirty="0"/>
              <a:t>Option 1: With Rel-16 </a:t>
            </a:r>
            <a:r>
              <a:rPr lang="en-US" sz="1500" dirty="0" err="1"/>
              <a:t>Qbv</a:t>
            </a:r>
            <a:r>
              <a:rPr lang="en-US" sz="1500" dirty="0"/>
              <a:t> parameters </a:t>
            </a:r>
          </a:p>
          <a:p>
            <a:pPr lvl="2"/>
            <a:r>
              <a:rPr lang="en-US" sz="1500" dirty="0"/>
              <a:t>Option 2: With TSCAI parameters</a:t>
            </a:r>
          </a:p>
          <a:p>
            <a:pPr lvl="2"/>
            <a:r>
              <a:rPr lang="en-US" sz="1500" dirty="0"/>
              <a:t>Option 3: Option 1 or Option 2 is fine.</a:t>
            </a:r>
          </a:p>
          <a:p>
            <a:pPr lvl="1"/>
            <a:r>
              <a:rPr lang="en-US" sz="1500" dirty="0"/>
              <a:t>Should we support H&amp;F for IP (non-IEEE TSN) PDU Sessions? (YES/NO)</a:t>
            </a:r>
          </a:p>
          <a:p>
            <a:pPr lvl="1"/>
            <a:r>
              <a:rPr lang="en-US" sz="1500" dirty="0"/>
              <a:t>Options to support H&amp;F for IP (non-IEEE TSN):</a:t>
            </a:r>
          </a:p>
          <a:p>
            <a:pPr lvl="2"/>
            <a:r>
              <a:rPr lang="en-US" sz="1500" dirty="0"/>
              <a:t>Option 1: With Rel-16 </a:t>
            </a:r>
            <a:r>
              <a:rPr lang="en-US" sz="1500" dirty="0" err="1"/>
              <a:t>Qbv</a:t>
            </a:r>
            <a:r>
              <a:rPr lang="en-US" sz="1500" dirty="0"/>
              <a:t> parameters </a:t>
            </a:r>
          </a:p>
          <a:p>
            <a:pPr lvl="2"/>
            <a:r>
              <a:rPr lang="en-US" sz="1500" dirty="0"/>
              <a:t>Option 2: With TSCAI parameters</a:t>
            </a:r>
          </a:p>
          <a:p>
            <a:pPr lvl="2"/>
            <a:r>
              <a:rPr lang="en-US" sz="1500" dirty="0"/>
              <a:t>Option 3: Option 1 or Option 2 </a:t>
            </a:r>
          </a:p>
          <a:p>
            <a:pPr marL="342900" lvl="1" indent="-342900">
              <a:buBlip>
                <a:blip r:embed="rId3"/>
              </a:buBlip>
            </a:pPr>
            <a:r>
              <a:rPr lang="en-US" sz="1500" dirty="0">
                <a:solidFill>
                  <a:srgbClr val="FF0000"/>
                </a:solidFill>
                <a:ea typeface="+mn-ea"/>
                <a:cs typeface="+mn-cs"/>
              </a:rPr>
              <a:t>Way forward: &lt; &gt;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78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5683-A7FB-4D8F-AF7D-D0F01276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#3B </a:t>
            </a:r>
            <a:r>
              <a:rPr lang="en-GB" dirty="0"/>
              <a:t>Exposure of TSC services</a:t>
            </a:r>
            <a:br>
              <a:rPr lang="en-US" b="1" dirty="0"/>
            </a:br>
            <a:r>
              <a:rPr lang="en-GB" dirty="0"/>
              <a:t>Exposure of Time Synchronization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58C-F3B0-4661-9461-6BE5C76A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GB" sz="2000" dirty="0"/>
              <a:t>Conclusion has the following:</a:t>
            </a:r>
          </a:p>
          <a:p>
            <a:pPr lvl="1"/>
            <a:r>
              <a:rPr lang="en-GB" sz="2000" dirty="0"/>
              <a:t>Editor's note:	</a:t>
            </a:r>
            <a:r>
              <a:rPr lang="en-US" sz="2000" dirty="0"/>
              <a:t>whether there is a need to include validity time for AF time sync request is FFS. Also, how to support validity time is FFS.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2800" dirty="0">
                <a:ea typeface="+mn-ea"/>
                <a:cs typeface="+mn-cs"/>
              </a:rPr>
              <a:t>Options</a:t>
            </a:r>
          </a:p>
          <a:p>
            <a:pPr lvl="1"/>
            <a:r>
              <a:rPr lang="en-GB" sz="2000" dirty="0"/>
              <a:t>Option 1: AF assumed to activate and deactivate requests (thus maintain validity period accordingly).</a:t>
            </a:r>
          </a:p>
          <a:p>
            <a:pPr lvl="1"/>
            <a:r>
              <a:rPr lang="en-GB" sz="2000" dirty="0"/>
              <a:t>Option 2: AF provides validity period for the request, 5GS maintains the validity period (i.e. deactivates the request when the validity period expires).</a:t>
            </a:r>
          </a:p>
          <a:p>
            <a:pPr marL="342900" lvl="1" indent="-342900">
              <a:buBlip>
                <a:blip r:embed="rId2"/>
              </a:buBlip>
            </a:pPr>
            <a:endParaRPr lang="en-US" sz="2800" dirty="0">
              <a:ea typeface="+mn-ea"/>
              <a:cs typeface="+mn-cs"/>
            </a:endParaRPr>
          </a:p>
          <a:p>
            <a:pPr marL="342900" lvl="1" indent="-342900">
              <a:buBlip>
                <a:blip r:embed="rId2"/>
              </a:buBlip>
            </a:pPr>
            <a:endParaRPr lang="en-US" sz="2800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28638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 powerpoint template nokia pure v1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28806</TotalTime>
  <Words>626</Words>
  <Application>Microsoft Office PowerPoint</Application>
  <PresentationFormat>On-screen Show (4:3)</PresentationFormat>
  <Paragraphs>60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</vt:lpstr>
      <vt:lpstr>Calibri</vt:lpstr>
      <vt:lpstr>Lucida Grande</vt:lpstr>
      <vt:lpstr>Nokia Pure Headline Light</vt:lpstr>
      <vt:lpstr>Nokia Pure Text Light</vt:lpstr>
      <vt:lpstr>Times New Roman</vt:lpstr>
      <vt:lpstr>Office Theme</vt:lpstr>
      <vt:lpstr>nokia powerpoint template nokia pure v13</vt:lpstr>
      <vt:lpstr>think-cell Slide</vt:lpstr>
      <vt:lpstr>FS_IIoT Show of hands questions</vt:lpstr>
      <vt:lpstr>Key Issue #1  Uplink Time Synchronization</vt:lpstr>
      <vt:lpstr>Key Issue #2 UE-UE TSC Communication</vt:lpstr>
      <vt:lpstr>Key Issue #2 UE-UE TSC Communication</vt:lpstr>
      <vt:lpstr>Key Issue #3A  Support for deterministic services</vt:lpstr>
      <vt:lpstr>Key Issue #3B Exposure of TSC services Exposure of Time Synchronization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Nokia</cp:lastModifiedBy>
  <cp:revision>784</cp:revision>
  <dcterms:created xsi:type="dcterms:W3CDTF">2008-08-30T09:32:10Z</dcterms:created>
  <dcterms:modified xsi:type="dcterms:W3CDTF">2020-10-08T15:27:21Z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1436835755</vt:lpwstr>
  </property>
</Properties>
</file>