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89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59" d="100"/>
          <a:sy n="59" d="100"/>
        </p:scale>
        <p:origin x="6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70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19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WG2#xx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at SA#89E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83902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58%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SA#88E: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27 approved P-CRs.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New solutions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10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Some conclusions agreed for KI#1, KI#2, KI#3B, KI#5.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</a:t>
            </a:r>
            <a:r>
              <a:rPr lang="de-DE" altLang="de-DE" sz="1200" dirty="0"/>
              <a:t>23.700-20 was </a:t>
            </a:r>
            <a:r>
              <a:rPr lang="de-DE" altLang="de-DE" sz="1200" dirty="0" err="1"/>
              <a:t>agreed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be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sent</a:t>
            </a:r>
            <a:r>
              <a:rPr lang="de-DE" altLang="de-DE" sz="1200" dirty="0"/>
              <a:t> for </a:t>
            </a:r>
            <a:r>
              <a:rPr lang="de-DE" altLang="de-DE" sz="1200" dirty="0" err="1"/>
              <a:t>information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cover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sheet</a:t>
            </a:r>
            <a:r>
              <a:rPr lang="de-DE" altLang="de-DE" sz="1200" dirty="0"/>
              <a:t> was </a:t>
            </a:r>
            <a:r>
              <a:rPr lang="de-DE" altLang="de-DE" sz="1200" dirty="0" err="1"/>
              <a:t>approved</a:t>
            </a:r>
            <a:r>
              <a:rPr lang="de-DE" altLang="de-DE" sz="1200" dirty="0"/>
              <a:t>.</a:t>
            </a: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with RAN is needed on survival time.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needed on other KIs depend on solutions concluded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KIs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3164870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58%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SP-xxxxxx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FS_IIoT</a:t>
            </a:r>
            <a:r>
              <a:rPr lang="de-DE" altLang="de-DE" sz="1400" dirty="0"/>
              <a:t>  TR 23.700-20 v0.5.0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de-DE" altLang="de-DE" sz="1400" dirty="0"/>
              <a:t> </a:t>
            </a:r>
            <a:r>
              <a:rPr lang="en-US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5. XX TU is </a:t>
            </a:r>
            <a:r>
              <a:rPr lang="de-DE" altLang="de-DE" sz="1400" dirty="0" err="1"/>
              <a:t>used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#1 (</a:t>
            </a:r>
            <a:r>
              <a:rPr lang="de-DE" altLang="de-DE" sz="1400" b="1" dirty="0" err="1"/>
              <a:t>Uplink</a:t>
            </a:r>
            <a:r>
              <a:rPr lang="de-DE" altLang="de-DE" sz="1400" b="1" dirty="0"/>
              <a:t> Time </a:t>
            </a:r>
            <a:r>
              <a:rPr lang="de-DE" altLang="de-DE" sz="1400" b="1" dirty="0" err="1"/>
              <a:t>Synchronization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#2 (</a:t>
            </a:r>
            <a:r>
              <a:rPr lang="en-GB" sz="1400" b="1" dirty="0"/>
              <a:t>UE-UE TSC communication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3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contentious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#3A (</a:t>
            </a:r>
            <a:r>
              <a:rPr lang="en-GB" sz="1400" b="1" dirty="0"/>
              <a:t>Exposure of TSC Services: Exposure of deterministic QoS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Three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KI;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proposed</a:t>
            </a:r>
            <a:r>
              <a:rPr lang="de-DE" altLang="de-DE" sz="1400" dirty="0"/>
              <a:t> but not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it</a:t>
            </a:r>
            <a:r>
              <a:rPr lang="de-DE" altLang="de-DE" sz="1400" dirty="0"/>
              <a:t> was </a:t>
            </a:r>
            <a:r>
              <a:rPr lang="de-DE" altLang="de-DE" sz="1400" dirty="0" err="1"/>
              <a:t>felt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that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are</a:t>
            </a:r>
            <a:r>
              <a:rPr lang="de-DE" altLang="de-DE" sz="1400" dirty="0"/>
              <a:t> still </a:t>
            </a:r>
            <a:r>
              <a:rPr lang="de-DE" altLang="de-DE" sz="1400" dirty="0" err="1"/>
              <a:t>evolving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agreement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860" y="1322844"/>
            <a:ext cx="8554481" cy="46969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#3B (</a:t>
            </a:r>
            <a:r>
              <a:rPr lang="en-GB" sz="1400" b="1" dirty="0"/>
              <a:t>Exposure of TSC Services: Exposure of Time Synchronization</a:t>
            </a:r>
            <a:r>
              <a:rPr lang="de-DE" altLang="de-DE" sz="14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#4 (</a:t>
            </a:r>
            <a:r>
              <a:rPr lang="de-DE" altLang="de-DE" sz="1400" b="1" dirty="0" err="1"/>
              <a:t>fully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distributed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configuration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model</a:t>
            </a:r>
            <a:r>
              <a:rPr lang="de-DE" altLang="de-DE" sz="1400" b="1" dirty="0"/>
              <a:t> for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Downscoped</a:t>
            </a:r>
            <a:r>
              <a:rPr lang="de-DE" altLang="de-DE" sz="1400" dirty="0">
                <a:ea typeface="+mn-ea"/>
                <a:cs typeface="+mn-cs"/>
              </a:rPr>
              <a:t>. Will not </a:t>
            </a:r>
            <a:r>
              <a:rPr lang="de-DE" altLang="de-DE" sz="1400" dirty="0" err="1">
                <a:ea typeface="+mn-ea"/>
                <a:cs typeface="+mn-cs"/>
              </a:rPr>
              <a:t>be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progressed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during</a:t>
            </a:r>
            <a:r>
              <a:rPr lang="de-DE" altLang="de-DE" sz="1400" dirty="0">
                <a:ea typeface="+mn-ea"/>
                <a:cs typeface="+mn-cs"/>
              </a:rPr>
              <a:t> Rel-17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#5 (</a:t>
            </a:r>
            <a:r>
              <a:rPr lang="de-DE" altLang="de-DE" sz="1400" b="1" dirty="0" err="1"/>
              <a:t>Use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of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Survival</a:t>
            </a:r>
            <a:r>
              <a:rPr lang="de-DE" altLang="de-DE" sz="1400" b="1" dirty="0"/>
              <a:t> Time for </a:t>
            </a:r>
            <a:r>
              <a:rPr lang="de-DE" altLang="de-DE" sz="1400" b="1" dirty="0" err="1"/>
              <a:t>Deterministic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Applications</a:t>
            </a:r>
            <a:r>
              <a:rPr lang="de-DE" altLang="de-DE" sz="1400" b="1" dirty="0"/>
              <a:t> in 5GS)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One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Survival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format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sent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over</a:t>
            </a:r>
            <a:r>
              <a:rPr lang="de-DE" altLang="de-DE" sz="1400" dirty="0">
                <a:ea typeface="+mn-ea"/>
                <a:cs typeface="+mn-cs"/>
              </a:rPr>
              <a:t> NGAP.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400" b="1" dirty="0" err="1"/>
              <a:t>Issue</a:t>
            </a:r>
            <a:r>
              <a:rPr lang="de-DE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Contentious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issues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with</a:t>
            </a:r>
            <a:r>
              <a:rPr lang="de-DE" altLang="de-DE" sz="1400" dirty="0">
                <a:ea typeface="+mn-ea"/>
                <a:cs typeface="+mn-cs"/>
              </a:rPr>
              <a:t> KI#2 due </a:t>
            </a:r>
            <a:r>
              <a:rPr lang="de-DE" altLang="de-DE" sz="1400" dirty="0" err="1">
                <a:ea typeface="+mn-ea"/>
                <a:cs typeface="+mn-cs"/>
              </a:rPr>
              <a:t>to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varying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fundamentally</a:t>
            </a:r>
            <a:r>
              <a:rPr lang="de-DE" altLang="de-DE" sz="1400" dirty="0">
                <a:ea typeface="+mn-ea"/>
                <a:cs typeface="+mn-cs"/>
              </a:rPr>
              <a:t> different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approaches</a:t>
            </a:r>
            <a:r>
              <a:rPr lang="de-DE" altLang="de-DE" sz="1400" dirty="0">
                <a:ea typeface="+mn-ea"/>
                <a:cs typeface="+mn-cs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b="1" dirty="0"/>
              <a:t>Focus for </a:t>
            </a:r>
            <a:r>
              <a:rPr lang="de-DE" sz="1400" b="1" dirty="0" err="1"/>
              <a:t>the</a:t>
            </a:r>
            <a:r>
              <a:rPr lang="de-DE" sz="1400" b="1" dirty="0"/>
              <a:t> Next Meeting (SA2#141E):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Working </a:t>
            </a:r>
            <a:r>
              <a:rPr lang="de-DE" altLang="de-DE" sz="1400" dirty="0" err="1">
                <a:ea typeface="+mn-ea"/>
                <a:cs typeface="+mn-cs"/>
              </a:rPr>
              <a:t>towards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resolution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of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contentious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issues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and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harmonization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of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SA2#141E (Oct): </a:t>
            </a: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 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</a:t>
            </a:r>
            <a:r>
              <a:rPr lang="de-DE" altLang="de-DE" sz="1200" dirty="0" err="1"/>
              <a:t>Kis</a:t>
            </a:r>
            <a:r>
              <a:rPr lang="de-DE" altLang="de-DE" sz="1200" dirty="0"/>
              <a:t>. CCs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contentious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expected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SA2#142E (Nov): Finalizing conclusions. Submit TR 23.700-20 to SA#90 plenary for approval. Agree to a WID.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Q4 for all key issues, due to RAN dependencies </a:t>
            </a:r>
            <a:r>
              <a:rPr lang="en-US" altLang="zh-CN" sz="1200"/>
              <a:t>and resolution of contentious issues</a:t>
            </a:r>
            <a:endParaRPr lang="en-US" altLang="zh-CN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455039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71c5aaf6-e6ce-465b-b873-5148d2a4c105"/>
    <ds:schemaRef ds:uri="c67c731b-696e-4d20-8664-fee8943d9cc6"/>
    <ds:schemaRef ds:uri="http://purl.org/dc/elements/1.1/"/>
    <ds:schemaRef ds:uri="e0d6c333-3612-4d65-a7f4-5976eb42d46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6096</TotalTime>
  <Words>595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Status Report</vt:lpstr>
      <vt:lpstr>FS_IIoT Status at SA#89E</vt:lpstr>
      <vt:lpstr>FS_IIoT status after SA2#140E (1/2)</vt:lpstr>
      <vt:lpstr>FS_IIoT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Nokia-Rev</cp:lastModifiedBy>
  <cp:revision>1266</cp:revision>
  <dcterms:created xsi:type="dcterms:W3CDTF">2008-08-30T09:32:10Z</dcterms:created>
  <dcterms:modified xsi:type="dcterms:W3CDTF">2020-09-04T18:20:22Z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