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87" r:id="rId9"/>
    <p:sldId id="789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62" d="100"/>
          <a:sy n="62" d="100"/>
        </p:scale>
        <p:origin x="15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42E25F8D-8E82-427C-8166-6A848B808FF4}"/>
    <pc:docChg chg="custSel modSld modMainMaster">
      <pc:chgData name="Chandramouli, Devaki (Nokia - US/Dallas)" userId="ebf2a9f8-651b-4485-926f-9d93c0eafbc5" providerId="ADAL" clId="{42E25F8D-8E82-427C-8166-6A848B808FF4}" dt="2020-02-18T19:34:49.286" v="57" actId="20577"/>
      <pc:docMkLst>
        <pc:docMk/>
      </pc:docMkLst>
      <pc:sldChg chg="modSp">
        <pc:chgData name="Chandramouli, Devaki (Nokia - US/Dallas)" userId="ebf2a9f8-651b-4485-926f-9d93c0eafbc5" providerId="ADAL" clId="{42E25F8D-8E82-427C-8166-6A848B808FF4}" dt="2020-02-15T00:03:16.407" v="2" actId="20577"/>
        <pc:sldMkLst>
          <pc:docMk/>
          <pc:sldMk cId="445503934" sldId="789"/>
        </pc:sldMkLst>
        <pc:spChg chg="mod">
          <ac:chgData name="Chandramouli, Devaki (Nokia - US/Dallas)" userId="ebf2a9f8-651b-4485-926f-9d93c0eafbc5" providerId="ADAL" clId="{42E25F8D-8E82-427C-8166-6A848B808FF4}" dt="2020-02-15T00:03:16.407" v="2" actId="20577"/>
          <ac:spMkLst>
            <pc:docMk/>
            <pc:sldMk cId="445503934" sldId="789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42E25F8D-8E82-427C-8166-6A848B808FF4}" dt="2020-02-11T13:43:48.780" v="0" actId="6549"/>
          <ac:spMkLst>
            <pc:docMk/>
            <pc:sldMk cId="445503934" sldId="789"/>
            <ac:spMk id="29716" creationId="{00000000-0000-0000-0000-000000000000}"/>
          </ac:spMkLst>
        </pc:spChg>
      </pc:sldChg>
      <pc:sldMasterChg chg="modSldLayout">
        <pc:chgData name="Chandramouli, Devaki (Nokia - US/Dallas)" userId="ebf2a9f8-651b-4485-926f-9d93c0eafbc5" providerId="ADAL" clId="{42E25F8D-8E82-427C-8166-6A848B808FF4}" dt="2020-02-18T19:34:49.286" v="57" actId="20577"/>
        <pc:sldMasterMkLst>
          <pc:docMk/>
          <pc:sldMasterMk cId="0" sldId="2147483729"/>
        </pc:sldMasterMkLst>
        <pc:sldLayoutChg chg="modSp">
          <pc:chgData name="Chandramouli, Devaki (Nokia - US/Dallas)" userId="ebf2a9f8-651b-4485-926f-9d93c0eafbc5" providerId="ADAL" clId="{42E25F8D-8E82-427C-8166-6A848B808FF4}" dt="2020-02-18T19:34:49.286" v="5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42E25F8D-8E82-427C-8166-6A848B808FF4}" dt="2020-02-18T19:34:49.286" v="5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42E25F8D-8E82-427C-8166-6A848B808FF4}" dt="2020-02-18T19:34:05.886" v="12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D93407F9-EF65-4976-85CF-96A0359E0379}"/>
    <pc:docChg chg="undo custSel modSld modMainMaster">
      <pc:chgData name="Chandramouli, Devaki (Nokia - US/Dallas)" userId="ebf2a9f8-651b-4485-926f-9d93c0eafbc5" providerId="ADAL" clId="{D93407F9-EF65-4976-85CF-96A0359E0379}" dt="2020-09-02T23:09:17.375" v="1787" actId="113"/>
      <pc:docMkLst>
        <pc:docMk/>
      </pc:docMkLst>
      <pc:sldChg chg="delSp modSp">
        <pc:chgData name="Chandramouli, Devaki (Nokia - US/Dallas)" userId="ebf2a9f8-651b-4485-926f-9d93c0eafbc5" providerId="ADAL" clId="{D93407F9-EF65-4976-85CF-96A0359E0379}" dt="2020-09-02T23:09:17.375" v="1787" actId="113"/>
        <pc:sldMkLst>
          <pc:docMk/>
          <pc:sldMk cId="2754923581" sldId="786"/>
        </pc:sldMkLst>
        <pc:spChg chg="del">
          <ac:chgData name="Chandramouli, Devaki (Nokia - US/Dallas)" userId="ebf2a9f8-651b-4485-926f-9d93c0eafbc5" providerId="ADAL" clId="{D93407F9-EF65-4976-85CF-96A0359E0379}" dt="2020-09-02T21:44:33.008" v="25" actId="478"/>
          <ac:spMkLst>
            <pc:docMk/>
            <pc:sldMk cId="2754923581" sldId="786"/>
            <ac:spMk id="3" creationId="{D9727BA0-A275-44CB-B6B7-67381BD1D90D}"/>
          </ac:spMkLst>
        </pc:spChg>
        <pc:spChg chg="mod">
          <ac:chgData name="Chandramouli, Devaki (Nokia - US/Dallas)" userId="ebf2a9f8-651b-4485-926f-9d93c0eafbc5" providerId="ADAL" clId="{D93407F9-EF65-4976-85CF-96A0359E0379}" dt="2020-09-02T22:58:02.914" v="1502" actId="20577"/>
          <ac:spMkLst>
            <pc:docMk/>
            <pc:sldMk cId="2754923581" sldId="786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D93407F9-EF65-4976-85CF-96A0359E0379}" dt="2020-09-02T23:09:17.375" v="1787" actId="113"/>
          <ac:spMkLst>
            <pc:docMk/>
            <pc:sldMk cId="2754923581" sldId="786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D93407F9-EF65-4976-85CF-96A0359E0379}" dt="2020-09-02T22:59:44.714" v="1520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modSp">
        <pc:chgData name="Chandramouli, Devaki (Nokia - US/Dallas)" userId="ebf2a9f8-651b-4485-926f-9d93c0eafbc5" providerId="ADAL" clId="{D93407F9-EF65-4976-85CF-96A0359E0379}" dt="2020-09-02T23:01:48.688" v="1578"/>
        <pc:sldMkLst>
          <pc:docMk/>
          <pc:sldMk cId="46549111" sldId="787"/>
        </pc:sldMkLst>
        <pc:spChg chg="mod">
          <ac:chgData name="Chandramouli, Devaki (Nokia - US/Dallas)" userId="ebf2a9f8-651b-4485-926f-9d93c0eafbc5" providerId="ADAL" clId="{D93407F9-EF65-4976-85CF-96A0359E0379}" dt="2020-09-02T22:57:50.608" v="1499" actId="20577"/>
          <ac:spMkLst>
            <pc:docMk/>
            <pc:sldMk cId="46549111" sldId="787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D93407F9-EF65-4976-85CF-96A0359E0379}" dt="2020-09-02T23:01:48.688" v="1578"/>
          <ac:spMkLst>
            <pc:docMk/>
            <pc:sldMk cId="46549111" sldId="787"/>
            <ac:spMk id="29716" creationId="{00000000-0000-0000-0000-000000000000}"/>
          </ac:spMkLst>
        </pc:spChg>
      </pc:sldChg>
      <pc:sldChg chg="modSp">
        <pc:chgData name="Chandramouli, Devaki (Nokia - US/Dallas)" userId="ebf2a9f8-651b-4485-926f-9d93c0eafbc5" providerId="ADAL" clId="{D93407F9-EF65-4976-85CF-96A0359E0379}" dt="2020-09-02T23:09:02.557" v="1784" actId="113"/>
        <pc:sldMkLst>
          <pc:docMk/>
          <pc:sldMk cId="445503934" sldId="789"/>
        </pc:sldMkLst>
        <pc:spChg chg="mod">
          <ac:chgData name="Chandramouli, Devaki (Nokia - US/Dallas)" userId="ebf2a9f8-651b-4485-926f-9d93c0eafbc5" providerId="ADAL" clId="{D93407F9-EF65-4976-85CF-96A0359E0379}" dt="2020-09-02T22:57:02.255" v="1356" actId="20577"/>
          <ac:spMkLst>
            <pc:docMk/>
            <pc:sldMk cId="445503934" sldId="789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D93407F9-EF65-4976-85CF-96A0359E0379}" dt="2020-09-02T23:09:02.557" v="1784" actId="113"/>
          <ac:spMkLst>
            <pc:docMk/>
            <pc:sldMk cId="445503934" sldId="789"/>
            <ac:spMk id="29716" creationId="{00000000-0000-0000-0000-000000000000}"/>
          </ac:spMkLst>
        </pc:spChg>
      </pc:sldChg>
      <pc:sldMasterChg chg="modSldLayout">
        <pc:chgData name="Chandramouli, Devaki (Nokia - US/Dallas)" userId="ebf2a9f8-651b-4485-926f-9d93c0eafbc5" providerId="ADAL" clId="{D93407F9-EF65-4976-85CF-96A0359E0379}" dt="2020-09-02T21:47:00.496" v="40" actId="20577"/>
        <pc:sldMasterMkLst>
          <pc:docMk/>
          <pc:sldMasterMk cId="0" sldId="2147483729"/>
        </pc:sldMasterMkLst>
        <pc:sldLayoutChg chg="modSp">
          <pc:chgData name="Chandramouli, Devaki (Nokia - US/Dallas)" userId="ebf2a9f8-651b-4485-926f-9d93c0eafbc5" providerId="ADAL" clId="{D93407F9-EF65-4976-85CF-96A0359E0379}" dt="2020-09-02T21:47:00.496" v="40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D93407F9-EF65-4976-85CF-96A0359E0379}" dt="2020-09-02T21:45:50.295" v="3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D93407F9-EF65-4976-85CF-96A0359E0379}" dt="2020-09-02T21:47:00.496" v="40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70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WG2#140E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19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S2-2005867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WG2#xx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at SA#89E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135278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&gt; 65+%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SA#88E: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27 approved P-CRs.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7 New solutions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10 solutions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Some conclusions agreed for KI#1, KI#2, KI#3B, KI#5.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with RAN is needed on survival time.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needed on other </a:t>
            </a:r>
            <a:r>
              <a:rPr lang="en-US" sz="1200" dirty="0" err="1"/>
              <a:t>Kis</a:t>
            </a:r>
            <a:r>
              <a:rPr lang="en-US" sz="1200" dirty="0"/>
              <a:t> depend on solutions concluded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Aim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opens</a:t>
            </a:r>
            <a:r>
              <a:rPr lang="de-DE" altLang="de-DE" sz="1200" dirty="0"/>
              <a:t> for all Key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, </a:t>
            </a:r>
            <a:r>
              <a:rPr lang="de-DE" altLang="de-DE" sz="1200" dirty="0" err="1"/>
              <a:t>harmonize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solutions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Target </a:t>
            </a:r>
            <a:r>
              <a:rPr lang="de-DE" altLang="de-DE" sz="1200" dirty="0" err="1"/>
              <a:t>towards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updating</a:t>
            </a:r>
            <a:r>
              <a:rPr lang="de-DE" altLang="de-DE" sz="1200" dirty="0"/>
              <a:t> &amp; </a:t>
            </a:r>
            <a:r>
              <a:rPr lang="de-DE" altLang="de-DE" sz="1200" dirty="0" err="1"/>
              <a:t>stabilizing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conclusions</a:t>
            </a:r>
            <a:r>
              <a:rPr lang="de-DE" altLang="de-DE" sz="1200" dirty="0"/>
              <a:t> for all KIs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968717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SP-xxxxxx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FS_IIoT</a:t>
            </a:r>
            <a:r>
              <a:rPr lang="de-DE" altLang="de-DE" sz="1400" dirty="0"/>
              <a:t>  TR 23.700-20 v0.5.0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available</a:t>
            </a:r>
            <a:r>
              <a:rPr lang="de-DE" altLang="de-DE" sz="1400" dirty="0"/>
              <a:t> </a:t>
            </a:r>
            <a:r>
              <a:rPr lang="en-US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5. XX TU is </a:t>
            </a:r>
            <a:r>
              <a:rPr lang="de-DE" altLang="de-DE" sz="1400" dirty="0" err="1"/>
              <a:t>used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#1 (</a:t>
            </a:r>
            <a:r>
              <a:rPr lang="de-DE" altLang="de-DE" sz="1400" b="1" dirty="0" err="1"/>
              <a:t>Uplink</a:t>
            </a:r>
            <a:r>
              <a:rPr lang="de-DE" altLang="de-DE" sz="1400" b="1" dirty="0"/>
              <a:t> Time </a:t>
            </a:r>
            <a:r>
              <a:rPr lang="de-DE" altLang="de-DE" sz="1400" b="1" dirty="0" err="1"/>
              <a:t>Synchronization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#2 (</a:t>
            </a:r>
            <a:r>
              <a:rPr lang="en-GB" sz="1400" b="1" dirty="0"/>
              <a:t>UE-UE TSC communication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3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in total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#3A (</a:t>
            </a:r>
            <a:r>
              <a:rPr lang="en-GB" sz="1400" b="1" dirty="0"/>
              <a:t>Exposure of TSC Services: Exposure of deterministic QoS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Three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KI; </a:t>
            </a:r>
            <a:r>
              <a:rPr lang="de-DE" altLang="de-DE" sz="1400" dirty="0" err="1"/>
              <a:t>Two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Total 5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agreement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860" y="1486130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#3B (</a:t>
            </a:r>
            <a:r>
              <a:rPr lang="en-GB" sz="1400" b="1" dirty="0"/>
              <a:t>Exposure of TSC Services: Exposure of Time Synchronization</a:t>
            </a:r>
            <a:r>
              <a:rPr lang="de-DE" altLang="de-DE" sz="14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dirty="0" err="1">
                <a:ea typeface="+mn-ea"/>
                <a:cs typeface="+mn-cs"/>
              </a:rPr>
              <a:t>Totally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#4 (</a:t>
            </a:r>
            <a:r>
              <a:rPr lang="de-DE" altLang="de-DE" sz="1400" b="1" dirty="0" err="1"/>
              <a:t>fully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distributed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configuration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model</a:t>
            </a:r>
            <a:r>
              <a:rPr lang="de-DE" altLang="de-DE" sz="1400" b="1" dirty="0"/>
              <a:t> for TSN)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Downscoped</a:t>
            </a:r>
            <a:r>
              <a:rPr lang="de-DE" altLang="de-DE" sz="1400" dirty="0">
                <a:ea typeface="+mn-ea"/>
                <a:cs typeface="+mn-cs"/>
              </a:rPr>
              <a:t>. Will not </a:t>
            </a:r>
            <a:r>
              <a:rPr lang="de-DE" altLang="de-DE" sz="1400" dirty="0" err="1">
                <a:ea typeface="+mn-ea"/>
                <a:cs typeface="+mn-cs"/>
              </a:rPr>
              <a:t>be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progressed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during</a:t>
            </a:r>
            <a:r>
              <a:rPr lang="de-DE" altLang="de-DE" sz="1400" dirty="0">
                <a:ea typeface="+mn-ea"/>
                <a:cs typeface="+mn-cs"/>
              </a:rPr>
              <a:t> Rel-17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#5 (</a:t>
            </a:r>
            <a:r>
              <a:rPr lang="de-DE" altLang="de-DE" sz="1400" b="1" dirty="0" err="1"/>
              <a:t>Use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of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Survival</a:t>
            </a:r>
            <a:r>
              <a:rPr lang="de-DE" altLang="de-DE" sz="1400" b="1" dirty="0"/>
              <a:t> Time for </a:t>
            </a:r>
            <a:r>
              <a:rPr lang="de-DE" altLang="de-DE" sz="1400" b="1" dirty="0" err="1"/>
              <a:t>Deterministic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Applications</a:t>
            </a:r>
            <a:r>
              <a:rPr lang="de-DE" altLang="de-DE" sz="1400" b="1" dirty="0"/>
              <a:t> in 5GS)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One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dirty="0" err="1">
                <a:ea typeface="+mn-ea"/>
                <a:cs typeface="+mn-cs"/>
              </a:rPr>
              <a:t>Totally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two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Survival</a:t>
            </a:r>
            <a:r>
              <a:rPr lang="de-DE" altLang="de-DE" sz="1400" dirty="0">
                <a:ea typeface="+mn-ea"/>
                <a:cs typeface="+mn-cs"/>
              </a:rPr>
              <a:t> time </a:t>
            </a:r>
            <a:r>
              <a:rPr lang="de-DE" altLang="de-DE" sz="1400" dirty="0" err="1">
                <a:ea typeface="+mn-ea"/>
                <a:cs typeface="+mn-cs"/>
              </a:rPr>
              <a:t>format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sent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over</a:t>
            </a:r>
            <a:r>
              <a:rPr lang="de-DE" altLang="de-DE" sz="1400" dirty="0">
                <a:ea typeface="+mn-ea"/>
                <a:cs typeface="+mn-cs"/>
              </a:rPr>
              <a:t> NGAP.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RAN </a:t>
            </a:r>
            <a:r>
              <a:rPr lang="de-DE" altLang="de-DE" sz="1400" dirty="0" err="1">
                <a:ea typeface="+mn-ea"/>
                <a:cs typeface="+mn-cs"/>
              </a:rPr>
              <a:t>dependency</a:t>
            </a:r>
            <a:r>
              <a:rPr lang="de-DE" altLang="de-DE" sz="1400" dirty="0">
                <a:ea typeface="+mn-ea"/>
                <a:cs typeface="+mn-cs"/>
              </a:rPr>
              <a:t> due </a:t>
            </a:r>
            <a:r>
              <a:rPr lang="de-DE" altLang="de-DE" sz="1400" dirty="0" err="1">
                <a:ea typeface="+mn-ea"/>
                <a:cs typeface="+mn-cs"/>
              </a:rPr>
              <a:t>to</a:t>
            </a:r>
            <a:r>
              <a:rPr lang="de-DE" altLang="de-DE" sz="1400" dirty="0">
                <a:ea typeface="+mn-ea"/>
                <a:cs typeface="+mn-cs"/>
              </a:rPr>
              <a:t> time </a:t>
            </a:r>
            <a:r>
              <a:rPr lang="de-DE" altLang="de-DE" sz="1400" dirty="0" err="1">
                <a:ea typeface="+mn-ea"/>
                <a:cs typeface="+mn-cs"/>
              </a:rPr>
              <a:t>sync</a:t>
            </a:r>
            <a:r>
              <a:rPr lang="de-DE" altLang="de-DE" sz="1400" dirty="0">
                <a:ea typeface="+mn-ea"/>
                <a:cs typeface="+mn-cs"/>
              </a:rPr>
              <a:t>/BMCA </a:t>
            </a:r>
            <a:r>
              <a:rPr lang="de-DE" altLang="de-DE" sz="1400" dirty="0" err="1">
                <a:ea typeface="+mn-ea"/>
                <a:cs typeface="+mn-cs"/>
              </a:rPr>
              <a:t>method</a:t>
            </a:r>
            <a:r>
              <a:rPr lang="de-DE" altLang="de-DE" sz="1400" dirty="0">
                <a:ea typeface="+mn-ea"/>
                <a:cs typeface="+mn-cs"/>
              </a:rPr>
              <a:t> (e.g. </a:t>
            </a:r>
            <a:r>
              <a:rPr lang="de-DE" altLang="de-DE" sz="1400" dirty="0" err="1">
                <a:ea typeface="+mn-ea"/>
                <a:cs typeface="+mn-cs"/>
              </a:rPr>
              <a:t>when</a:t>
            </a:r>
            <a:r>
              <a:rPr lang="de-DE" altLang="de-DE" sz="1400" dirty="0">
                <a:ea typeface="+mn-ea"/>
                <a:cs typeface="+mn-cs"/>
              </a:rPr>
              <a:t> 5G </a:t>
            </a:r>
            <a:r>
              <a:rPr lang="de-DE" altLang="de-DE" sz="1400" dirty="0" err="1">
                <a:ea typeface="+mn-ea"/>
                <a:cs typeface="+mn-cs"/>
              </a:rPr>
              <a:t>clock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is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the</a:t>
            </a:r>
            <a:r>
              <a:rPr lang="de-DE" altLang="de-DE" sz="1400" dirty="0">
                <a:ea typeface="+mn-ea"/>
                <a:cs typeface="+mn-cs"/>
              </a:rPr>
              <a:t> GM) FFS.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/>
              <a:t>Contentious</a:t>
            </a:r>
            <a:r>
              <a:rPr lang="de-DE" sz="1400" b="1" dirty="0"/>
              <a:t> </a:t>
            </a:r>
            <a:r>
              <a:rPr lang="de-DE" sz="1400" b="1" dirty="0" err="1"/>
              <a:t>Issue</a:t>
            </a:r>
            <a:r>
              <a:rPr lang="de-DE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None so </a:t>
            </a:r>
            <a:r>
              <a:rPr lang="de-DE" altLang="de-DE" sz="1400" dirty="0" err="1">
                <a:ea typeface="+mn-ea"/>
                <a:cs typeface="+mn-cs"/>
              </a:rPr>
              <a:t>far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b="1" dirty="0"/>
              <a:t>Focus for </a:t>
            </a:r>
            <a:r>
              <a:rPr lang="de-DE" sz="1400" b="1" dirty="0" err="1"/>
              <a:t>the</a:t>
            </a:r>
            <a:r>
              <a:rPr lang="de-DE" sz="1400" b="1" dirty="0"/>
              <a:t> Next Meeting (SA2#141E):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Working </a:t>
            </a:r>
            <a:r>
              <a:rPr lang="de-DE" altLang="de-DE" sz="1400" dirty="0" err="1">
                <a:ea typeface="+mn-ea"/>
                <a:cs typeface="+mn-cs"/>
              </a:rPr>
              <a:t>towards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harmonization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of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Aim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resolve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for all Key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harmonize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Target </a:t>
            </a:r>
            <a:r>
              <a:rPr lang="de-DE" altLang="de-DE" sz="1400" dirty="0" err="1"/>
              <a:t>towards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updating</a:t>
            </a:r>
            <a:r>
              <a:rPr lang="de-DE" altLang="de-DE" sz="1400" dirty="0"/>
              <a:t> &amp; </a:t>
            </a:r>
            <a:r>
              <a:rPr lang="de-DE" altLang="de-DE" sz="1400" dirty="0" err="1"/>
              <a:t>stabilizing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conclusions</a:t>
            </a:r>
            <a:r>
              <a:rPr lang="de-DE" altLang="de-DE" sz="1400" dirty="0"/>
              <a:t> for all KIs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455039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6077</TotalTime>
  <Words>529</Words>
  <Application>Microsoft Office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FS_IIoT Status Report</vt:lpstr>
      <vt:lpstr>FS_IIoT Status at SA#89E</vt:lpstr>
      <vt:lpstr>FS_IIoT status after SA2#140E (1/2)</vt:lpstr>
      <vt:lpstr>FS_IIoT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Nokia-Rev</cp:lastModifiedBy>
  <cp:revision>1264</cp:revision>
  <dcterms:created xsi:type="dcterms:W3CDTF">2008-08-30T09:32:10Z</dcterms:created>
  <dcterms:modified xsi:type="dcterms:W3CDTF">2020-09-02T23:09:34Z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