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786" r:id="rId3"/>
    <p:sldId id="789" r:id="rId4"/>
    <p:sldId id="790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1" d="100"/>
          <a:sy n="81" d="100"/>
        </p:scale>
        <p:origin x="17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227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 – 01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S2-2006055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 Meeting 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Electronic, 19 Aug – 02 Sep,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61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FS_MUSIM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 Corporation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at SA#89-e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7254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7523" y="2462307"/>
            <a:ext cx="8700148" cy="35301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FF0000"/>
                </a:solidFill>
              </a:rPr>
              <a:t>The TR includes initial evaluations on all three key issues and some interim conclusions for KI#3</a:t>
            </a:r>
            <a:r>
              <a:rPr lang="en-US" altLang="de-DE" sz="1000" dirty="0">
                <a:solidFill>
                  <a:srgbClr val="FF0000"/>
                </a:solidFill>
              </a:rPr>
              <a:t>.</a:t>
            </a:r>
            <a:endParaRPr lang="en-US" altLang="zh-CN" sz="10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LS OUT sent to RAN2, RAN3 </a:t>
            </a:r>
            <a:r>
              <a:rPr lang="en-US" sz="1400" dirty="0">
                <a:solidFill>
                  <a:srgbClr val="FF0000"/>
                </a:solidFill>
              </a:rPr>
              <a:t>and SA3</a:t>
            </a:r>
            <a:r>
              <a:rPr lang="en-US" sz="1400" dirty="0"/>
              <a:t> with request for feedback on selected solution principles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Final evaluation and conclusion </a:t>
            </a:r>
            <a:r>
              <a:rPr lang="en-GB" sz="1400" dirty="0">
                <a:solidFill>
                  <a:srgbClr val="FF0000"/>
                </a:solidFill>
              </a:rPr>
              <a:t>of what to progress towards a normative phase</a:t>
            </a:r>
            <a:r>
              <a:rPr lang="en-GB" sz="1400" dirty="0"/>
              <a:t> </a:t>
            </a:r>
            <a:r>
              <a:rPr lang="en-US" altLang="zh-CN" sz="1400" dirty="0"/>
              <a:t>in Q4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Target Completion</a:t>
            </a:r>
            <a:r>
              <a:rPr lang="en-US" altLang="zh-CN" sz="1400" dirty="0"/>
              <a:t>: The target completion date for the study is proposed to be moved to Dec 2020. Normative phase is unlikely to complete in Q4.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8169223"/>
              </p:ext>
            </p:extLst>
          </p:nvPr>
        </p:nvGraphicFramePr>
        <p:xfrm>
          <a:off x="179388" y="12254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88" y="2192784"/>
            <a:ext cx="9064100" cy="4155261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FS_MUSIM TR 23.761 v0.5.0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(Handling of MT Service):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Four new solutions agreed (two of which for the case where the two USIMs are served by the same network).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 </a:t>
            </a:r>
            <a:r>
              <a:rPr lang="en-US" altLang="zh-CN" sz="1200" b="1" u="sng" dirty="0">
                <a:solidFill>
                  <a:srgbClr val="00B0F0"/>
                </a:solidFill>
              </a:rPr>
              <a:t>No new solutions are accepted.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(Enable Paging reception)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  <a:r>
              <a:rPr lang="en-US" altLang="zh-CN" sz="1200" b="1" u="sng" dirty="0">
                <a:solidFill>
                  <a:srgbClr val="FF0000"/>
                </a:solidFill>
              </a:rPr>
              <a:t> </a:t>
            </a:r>
            <a:r>
              <a:rPr lang="en-US" altLang="zh-CN" sz="1200" b="1" u="sng" dirty="0">
                <a:solidFill>
                  <a:srgbClr val="00B0F0"/>
                </a:solidFill>
              </a:rPr>
              <a:t>No new solutions are accepted.</a:t>
            </a:r>
            <a:endParaRPr lang="en-US" altLang="zh-CN" sz="12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(Co-ordinated leaving)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One new solution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and conclusions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  <a:r>
              <a:rPr lang="en-US" altLang="zh-CN" sz="1200" b="1" u="sng" dirty="0">
                <a:solidFill>
                  <a:srgbClr val="FF0000"/>
                </a:solidFill>
              </a:rPr>
              <a:t> </a:t>
            </a:r>
            <a:r>
              <a:rPr lang="en-US" altLang="zh-CN" sz="1200" b="1" u="sng" dirty="0">
                <a:solidFill>
                  <a:srgbClr val="00B0F0"/>
                </a:solidFill>
              </a:rPr>
              <a:t>No new solutions are accepted.</a:t>
            </a:r>
            <a:endParaRPr lang="en-US" altLang="zh-CN" sz="1200" strike="sngStrik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411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</a:t>
            </a:r>
            <a:r>
              <a:rPr lang="en-US" sz="1200" dirty="0">
                <a:ea typeface="+mn-ea"/>
                <a:cs typeface="+mn-cs"/>
              </a:rPr>
              <a:t>:</a:t>
            </a:r>
            <a:endParaRPr lang="de-DE" sz="12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All three key issues may potentially lead to solutions with RAN impact and may require RAN coordination.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>
                <a:solidFill>
                  <a:srgbClr val="00B0F0"/>
                </a:solidFill>
              </a:rPr>
              <a:t>Feedback requested from RAN WGs (LS OUT in S2-2006037)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200" b="1" dirty="0">
                <a:solidFill>
                  <a:srgbClr val="00B0F0"/>
                </a:solidFill>
              </a:rPr>
              <a:t>SA3 dependencies</a:t>
            </a:r>
            <a:r>
              <a:rPr lang="en-US" sz="1200" dirty="0">
                <a:solidFill>
                  <a:srgbClr val="00B0F0"/>
                </a:solidFill>
              </a:rPr>
              <a:t>:</a:t>
            </a:r>
            <a:endParaRPr lang="de-DE" sz="1200" dirty="0">
              <a:solidFill>
                <a:srgbClr val="00B0F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>
                <a:solidFill>
                  <a:srgbClr val="00B0F0"/>
                </a:solidFill>
              </a:rPr>
              <a:t>Feedback requested from SA3 on security aspects for selected solutions (LS OUT in S2-2006011)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5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(SA2#141E)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Ahead of SA2#141E: Organize a conference call to discuss Way Forward proposals to finalize the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During SA2#141E: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Focus on finalizing the conclusions (where possible).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SA2#141E (Oct) and SA2#142E (Nov) : Final evaluations and conclusions. Submit TR 23.761 to SA#90 plenary for approval. </a:t>
            </a:r>
            <a:r>
              <a:rPr lang="en-US" altLang="zh-CN" sz="1050" dirty="0">
                <a:solidFill>
                  <a:srgbClr val="00B0F0"/>
                </a:solidFill>
              </a:rPr>
              <a:t>Agree a WID on concluded aspects.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The target completion date for the study is proposed to be moved to Dec 2020. Normative phase is unlikely to complete in Q4.</a:t>
            </a:r>
            <a:endParaRPr lang="en-US" altLang="zh-CN" sz="1050" strike="sngStrike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6844</TotalTime>
  <Words>484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   FS_MUSIM Status Report</vt:lpstr>
      <vt:lpstr>FS_MUSIM Status at SA#89-e</vt:lpstr>
      <vt:lpstr>FS_MUSIM status after SA2#140E (1/2)</vt:lpstr>
      <vt:lpstr>FS_MUSIM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1324</cp:revision>
  <dcterms:created xsi:type="dcterms:W3CDTF">2008-08-30T09:32:10Z</dcterms:created>
  <dcterms:modified xsi:type="dcterms:W3CDTF">2020-09-03T13:09:13Z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2020-08-13 20:28:13Z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1592921652</vt:lpwstr>
  </property>
</Properties>
</file>