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86" r:id="rId3"/>
    <p:sldId id="789" r:id="rId4"/>
    <p:sldId id="790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1" d="100"/>
          <a:sy n="81" d="100"/>
        </p:scale>
        <p:origin x="173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#140E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19 Aug – 01 Sep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S2-2006055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#140E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19 Aug – 02 Sep,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05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SA#89-e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87254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dirty="0"/>
              <a:t>The TR includes initial evaluations on all three key issues and some interim conclusions for KI#3</a:t>
            </a:r>
            <a:r>
              <a:rPr lang="en-US" altLang="de-DE" sz="1000" dirty="0"/>
              <a:t>.</a:t>
            </a:r>
            <a:endParaRPr lang="en-US" altLang="zh-CN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LS OUT sent to RAN2, RAN3 and SA3 with request for feedback on the principles of some solutions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Final evaluation and conclusion </a:t>
            </a:r>
            <a:r>
              <a:rPr lang="en-GB" sz="1400" dirty="0"/>
              <a:t>of what to progress towards a normative phase </a:t>
            </a:r>
            <a:r>
              <a:rPr lang="en-US" altLang="zh-CN" sz="1400" dirty="0"/>
              <a:t>in Q4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The target completion date for the study is proposed to be moved to Dec 2020.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SA2#140E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68169223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v0.5.0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Four new solutions agreed (two of which for the case where the two USIMs are served by the same network).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evaluations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Draw final evaluations and conclusions in Q4. </a:t>
            </a:r>
            <a:r>
              <a:rPr lang="en-US" altLang="zh-CN" sz="1200" b="1" u="sng" dirty="0"/>
              <a:t>No new solutions are accepted.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evaluations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Draw final evaluations and conclusions in Q4.</a:t>
            </a:r>
            <a:r>
              <a:rPr lang="en-US" altLang="zh-CN" sz="1200" b="1" u="sng" dirty="0"/>
              <a:t> No new solutions are accepted.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One new solution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evaluations and conclusions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Draw final evaluations and conclusions in Q4.</a:t>
            </a:r>
            <a:r>
              <a:rPr lang="en-US" altLang="zh-CN" sz="1200" b="1" u="sng" dirty="0"/>
              <a:t> No new solutions are accepted.</a:t>
            </a:r>
            <a:endParaRPr lang="en-US" altLang="zh-CN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SA2#140E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200" b="1" dirty="0">
                <a:ea typeface="+mn-ea"/>
                <a:cs typeface="+mn-cs"/>
              </a:rPr>
              <a:t>RAN impacts and dependencies</a:t>
            </a:r>
            <a:r>
              <a:rPr lang="en-US" sz="1200" dirty="0">
                <a:ea typeface="+mn-ea"/>
                <a:cs typeface="+mn-cs"/>
              </a:rPr>
              <a:t>:</a:t>
            </a:r>
            <a:endParaRPr lang="de-DE" sz="12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All three key issues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requested from RAN WGs (LS OUT in S2-2006037)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200" b="1" dirty="0"/>
              <a:t>SA3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requested from SA3 on security aspects of some solutions (LS OUT in S2-2006011)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(SA2#141E)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Ahead of SA2#141E: Organize a conference call to discuss Way Forward proposals to finalize the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During SA2#141E: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Focus on finalizing the conclusions (where possible).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SA2#141E (Oct) and SA2#142E (Nov) : Final evaluations and conclusions. Submit TR 23.761 to SA#90 plenary for approval. Agree a WID on concluded aspects.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The target completion date for the study is proposed to be moved to Dec 2020. Normative phase is unlikely to complete in Q4.</a:t>
            </a:r>
            <a:endParaRPr lang="en-US" altLang="zh-CN" sz="1050" strike="sngStrike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6851</TotalTime>
  <Words>477</Words>
  <Application>Microsoft Office PowerPoint</Application>
  <PresentationFormat>On-screen Show (4:3)</PresentationFormat>
  <Paragraphs>72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FS_MUSIM Status Report</vt:lpstr>
      <vt:lpstr>FS_MUSIM Status at SA#89-e</vt:lpstr>
      <vt:lpstr>FS_MUSIM status after SA2#140E (1/2)</vt:lpstr>
      <vt:lpstr>FS_MUSIM status after SA2#140E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1328</cp:revision>
  <dcterms:created xsi:type="dcterms:W3CDTF">2008-08-30T09:32:10Z</dcterms:created>
  <dcterms:modified xsi:type="dcterms:W3CDTF">2020-09-04T17:53:12Z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</Properties>
</file>