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89" r:id="rId3"/>
    <p:sldId id="791" r:id="rId4"/>
    <p:sldId id="792" r:id="rId5"/>
    <p:sldId id="790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8" d="100"/>
          <a:sy n="128" d="100"/>
        </p:scale>
        <p:origin x="13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8/11/2020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8/11/2020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29820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#140E (e-meeting)</a:t>
            </a:r>
          </a:p>
          <a:p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 19 - September 1,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S2-2004931</a:t>
            </a:r>
            <a:endParaRPr lang="en-GB" altLang="en-US" sz="16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WG2#140E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August 19 - September 1,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i="1" dirty="0" smtClean="0"/>
              <a:t>..</a:t>
            </a:r>
            <a:r>
              <a:rPr lang="en-US" altLang="ko-KR" sz="1400" i="1" dirty="0" smtClean="0"/>
              <a:t>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i="1" dirty="0" err="1"/>
              <a:t>Sidelink</a:t>
            </a:r>
            <a:r>
              <a:rPr lang="en-US" sz="1400" i="1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i="1" dirty="0"/>
              <a:t>Continue the study.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i="1" dirty="0"/>
              <a:t>Target Completion</a:t>
            </a:r>
            <a:r>
              <a:rPr lang="en-US" altLang="zh-CN" sz="1400" i="1" dirty="0"/>
              <a:t>: There is risk that study item will not conclude by Sep, 20 due to RAN dependencies.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4096284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 rot="20178731">
            <a:off x="4232436" y="3352734"/>
            <a:ext cx="265074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filled/updated!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64860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736082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??%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i="1" dirty="0" smtClean="0"/>
              <a:t>1 </a:t>
            </a:r>
            <a:r>
              <a:rPr lang="en-US" altLang="zh-CN" sz="1400" i="1" dirty="0"/>
              <a:t>new </a:t>
            </a:r>
            <a:r>
              <a:rPr lang="en-US" altLang="zh-CN" sz="1400" i="1" dirty="0" smtClean="0"/>
              <a:t>solution was </a:t>
            </a:r>
            <a:r>
              <a:rPr lang="en-US" altLang="zh-CN" sz="1400" i="1" dirty="0"/>
              <a:t>agreed for inclusion in the </a:t>
            </a:r>
            <a:r>
              <a:rPr lang="en-US" altLang="zh-CN" sz="1400" i="1" dirty="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i="1" dirty="0"/>
              <a:t>Next Steps</a:t>
            </a:r>
            <a:r>
              <a:rPr lang="en-US" altLang="zh-CN" sz="1400" i="1" dirty="0"/>
              <a:t>: </a:t>
            </a:r>
            <a:endParaRPr lang="en-US" altLang="zh-CN" sz="1400" i="1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i="1" dirty="0" smtClean="0"/>
              <a:t>SA2#140E </a:t>
            </a:r>
            <a:r>
              <a:rPr lang="en-US" altLang="zh-CN" sz="1400" i="1" dirty="0"/>
              <a:t>meeting should be the last meeting to propose new </a:t>
            </a:r>
            <a:r>
              <a:rPr lang="en-US" altLang="zh-CN" sz="1400" i="1" dirty="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i="1" dirty="0" smtClean="0"/>
              <a:t>Liaise </a:t>
            </a:r>
            <a:r>
              <a:rPr lang="en-US" altLang="zh-CN" sz="1400" i="1" dirty="0"/>
              <a:t>with RAN </a:t>
            </a:r>
            <a:r>
              <a:rPr lang="en-US" altLang="zh-CN" sz="1400" i="1" dirty="0" smtClean="0"/>
              <a:t>(To: RAN2) on </a:t>
            </a:r>
            <a:r>
              <a:rPr lang="en-US" altLang="zh-CN" sz="1400" i="1" dirty="0"/>
              <a:t>solution impacts </a:t>
            </a:r>
            <a:r>
              <a:rPr lang="en-US" altLang="zh-CN" sz="1400" i="1" dirty="0" smtClean="0"/>
              <a:t>to request feedback (at least for Solution#1 "</a:t>
            </a:r>
            <a:r>
              <a:rPr lang="en-GB" altLang="ko-KR" sz="1400" i="1" dirty="0" err="1" smtClean="0"/>
              <a:t>QoS</a:t>
            </a:r>
            <a:r>
              <a:rPr lang="en-GB" altLang="ko-KR" sz="1400" i="1" dirty="0" smtClean="0"/>
              <a:t> </a:t>
            </a:r>
            <a:r>
              <a:rPr lang="en-GB" altLang="ko-KR" sz="1400" i="1" dirty="0"/>
              <a:t>aware power efficient PC5 communication for Pedestrian </a:t>
            </a:r>
            <a:r>
              <a:rPr lang="en-GB" altLang="ko-KR" sz="1400" i="1" dirty="0" smtClean="0"/>
              <a:t>UEs</a:t>
            </a:r>
            <a:r>
              <a:rPr lang="en-US" altLang="zh-CN" sz="1400" i="1" dirty="0" smtClean="0"/>
              <a:t>") if </a:t>
            </a:r>
            <a:r>
              <a:rPr lang="en-US" altLang="zh-CN" sz="1400" i="1" dirty="0"/>
              <a:t>the group </a:t>
            </a:r>
            <a:r>
              <a:rPr lang="en-US" altLang="zh-CN" sz="1400" i="1" dirty="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2544885" y="4088715"/>
            <a:ext cx="265074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filled/updated!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200" i="1" dirty="0" err="1" smtClean="0"/>
              <a:t>Sidelink</a:t>
            </a:r>
            <a:r>
              <a:rPr lang="en-US" altLang="ko-KR" sz="1200" i="1" dirty="0" smtClean="0"/>
              <a:t> </a:t>
            </a:r>
            <a:r>
              <a:rPr lang="en-US" altLang="ko-KR" sz="1200" i="1" dirty="0"/>
              <a:t>DRX related </a:t>
            </a:r>
            <a:r>
              <a:rPr lang="en-US" altLang="ko-KR" sz="1200" i="1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200" dirty="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200" i="1" dirty="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200"/>
              </a:spcAft>
            </a:pPr>
            <a:r>
              <a:rPr lang="en-US" altLang="zh-CN" sz="1200" i="1" dirty="0" smtClean="0"/>
              <a:t>Newly </a:t>
            </a:r>
            <a:r>
              <a:rPr lang="en-US" altLang="zh-CN" sz="1200" i="1" dirty="0"/>
              <a:t>proposed solution should be as stable as possible</a:t>
            </a:r>
            <a:r>
              <a:rPr lang="en-US" altLang="zh-CN" sz="1200" i="1" dirty="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i="1" dirty="0" smtClean="0"/>
              <a:t>Final </a:t>
            </a:r>
            <a:r>
              <a:rPr lang="en-US" altLang="zh-CN" sz="1200" i="1" dirty="0"/>
              <a:t>evaluation and conclusions. </a:t>
            </a:r>
            <a:endParaRPr lang="en-US" altLang="zh-CN" sz="1200" i="1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i="1" dirty="0" smtClean="0"/>
              <a:t>Submit </a:t>
            </a:r>
            <a:r>
              <a:rPr lang="en-US" altLang="zh-CN" sz="1200" i="1" dirty="0"/>
              <a:t>TR </a:t>
            </a:r>
            <a:r>
              <a:rPr lang="en-US" altLang="zh-CN" sz="1200" i="1" dirty="0" smtClean="0"/>
              <a:t>23.776 </a:t>
            </a:r>
            <a:r>
              <a:rPr lang="en-US" altLang="zh-CN" sz="1200" i="1" dirty="0"/>
              <a:t>to </a:t>
            </a:r>
            <a:r>
              <a:rPr lang="en-US" altLang="zh-CN" sz="1200" i="1" dirty="0" smtClean="0"/>
              <a:t>SA#90 </a:t>
            </a:r>
            <a:r>
              <a:rPr lang="en-US" altLang="zh-CN" sz="1200" i="1" dirty="0"/>
              <a:t>plenary for </a:t>
            </a:r>
            <a:r>
              <a:rPr lang="en-US" altLang="zh-CN" sz="1200" i="1" dirty="0" smtClean="0"/>
              <a:t>one-step </a:t>
            </a:r>
            <a:r>
              <a:rPr lang="en-US" altLang="zh-CN" sz="1200" i="1" dirty="0"/>
              <a:t>approval. </a:t>
            </a:r>
            <a:endParaRPr lang="en-US" altLang="zh-CN" sz="1200" i="1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i="1" dirty="0" smtClean="0"/>
              <a:t>Agree </a:t>
            </a:r>
            <a:r>
              <a:rPr lang="en-US" altLang="zh-CN" sz="1200" i="1" dirty="0"/>
              <a:t>a WID</a:t>
            </a:r>
            <a:r>
              <a:rPr lang="en-US" altLang="zh-CN" sz="1200" i="1" dirty="0" smtClean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i="1" dirty="0" smtClean="0"/>
              <a:t>There </a:t>
            </a:r>
            <a:r>
              <a:rPr lang="en-US" altLang="zh-CN" sz="1200" i="1" dirty="0"/>
              <a:t>is risk that study item will not be concluded by Sep, 20 or even by Dec, 20 due to RAN </a:t>
            </a:r>
            <a:r>
              <a:rPr lang="en-US" altLang="zh-CN" sz="1200" i="1" dirty="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buFont typeface="굴림" panose="020B0600000101010101" pitchFamily="50" charset="-127"/>
              <a:buChar char="※"/>
            </a:pPr>
            <a:r>
              <a:rPr lang="en-US" altLang="zh-CN" sz="1100" i="1" dirty="0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 dirty="0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 dirty="0" err="1">
                <a:latin typeface="Georgia" panose="02040502050405020303" pitchFamily="18" charset="0"/>
              </a:rPr>
              <a:t>NRSL_enh</a:t>
            </a:r>
            <a:r>
              <a:rPr lang="en-US" altLang="zh-CN" sz="1100" i="1" dirty="0">
                <a:latin typeface="Georgia" panose="02040502050405020303" pitchFamily="18" charset="0"/>
              </a:rPr>
              <a:t> in Q4.</a:t>
            </a:r>
            <a:endParaRPr lang="en-US" altLang="ko-KR" sz="1100" i="1" dirty="0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300" dirty="0"/>
          </a:p>
          <a:p>
            <a:pPr lvl="2">
              <a:spcBef>
                <a:spcPts val="0"/>
              </a:spcBef>
              <a:spcAft>
                <a:spcPts val="2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178731">
            <a:off x="3065275" y="2831572"/>
            <a:ext cx="265074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filled/updated!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6221</TotalTime>
  <Words>805</Words>
  <Application>Microsoft Office PowerPoint</Application>
  <PresentationFormat>화면 슬라이드 쇼(4:3)</PresentationFormat>
  <Paragraphs>122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Arial 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SA#89-e</vt:lpstr>
      <vt:lpstr>FS_eV2XARC_Ph2 status after SA2#140E (1/2)</vt:lpstr>
      <vt:lpstr>FS_eV2XARC_Ph2 status after SA2#140E (2/2)</vt:lpstr>
      <vt:lpstr>BACKUP     Previous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1337</cp:revision>
  <dcterms:created xsi:type="dcterms:W3CDTF">2008-08-30T09:32:10Z</dcterms:created>
  <dcterms:modified xsi:type="dcterms:W3CDTF">2020-08-11T04:56:58Z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