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87" r:id="rId3"/>
    <p:sldId id="788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altLang="ko-KR" sz="1200" b="1" kern="120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smtClean="0">
                <a:effectLst/>
              </a:rPr>
              <a:t>S2-2004763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</a:t>
            </a:r>
            <a:r>
              <a:rPr lang="en-GB" altLang="de-DE" sz="1200" smtClean="0">
                <a:solidFill>
                  <a:schemeClr val="bg1"/>
                </a:solidFill>
              </a:rPr>
              <a:t>WG2#139E</a:t>
            </a:r>
            <a:r>
              <a:rPr lang="en-GB" altLang="de-DE" sz="1200" baseline="0" smtClean="0">
                <a:solidFill>
                  <a:schemeClr val="bg1"/>
                </a:solidFill>
              </a:rPr>
              <a:t> Electronic meeting, June 1 - 12, 2020</a:t>
            </a:r>
            <a:endParaRPr lang="en-GB" altLang="de-DE" sz="120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altLang="ko-KR" sz="1200" spc="30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</a:t>
            </a:r>
            <a:r>
              <a:rPr lang="de-DE" altLang="ko-KR" sz="1600" b="1" smtClean="0"/>
              <a:t>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</a:t>
            </a:r>
            <a:r>
              <a:rPr lang="de-DE" altLang="ko-KR" sz="1600" b="1">
                <a:ea typeface="+mn-ea"/>
                <a:cs typeface="+mn-cs"/>
              </a:rPr>
              <a:t>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6199</TotalTime>
  <Words>402</Words>
  <Application>Microsoft Office PowerPoint</Application>
  <PresentationFormat>화면 슬라이드 쇼(4:3)</PresentationFormat>
  <Paragraphs>54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Arial 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1323</cp:revision>
  <dcterms:created xsi:type="dcterms:W3CDTF">2008-08-30T09:32:10Z</dcterms:created>
  <dcterms:modified xsi:type="dcterms:W3CDTF">2020-07-09T02:28:19Z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