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791" r:id="rId8"/>
    <p:sldId id="790" r:id="rId9"/>
    <p:sldId id="818" r:id="rId10"/>
    <p:sldId id="787" r:id="rId11"/>
    <p:sldId id="78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157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9E36147E-44A9-4498-86F4-FFF028904100}"/>
    <pc:docChg chg="modSld">
      <pc:chgData name="Chandramouli, Devaki (Nokia - US/Dallas)" userId="ebf2a9f8-651b-4485-926f-9d93c0eafbc5" providerId="ADAL" clId="{9E36147E-44A9-4498-86F4-FFF028904100}" dt="2020-06-25T22:52:07.642" v="168" actId="20577"/>
      <pc:docMkLst>
        <pc:docMk/>
      </pc:docMkLst>
      <pc:sldChg chg="modSp">
        <pc:chgData name="Chandramouli, Devaki (Nokia - US/Dallas)" userId="ebf2a9f8-651b-4485-926f-9d93c0eafbc5" providerId="ADAL" clId="{9E36147E-44A9-4498-86F4-FFF028904100}" dt="2020-06-25T22:52:07.642" v="168" actId="20577"/>
        <pc:sldMkLst>
          <pc:docMk/>
          <pc:sldMk cId="2413894905" sldId="790"/>
        </pc:sldMkLst>
        <pc:spChg chg="mod">
          <ac:chgData name="Chandramouli, Devaki (Nokia - US/Dallas)" userId="ebf2a9f8-651b-4485-926f-9d93c0eafbc5" providerId="ADAL" clId="{9E36147E-44A9-4498-86F4-FFF028904100}" dt="2020-06-25T22:52:07.642" v="168" actId="20577"/>
          <ac:spMkLst>
            <pc:docMk/>
            <pc:sldMk cId="2413894905" sldId="790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9E36147E-44A9-4498-86F4-FFF028904100}" dt="2020-06-24T23:26:16.125" v="139" actId="20577"/>
        <pc:sldMkLst>
          <pc:docMk/>
          <pc:sldMk cId="1723856397" sldId="791"/>
        </pc:sldMkLst>
        <pc:spChg chg="mod">
          <ac:chgData name="Chandramouli, Devaki (Nokia - US/Dallas)" userId="ebf2a9f8-651b-4485-926f-9d93c0eafbc5" providerId="ADAL" clId="{9E36147E-44A9-4498-86F4-FFF028904100}" dt="2020-06-24T23:26:16.125" v="139" actId="20577"/>
          <ac:spMkLst>
            <pc:docMk/>
            <pc:sldMk cId="1723856397" sldId="791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B9F149B8-F48C-4E47-8BB4-A35DEE0D8C94}"/>
    <pc:docChg chg="modSld">
      <pc:chgData name="Chandramouli, Devaki (Nokia - US/Dallas)" userId="ebf2a9f8-651b-4485-926f-9d93c0eafbc5" providerId="ADAL" clId="{B9F149B8-F48C-4E47-8BB4-A35DEE0D8C94}" dt="2020-06-24T23:21:57.615" v="2" actId="20577"/>
      <pc:docMkLst>
        <pc:docMk/>
      </pc:docMkLst>
      <pc:sldChg chg="modSp">
        <pc:chgData name="Chandramouli, Devaki (Nokia - US/Dallas)" userId="ebf2a9f8-651b-4485-926f-9d93c0eafbc5" providerId="ADAL" clId="{B9F149B8-F48C-4E47-8BB4-A35DEE0D8C94}" dt="2020-06-24T23:21:51.142" v="0"/>
        <pc:sldMkLst>
          <pc:docMk/>
          <pc:sldMk cId="2413894905" sldId="790"/>
        </pc:sldMkLst>
        <pc:graphicFrameChg chg="mod">
          <ac:chgData name="Chandramouli, Devaki (Nokia - US/Dallas)" userId="ebf2a9f8-651b-4485-926f-9d93c0eafbc5" providerId="ADAL" clId="{B9F149B8-F48C-4E47-8BB4-A35DEE0D8C94}" dt="2020-06-24T23:21:51.142" v="0"/>
          <ac:graphicFrameMkLst>
            <pc:docMk/>
            <pc:sldMk cId="2413894905" sldId="790"/>
            <ac:graphicFrameMk id="9" creationId="{00000000-0000-0000-0000-000000000000}"/>
          </ac:graphicFrameMkLst>
        </pc:graphicFrameChg>
      </pc:sldChg>
      <pc:sldChg chg="modSp">
        <pc:chgData name="Chandramouli, Devaki (Nokia - US/Dallas)" userId="ebf2a9f8-651b-4485-926f-9d93c0eafbc5" providerId="ADAL" clId="{B9F149B8-F48C-4E47-8BB4-A35DEE0D8C94}" dt="2020-06-24T23:21:57.615" v="2" actId="20577"/>
        <pc:sldMkLst>
          <pc:docMk/>
          <pc:sldMk cId="1723856397" sldId="791"/>
        </pc:sldMkLst>
        <pc:graphicFrameChg chg="mod modGraphic">
          <ac:chgData name="Chandramouli, Devaki (Nokia - US/Dallas)" userId="ebf2a9f8-651b-4485-926f-9d93c0eafbc5" providerId="ADAL" clId="{B9F149B8-F48C-4E47-8BB4-A35DEE0D8C94}" dt="2020-06-24T23:21:57.615" v="2" actId="20577"/>
          <ac:graphicFrameMkLst>
            <pc:docMk/>
            <pc:sldMk cId="1723856397" sldId="791"/>
            <ac:graphicFrameMk id="9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51275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66067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WG2#139E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June 01 – 12,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S2-2004753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WG2#xx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03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SA2#139E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6690872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SP-200096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v0.4.0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de-DE" altLang="de-DE" sz="1400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5. 2 TUs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1 e-meeting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used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SA2#140E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expected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last </a:t>
            </a:r>
            <a:r>
              <a:rPr lang="de-DE" altLang="de-DE" sz="1400" dirty="0" err="1"/>
              <a:t>meeting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proposing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</a:t>
            </a:r>
            <a:r>
              <a:rPr lang="de-DE" altLang="de-DE" sz="140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Key </a:t>
            </a:r>
            <a:r>
              <a:rPr lang="de-DE" altLang="de-DE" sz="2000" dirty="0" err="1"/>
              <a:t>Issue</a:t>
            </a:r>
            <a:r>
              <a:rPr lang="de-DE" altLang="de-DE" sz="2000" dirty="0"/>
              <a:t> #1 (</a:t>
            </a:r>
            <a:r>
              <a:rPr lang="de-DE" altLang="de-DE" sz="2000" dirty="0" err="1"/>
              <a:t>Uplink</a:t>
            </a:r>
            <a:r>
              <a:rPr lang="de-DE" altLang="de-DE" sz="2000" dirty="0"/>
              <a:t> Time </a:t>
            </a:r>
            <a:r>
              <a:rPr lang="de-DE" altLang="de-DE" sz="2000" dirty="0" err="1"/>
              <a:t>Synchronization</a:t>
            </a:r>
            <a:r>
              <a:rPr lang="de-DE" altLang="de-DE" sz="200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One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</a:t>
            </a:r>
            <a:r>
              <a:rPr lang="de-DE" altLang="de-DE" sz="1400" dirty="0"/>
              <a:t> in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TR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It</a:t>
            </a:r>
            <a:r>
              <a:rPr lang="de-DE" altLang="de-DE" sz="1400" dirty="0"/>
              <a:t> was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during</a:t>
            </a:r>
            <a:r>
              <a:rPr lang="de-DE" altLang="de-DE" sz="1400" dirty="0"/>
              <a:t> SA2#136-AH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SA2#139E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Steps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Resolve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open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derive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Key </a:t>
            </a:r>
            <a:r>
              <a:rPr lang="de-DE" altLang="de-DE" sz="2000" dirty="0" err="1"/>
              <a:t>Issue</a:t>
            </a:r>
            <a:r>
              <a:rPr lang="de-DE" altLang="de-DE" sz="2000" dirty="0"/>
              <a:t> #2 (</a:t>
            </a:r>
            <a:r>
              <a:rPr lang="en-GB" sz="2000" dirty="0"/>
              <a:t>UE-UE TSC communication</a:t>
            </a:r>
            <a:r>
              <a:rPr lang="de-DE" altLang="de-DE" sz="200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Three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, Six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in total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Steps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Resolve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for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Next meeting (SA2#140E) will focus on resolving open issues/ENs, attempts to reach interim conclusions. If needed, conduct email discussion to obtain company views in order to determine commonalities.</a:t>
            </a:r>
            <a:endParaRPr lang="de-DE" altLang="de-DE" sz="14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7238563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SA2#139E (2/2)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6410782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SP-200096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Key </a:t>
            </a:r>
            <a:r>
              <a:rPr lang="de-DE" altLang="de-DE" sz="2000" dirty="0" err="1"/>
              <a:t>Issue</a:t>
            </a:r>
            <a:r>
              <a:rPr lang="de-DE" altLang="de-DE" sz="2000" dirty="0"/>
              <a:t> #3A (</a:t>
            </a:r>
            <a:r>
              <a:rPr lang="en-GB" sz="2000" dirty="0"/>
              <a:t>Exposure of TSC Services: Exposure of deterministic QoS</a:t>
            </a:r>
            <a:r>
              <a:rPr lang="de-DE" altLang="de-DE" sz="200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Two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KI, </a:t>
            </a:r>
            <a:r>
              <a:rPr lang="de-DE" altLang="de-DE" sz="1400" dirty="0" err="1"/>
              <a:t>Four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in total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Steps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Resolve</a:t>
            </a:r>
            <a:r>
              <a:rPr lang="de-DE" altLang="de-DE" sz="1400" dirty="0"/>
              <a:t> ENs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Next meeting (SA2#140E) will focus on resolving open issues/ENs, evaluation and attempts to reach interim conclusions. </a:t>
            </a: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Key </a:t>
            </a:r>
            <a:r>
              <a:rPr lang="de-DE" altLang="de-DE" sz="2000" dirty="0" err="1"/>
              <a:t>Issue</a:t>
            </a:r>
            <a:r>
              <a:rPr lang="de-DE" altLang="de-DE" sz="2000" dirty="0"/>
              <a:t> #3B (</a:t>
            </a:r>
            <a:r>
              <a:rPr lang="en-GB" sz="2000" dirty="0"/>
              <a:t>Exposure of TSC Services: Exposure of Time Synchronization</a:t>
            </a:r>
            <a:r>
              <a:rPr lang="de-DE" altLang="de-DE" sz="200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One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total </a:t>
            </a:r>
            <a:r>
              <a:rPr lang="de-DE" altLang="de-DE" sz="1400" dirty="0" err="1"/>
              <a:t>three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Steps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Resolve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open </a:t>
            </a:r>
            <a:r>
              <a:rPr lang="de-DE" altLang="de-DE" sz="1400" dirty="0" err="1"/>
              <a:t>items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meeting</a:t>
            </a:r>
            <a:r>
              <a:rPr lang="de-DE" altLang="de-DE" sz="1400" dirty="0"/>
              <a:t> will </a:t>
            </a:r>
            <a:r>
              <a:rPr lang="de-DE" altLang="de-DE" sz="1400" dirty="0" err="1"/>
              <a:t>focus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resolving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open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derive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Key </a:t>
            </a:r>
            <a:r>
              <a:rPr lang="de-DE" altLang="de-DE" sz="2000" dirty="0" err="1"/>
              <a:t>Issue</a:t>
            </a:r>
            <a:r>
              <a:rPr lang="de-DE" altLang="de-DE" sz="2000" dirty="0"/>
              <a:t> #4 (</a:t>
            </a:r>
            <a:r>
              <a:rPr lang="de-DE" altLang="de-DE" sz="2000" dirty="0" err="1"/>
              <a:t>fully</a:t>
            </a:r>
            <a:r>
              <a:rPr lang="de-DE" altLang="de-DE" sz="2000" dirty="0"/>
              <a:t> </a:t>
            </a:r>
            <a:r>
              <a:rPr lang="de-DE" altLang="de-DE" sz="2000" dirty="0" err="1"/>
              <a:t>distributed</a:t>
            </a:r>
            <a:r>
              <a:rPr lang="de-DE" altLang="de-DE" sz="2000" dirty="0"/>
              <a:t> </a:t>
            </a:r>
            <a:r>
              <a:rPr lang="de-DE" altLang="de-DE" sz="2000" dirty="0" err="1"/>
              <a:t>configuration</a:t>
            </a:r>
            <a:r>
              <a:rPr lang="de-DE" altLang="de-DE" sz="2000" dirty="0"/>
              <a:t> </a:t>
            </a:r>
            <a:r>
              <a:rPr lang="de-DE" altLang="de-DE" sz="2000" dirty="0" err="1"/>
              <a:t>model</a:t>
            </a:r>
            <a:r>
              <a:rPr lang="de-DE" altLang="de-DE" sz="2000" dirty="0"/>
              <a:t> </a:t>
            </a:r>
            <a:r>
              <a:rPr lang="de-DE" altLang="de-DE" sz="2000" dirty="0" err="1"/>
              <a:t>for</a:t>
            </a:r>
            <a:r>
              <a:rPr lang="de-DE" altLang="de-DE" sz="2000" dirty="0"/>
              <a:t>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Downscoped</a:t>
            </a:r>
            <a:r>
              <a:rPr lang="de-DE" altLang="de-DE" sz="1400" dirty="0"/>
              <a:t>. Will not </a:t>
            </a:r>
            <a:r>
              <a:rPr lang="de-DE" altLang="de-DE" sz="1400" dirty="0" err="1"/>
              <a:t>be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progressed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during</a:t>
            </a:r>
            <a:r>
              <a:rPr lang="de-DE" altLang="de-DE" sz="1400" dirty="0"/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Key </a:t>
            </a:r>
            <a:r>
              <a:rPr lang="de-DE" altLang="de-DE" sz="2000" dirty="0" err="1"/>
              <a:t>Issue</a:t>
            </a:r>
            <a:r>
              <a:rPr lang="de-DE" altLang="de-DE" sz="2000" dirty="0"/>
              <a:t> #5 (</a:t>
            </a:r>
            <a:r>
              <a:rPr lang="de-DE" altLang="de-DE" sz="2000" dirty="0" err="1"/>
              <a:t>Survival</a:t>
            </a:r>
            <a:r>
              <a:rPr lang="de-DE" altLang="de-DE" sz="2000" dirty="0"/>
              <a:t> Time)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two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Sent</a:t>
            </a:r>
            <a:r>
              <a:rPr lang="de-DE" altLang="de-DE" sz="1400" dirty="0"/>
              <a:t> out LS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IEEE 802.1 </a:t>
            </a:r>
            <a:r>
              <a:rPr lang="de-DE" altLang="de-DE" sz="1400" dirty="0" err="1"/>
              <a:t>regarding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support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survival</a:t>
            </a:r>
            <a:r>
              <a:rPr lang="de-DE" altLang="de-DE" sz="1400" dirty="0"/>
              <a:t> time in IEEE </a:t>
            </a:r>
            <a:r>
              <a:rPr lang="de-DE" altLang="de-DE" sz="1400" dirty="0" err="1"/>
              <a:t>specifications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4138949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92043"/>
            <a:ext cx="8554480" cy="3690004"/>
          </a:xfrm>
        </p:spPr>
        <p:txBody>
          <a:bodyPr/>
          <a:lstStyle/>
          <a:p>
            <a:r>
              <a:rPr lang="en-US" altLang="de-DE" sz="2000" dirty="0"/>
              <a:t>Progress since SA#87-e:</a:t>
            </a:r>
          </a:p>
          <a:p>
            <a:pPr lvl="1"/>
            <a:r>
              <a:rPr lang="en-US" sz="1400" dirty="0"/>
              <a:t>Agreed new solutions for all Key Issues. </a:t>
            </a:r>
          </a:p>
          <a:p>
            <a:pPr lvl="1"/>
            <a:r>
              <a:rPr lang="en-US" sz="1400" dirty="0"/>
              <a:t>Progressed some existing solutions with resolution for editor’s notes, open items.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Coordination with RAN and IEEE is needed on “survival time”.</a:t>
            </a:r>
          </a:p>
          <a:p>
            <a:pPr lvl="1"/>
            <a:r>
              <a:rPr lang="en-US" sz="1400" dirty="0"/>
              <a:t>Coordination needed on other KIs depend on solutions concluded</a:t>
            </a:r>
            <a:endParaRPr lang="en-US" sz="12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Progress solutions by resolving </a:t>
            </a:r>
            <a:r>
              <a:rPr lang="en-US" sz="1400" dirty="0" err="1"/>
              <a:t>ENs.</a:t>
            </a:r>
            <a:endParaRPr lang="en-US" sz="1400" dirty="0"/>
          </a:p>
          <a:p>
            <a:pPr lvl="1"/>
            <a:r>
              <a:rPr lang="en-US" sz="1400" dirty="0"/>
              <a:t>Work towards identification of commonalities, differences and way forward towards conclusion.</a:t>
            </a:r>
          </a:p>
          <a:p>
            <a:pPr lvl="1"/>
            <a:r>
              <a:rPr lang="en-US" sz="1400" b="1" dirty="0"/>
              <a:t>Target Completion</a:t>
            </a:r>
            <a:r>
              <a:rPr lang="en-US" sz="1400" dirty="0"/>
              <a:t>: Some key Issue may not conclude by Sep, 20 due to RAN dependency.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(3/12)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SP-200096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96871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SP-xxxxxx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FS_IIoT</a:t>
            </a:r>
            <a:r>
              <a:rPr lang="de-DE" altLang="de-DE" sz="1200" b="1" dirty="0"/>
              <a:t>  TR 23.700-20 v0.2.0 </a:t>
            </a:r>
            <a:r>
              <a:rPr lang="de-DE" altLang="de-DE" sz="1200" b="1" dirty="0" err="1"/>
              <a:t>is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available</a:t>
            </a:r>
            <a:r>
              <a:rPr lang="de-DE" altLang="de-DE" sz="1200" b="1" dirty="0"/>
              <a:t> </a:t>
            </a:r>
            <a:r>
              <a:rPr lang="de-DE" altLang="de-DE" sz="1200" b="1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</a:t>
            </a:r>
            <a:r>
              <a:rPr lang="de-DE" altLang="de-DE" sz="1200" b="1" dirty="0" err="1"/>
              <a:t>is</a:t>
            </a:r>
            <a:r>
              <a:rPr lang="de-DE" altLang="de-DE" sz="1200" b="1" dirty="0"/>
              <a:t> 5. XX TU is </a:t>
            </a:r>
            <a:r>
              <a:rPr lang="de-DE" altLang="de-DE" sz="1200" b="1" dirty="0" err="1"/>
              <a:t>used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#1 (</a:t>
            </a:r>
            <a:r>
              <a:rPr lang="de-DE" altLang="de-DE" sz="1600" b="1" dirty="0" err="1"/>
              <a:t>Uplink</a:t>
            </a:r>
            <a:r>
              <a:rPr lang="de-DE" altLang="de-DE" sz="1600" b="1" dirty="0"/>
              <a:t> Time </a:t>
            </a:r>
            <a:r>
              <a:rPr lang="de-DE" altLang="de-DE" sz="1600" b="1" dirty="0" err="1"/>
              <a:t>Synchronization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One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updated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during</a:t>
            </a:r>
            <a:r>
              <a:rPr lang="de-DE" altLang="de-DE" sz="1200" b="1" dirty="0"/>
              <a:t> SA2#136-AH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#2 (</a:t>
            </a:r>
            <a:r>
              <a:rPr lang="en-GB" sz="1600" b="1" dirty="0"/>
              <a:t>UE-UE TSC communication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One</a:t>
            </a:r>
            <a:r>
              <a:rPr lang="de-DE" altLang="de-DE" sz="1200" b="1" dirty="0"/>
              <a:t> new </a:t>
            </a:r>
            <a:r>
              <a:rPr lang="de-DE" altLang="de-DE" sz="1200" b="1" dirty="0" err="1"/>
              <a:t>solution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three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</a:t>
            </a:r>
            <a:r>
              <a:rPr lang="de-DE" altLang="de-DE" sz="1200" b="1" dirty="0"/>
              <a:t> in total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this</a:t>
            </a:r>
            <a:r>
              <a:rPr lang="de-DE" altLang="de-DE" sz="1200" b="1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err="1"/>
              <a:t>Steps</a:t>
            </a:r>
            <a:r>
              <a:rPr lang="de-DE" altLang="de-DE" sz="1200" b="1" dirty="0"/>
              <a:t>: </a:t>
            </a:r>
            <a:r>
              <a:rPr lang="de-DE" altLang="de-DE" sz="1200" b="1" dirty="0" err="1"/>
              <a:t>Resolve</a:t>
            </a:r>
            <a:r>
              <a:rPr lang="de-DE" altLang="de-DE" sz="1200" b="1" dirty="0"/>
              <a:t> ENs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#3A (</a:t>
            </a:r>
            <a:r>
              <a:rPr lang="en-GB" sz="1600" b="1" dirty="0"/>
              <a:t>Exposure of TSC Services: Exposure of deterministic QoS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Two</a:t>
            </a:r>
            <a:r>
              <a:rPr lang="de-DE" altLang="de-DE" sz="1200" b="1" dirty="0"/>
              <a:t> (new)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this</a:t>
            </a:r>
            <a:r>
              <a:rPr lang="de-DE" altLang="de-DE" sz="1200" b="1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err="1"/>
              <a:t>Steps</a:t>
            </a:r>
            <a:r>
              <a:rPr lang="de-DE" altLang="de-DE" sz="1200" b="1" dirty="0"/>
              <a:t>: </a:t>
            </a:r>
            <a:r>
              <a:rPr lang="de-DE" altLang="de-DE" sz="1200" b="1" dirty="0" err="1"/>
              <a:t>Resolve</a:t>
            </a:r>
            <a:r>
              <a:rPr lang="de-DE" altLang="de-DE" sz="1200" b="1" dirty="0"/>
              <a:t> ENs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#3B (</a:t>
            </a:r>
            <a:r>
              <a:rPr lang="en-GB" sz="1600" b="1" dirty="0"/>
              <a:t>Exposure of TSC Services: Exposure of Time Synchronization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Two</a:t>
            </a:r>
            <a:r>
              <a:rPr lang="de-DE" altLang="de-DE" sz="1200" b="1" dirty="0"/>
              <a:t> (new)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this</a:t>
            </a:r>
            <a:r>
              <a:rPr lang="de-DE" altLang="de-DE" sz="1200" b="1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err="1"/>
              <a:t>Steps</a:t>
            </a:r>
            <a:r>
              <a:rPr lang="de-DE" altLang="de-DE" sz="1200" b="1" dirty="0"/>
              <a:t>: </a:t>
            </a:r>
            <a:r>
              <a:rPr lang="de-DE" altLang="de-DE" sz="1200" b="1" dirty="0" err="1"/>
              <a:t>Resolve</a:t>
            </a:r>
            <a:r>
              <a:rPr lang="de-DE" altLang="de-DE" sz="1200" b="1" dirty="0"/>
              <a:t> ENs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#4 (</a:t>
            </a:r>
            <a:r>
              <a:rPr lang="de-DE" altLang="de-DE" sz="1600" b="1" dirty="0" err="1"/>
              <a:t>fully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distributed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configuration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model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for</a:t>
            </a:r>
            <a:r>
              <a:rPr lang="de-DE" altLang="de-DE" sz="1600" b="1" dirty="0"/>
              <a:t>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Downscoped</a:t>
            </a:r>
            <a:r>
              <a:rPr lang="de-DE" altLang="de-DE" sz="1200" b="1" dirty="0"/>
              <a:t>. Will not </a:t>
            </a:r>
            <a:r>
              <a:rPr lang="de-DE" altLang="de-DE" sz="1200" b="1" dirty="0" err="1"/>
              <a:t>be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progressed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during</a:t>
            </a:r>
            <a:r>
              <a:rPr lang="de-DE" altLang="de-DE" sz="1200" b="1" dirty="0"/>
              <a:t> Rel-17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</a:t>
            </a:r>
            <a:r>
              <a:rPr lang="en-US" altLang="de-DE" sz="2800" b="1"/>
              <a:t>SA2#136AH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486130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#5 (</a:t>
            </a:r>
            <a:r>
              <a:rPr lang="de-DE" altLang="de-DE" sz="1600" b="1" dirty="0" err="1"/>
              <a:t>Use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Survival</a:t>
            </a:r>
            <a:r>
              <a:rPr lang="de-DE" altLang="de-DE" sz="1600" b="1" dirty="0"/>
              <a:t> Time </a:t>
            </a:r>
            <a:r>
              <a:rPr lang="de-DE" altLang="de-DE" sz="1600" b="1" dirty="0" err="1"/>
              <a:t>for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Deterministic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Applications</a:t>
            </a:r>
            <a:r>
              <a:rPr lang="de-DE" altLang="de-DE" sz="16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Newly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agreed</a:t>
            </a:r>
            <a:r>
              <a:rPr lang="de-DE" altLang="de-DE" sz="1200" dirty="0"/>
              <a:t> KI </a:t>
            </a:r>
            <a:r>
              <a:rPr lang="de-DE" altLang="de-DE" sz="1200" dirty="0" err="1"/>
              <a:t>during</a:t>
            </a:r>
            <a:r>
              <a:rPr lang="de-DE" altLang="de-DE" sz="1200" dirty="0"/>
              <a:t> SA2#136-AH.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No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solution</a:t>
            </a:r>
            <a:r>
              <a:rPr lang="de-DE" altLang="de-DE" sz="1200" dirty="0"/>
              <a:t> </a:t>
            </a:r>
            <a:r>
              <a:rPr lang="de-DE" altLang="de-DE" sz="1200" dirty="0" err="1"/>
              <a:t>discussed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nor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agreed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for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this</a:t>
            </a:r>
            <a:r>
              <a:rPr lang="de-DE" altLang="de-DE" sz="1200" dirty="0"/>
              <a:t> KI </a:t>
            </a:r>
            <a:r>
              <a:rPr lang="de-DE" altLang="de-DE" sz="1200" dirty="0" err="1"/>
              <a:t>yet</a:t>
            </a:r>
            <a:r>
              <a:rPr lang="de-DE" altLang="de-DE" sz="12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/>
              <a:t>New key issue on how to provide Survival time from AF to SMF for signalling to RAN as part of TSCAI.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err="1"/>
              <a:t>Contentious</a:t>
            </a:r>
            <a:r>
              <a:rPr lang="de-DE" sz="1600" b="1" dirty="0"/>
              <a:t> </a:t>
            </a:r>
            <a:r>
              <a:rPr lang="de-DE" sz="1600" b="1" dirty="0" err="1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/>
              <a:t>None </a:t>
            </a:r>
            <a:r>
              <a:rPr lang="de-DE" altLang="de-DE" sz="1200" i="1" dirty="0" err="1"/>
              <a:t>identified</a:t>
            </a:r>
            <a:r>
              <a:rPr lang="de-DE" altLang="de-DE" sz="1200" i="1" dirty="0"/>
              <a:t> so </a:t>
            </a:r>
            <a:r>
              <a:rPr lang="de-DE" altLang="de-DE" sz="1200" i="1" dirty="0" err="1"/>
              <a:t>far</a:t>
            </a:r>
            <a:r>
              <a:rPr lang="de-DE" altLang="de-DE" sz="1200" i="1" dirty="0"/>
              <a:t>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</a:t>
            </a:r>
            <a:r>
              <a:rPr lang="de-DE" sz="1600" b="1" dirty="0" err="1"/>
              <a:t>for</a:t>
            </a:r>
            <a:r>
              <a:rPr lang="de-DE" sz="1600" b="1" dirty="0"/>
              <a:t> </a:t>
            </a:r>
            <a:r>
              <a:rPr lang="de-DE" sz="1600" b="1" dirty="0" err="1"/>
              <a:t>the</a:t>
            </a:r>
            <a:r>
              <a:rPr lang="de-DE" sz="1600" b="1" dirty="0"/>
              <a:t>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 err="1"/>
              <a:t>Progressing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solutions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and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working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towards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conclusion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for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Kis</a:t>
            </a:r>
            <a:r>
              <a:rPr lang="de-DE" altLang="de-DE" sz="1200" i="1" dirty="0"/>
              <a:t>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 err="1"/>
              <a:t>Aim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for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conclusion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for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most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Kis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by</a:t>
            </a:r>
            <a:r>
              <a:rPr lang="de-DE" altLang="de-DE" sz="1200" i="1" dirty="0"/>
              <a:t> SA2#139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c67c731b-696e-4d20-8664-fee8943d9cc6"/>
    <ds:schemaRef ds:uri="http://purl.org/dc/terms/"/>
    <ds:schemaRef ds:uri="e0d6c333-3612-4d65-a7f4-5976eb42d46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6079</TotalTime>
  <Words>906</Words>
  <Application>Microsoft Office PowerPoint</Application>
  <PresentationFormat>On-screen Show (4:3)</PresentationFormat>
  <Paragraphs>120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after SA2#139E (1/2)</vt:lpstr>
      <vt:lpstr>FS_IIoT status after SA2#139E (2/2)</vt:lpstr>
      <vt:lpstr>2.4) Rel-17 Study/Work (3/12)</vt:lpstr>
      <vt:lpstr>FS_IIoT status after SA2#136AH (1/2)</vt:lpstr>
      <vt:lpstr>FS_IIoT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S2-2004638</cp:lastModifiedBy>
  <cp:revision>1267</cp:revision>
  <dcterms:created xsi:type="dcterms:W3CDTF">2008-08-30T09:32:10Z</dcterms:created>
  <dcterms:modified xsi:type="dcterms:W3CDTF">2020-06-25T22:54:49Z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