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  <p:sldId id="260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AC" lastIdx="4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E091A806-3EDD-4603-8B3E-8B1D49C13D13}"/>
    <pc:docChg chg="modSld">
      <pc:chgData name="Haris Zisimopoulos" userId="b25c0fab-12cb-423d-a4aa-23cb9ecb5291" providerId="ADAL" clId="{E091A806-3EDD-4603-8B3E-8B1D49C13D13}" dt="2020-04-03T14:06:00.328" v="0" actId="6549"/>
      <pc:docMkLst>
        <pc:docMk/>
      </pc:docMkLst>
      <pc:sldChg chg="modSp">
        <pc:chgData name="Haris Zisimopoulos" userId="b25c0fab-12cb-423d-a4aa-23cb9ecb5291" providerId="ADAL" clId="{E091A806-3EDD-4603-8B3E-8B1D49C13D13}" dt="2020-04-03T14:06:00.328" v="0" actId="6549"/>
        <pc:sldMkLst>
          <pc:docMk/>
          <pc:sldMk cId="3341392065" sldId="258"/>
        </pc:sldMkLst>
        <pc:spChg chg="mod">
          <ac:chgData name="Haris Zisimopoulos" userId="b25c0fab-12cb-423d-a4aa-23cb9ecb5291" providerId="ADAL" clId="{E091A806-3EDD-4603-8B3E-8B1D49C13D13}" dt="2020-04-03T14:06:00.328" v="0" actId="6549"/>
          <ac:spMkLst>
            <pc:docMk/>
            <pc:sldMk cId="3341392065" sldId="258"/>
            <ac:spMk id="3" creationId="{EFBFB359-B8A7-4394-8124-5AC3BAA08BB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104857-002C-4435-8337-6A626DC2E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1B595A1-F3DA-4DDC-9AFC-AC55F233E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AAF95B-A0A7-435B-8C21-E2474AABC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1184518-C6EA-4348-917E-2F7BB9E59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942A065-FEA2-4BD7-8E2D-65E4B2D94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8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4BCADC-6E15-432A-92ED-C0DA72B5B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3F03E7C-8E6C-4C4C-BCFD-20C827314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B2F381-9814-4B3B-AAE5-55EDA3992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3CE8DB-E0F0-4183-A53E-D55342C2E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150929-E461-4156-B17D-9A2F098D0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51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E80370F-6E17-43F3-AC2E-F6E346015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65A3A0E-189C-4910-88D0-F3F059EBF4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4C31B32-24B7-4F0A-A231-CBACE9D81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81D6C8F-246A-4A8F-9224-3F9082F93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B0015C-8DD7-4C81-A28B-129B3E6B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7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A2B011-4027-4DB2-A730-052BD4BDA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19D551-2F1C-4B50-9EC8-614FD40D4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7945FA-503A-4871-A920-E33E6E6FA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06F26C-34CB-442F-833A-0BAB19935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4966CA-4202-418B-BB81-567A6D987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5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DDAA1C-748B-4AC8-968D-DA0044C44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AFBB90E-DCCB-4709-A6D2-113C86FC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C45F19-8A0A-4E81-9649-78B61EC51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C3BF35-76A9-41F6-8365-33173B526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0312D76-14A2-4E39-9FB3-0D60F1F31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1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B45B22-3EA7-4CA9-91B9-E1BDF0F80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9F6755-789D-4442-9248-1C5E1372E3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E2FCFA6-814F-47EC-91D3-62890A8E5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5BB0ABD-D123-4D45-A3D1-9C219F238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D208520-1DD8-410B-88E3-D8C043B1B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7ADB5CC-6772-4881-BD5B-099125BD1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9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B240DE-EB80-4993-9C73-1A206A169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0850A6E-40A9-412E-A4C4-06A649400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D21EFA8-44E8-4277-85A7-D85587C680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C904D4E-5340-4C04-8198-8EEAA57F56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8C1E61B-9996-4061-B3EC-9AA7284BC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99C634F-A76F-4408-ADD1-003F78168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84A060-6CE1-4686-B7A1-7357732D1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21E2806-DADC-4AA8-BA72-5D7D9D789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19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E9315E-1A1D-45A0-A6FB-6C15A439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CDB7962-5F3D-4DF6-AB20-3AF7C4CD6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547D3BB-4AB4-4F3F-AC83-76949128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073B5A8-D571-45F7-A984-B8F622E6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9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7A0DDB-15F6-4509-ACCF-09F5E1D93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C78DF7C-0419-42B8-B20E-AB8D0E01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647BC3-14B2-42BD-85A7-3AA2DFCB6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9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2D6287-B11C-46BB-B21F-B52896C77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34B00D-EA3F-4878-A1F4-871822DF7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6D4BC71-5965-42F0-9042-3D362D320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7181689-92C4-441C-AB72-0A9775E0A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F44E41-51F1-4392-BD41-3235F08FA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E882BE-DA27-41AD-8FBA-5F9DDC61A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02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AABB7C-A6C7-4C9A-87AC-9FA01A50C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582DBED-1F8B-401E-B4F4-980EAEFD7B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3F2DB98-1C46-434C-8C9D-5CC2F6B200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6CC322C-AB3D-4F66-8B7A-FC444E23B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CF1C1BC-A706-4FB1-84D1-4537E8170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16A4AE-FE5D-4DA3-A4A2-9301140AA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6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4AB2544-0847-4025-AEE3-EF1C7FB96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F702FBA-589C-4E77-878D-EE245897D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9BB7766-3526-4CFC-9AE9-B8AD1F3A3A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EEEA7-BBD7-4BD8-BE95-6E03DC47BC0D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56FF28C-D405-46F7-B3CD-25BE63CD9F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3B8F037-0431-4DFA-BC03-4A8BC519D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6A2A64-AA81-4120-B658-0F5BEF9CE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872" y="1044726"/>
            <a:ext cx="10417833" cy="2387600"/>
          </a:xfrm>
        </p:spPr>
        <p:txBody>
          <a:bodyPr>
            <a:normAutofit/>
          </a:bodyPr>
          <a:lstStyle/>
          <a:p>
            <a:r>
              <a:rPr lang="en-GB" sz="4000" dirty="0"/>
              <a:t>Correcting UPF selection for 5G TSN </a:t>
            </a:r>
            <a:r>
              <a:rPr lang="en-GB" sz="4000" dirty="0" smtClean="0"/>
              <a:t>Bridge</a:t>
            </a:r>
            <a:br>
              <a:rPr lang="en-GB" sz="4000" dirty="0" smtClean="0"/>
            </a:br>
            <a:r>
              <a:rPr lang="en-GB" sz="4000" dirty="0" smtClean="0"/>
              <a:t>(read me first)</a:t>
            </a:r>
            <a:br>
              <a:rPr lang="en-GB" sz="4000" dirty="0" smtClean="0"/>
            </a:br>
            <a:r>
              <a:rPr lang="en-GB" sz="4000" dirty="0"/>
              <a:t/>
            </a:r>
            <a:br>
              <a:rPr lang="en-GB" sz="4000" dirty="0"/>
            </a:br>
            <a:r>
              <a:rPr lang="en-GB" sz="2000" dirty="0" smtClean="0"/>
              <a:t>Background information on submitted S2-2003044, S2-2003083, S2-2003101, S2-2003105</a:t>
            </a:r>
            <a:endParaRPr lang="en-US" sz="2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86EA4C5-C5E1-46D3-B007-04ED3F373F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18648"/>
            <a:ext cx="9144000" cy="539151"/>
          </a:xfrm>
        </p:spPr>
        <p:txBody>
          <a:bodyPr/>
          <a:lstStyle/>
          <a:p>
            <a:r>
              <a:rPr lang="en-GB" dirty="0" smtClean="0"/>
              <a:t>Intel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49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1B910-60BA-46A9-8E03-1E2819FA8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7464"/>
          </a:xfrm>
        </p:spPr>
        <p:txBody>
          <a:bodyPr/>
          <a:lstStyle/>
          <a:p>
            <a:r>
              <a:rPr lang="en-GB" dirty="0" smtClean="0"/>
              <a:t>Problem statement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FB359-B8A7-4394-8124-5AC3BAA08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TS 23.501 clause 5.28.1 currently states that the UPF </a:t>
            </a:r>
            <a:r>
              <a:rPr lang="en-US" dirty="0" smtClean="0"/>
              <a:t>hosting a specific </a:t>
            </a:r>
            <a:r>
              <a:rPr lang="en-US" dirty="0" smtClean="0"/>
              <a:t>TSN bridge is selected as follows:</a:t>
            </a:r>
            <a:endParaRPr lang="en-US" dirty="0"/>
          </a:p>
          <a:p>
            <a:pPr lvl="1"/>
            <a:r>
              <a:rPr lang="en-GB" i="1" dirty="0"/>
              <a:t>The UPF is selected for a PDU Session serving TSC based on subscribed </a:t>
            </a:r>
            <a:r>
              <a:rPr lang="en-GB" i="1" dirty="0">
                <a:solidFill>
                  <a:srgbClr val="FF0000"/>
                </a:solidFill>
              </a:rPr>
              <a:t>DNN, traffic classes and VLANs</a:t>
            </a:r>
            <a:r>
              <a:rPr lang="en-GB" i="1" dirty="0"/>
              <a:t>.</a:t>
            </a:r>
            <a:endParaRPr lang="en-US" dirty="0"/>
          </a:p>
          <a:p>
            <a:pPr lvl="0"/>
            <a:r>
              <a:rPr lang="en-US" dirty="0" smtClean="0"/>
              <a:t>“traffic classes” and “VLANs” are obviously not usable and need to be removed. Only DNN makes sense</a:t>
            </a:r>
          </a:p>
          <a:p>
            <a:pPr lvl="0"/>
            <a:r>
              <a:rPr lang="en-US" dirty="0" smtClean="0"/>
              <a:t>However, using DNN alone for selecting the UPF that hosts a specific TSN bridge implies that the DNN meaning needs to be overloaded with the TSN bridge identity</a:t>
            </a:r>
          </a:p>
          <a:p>
            <a:pPr lvl="1"/>
            <a:r>
              <a:rPr lang="en-US" dirty="0" smtClean="0"/>
              <a:t>E.g. </a:t>
            </a:r>
            <a:r>
              <a:rPr lang="en-US" dirty="0"/>
              <a:t>i</a:t>
            </a:r>
            <a:r>
              <a:rPr lang="en-US" dirty="0" smtClean="0"/>
              <a:t>f the 5GS supports 100 TSN bridges, it will have to support 100 different DNNs</a:t>
            </a:r>
          </a:p>
          <a:p>
            <a:pPr lvl="0"/>
            <a:endParaRPr lang="en-US" sz="2400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392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1B910-60BA-46A9-8E03-1E2819FA8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Solution 1: subscription based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FB359-B8A7-4394-8124-5AC3BAA08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74" y="1863725"/>
            <a:ext cx="10829925" cy="448945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In this solution the Bridge Name (an existing parameter) is used as a unique TSN bridge identity and allows for UPF selection along with the DNN</a:t>
            </a:r>
            <a:endParaRPr lang="en-US" sz="2400" dirty="0"/>
          </a:p>
          <a:p>
            <a:pPr lvl="1"/>
            <a:r>
              <a:rPr lang="en-US" dirty="0" smtClean="0"/>
              <a:t>The Bridge Name is stored in the session management subscription data</a:t>
            </a:r>
          </a:p>
          <a:p>
            <a:pPr lvl="1"/>
            <a:r>
              <a:rPr lang="en-US" dirty="0" smtClean="0"/>
              <a:t>This solution is implemented in S2-2003044 and S2-2003083 (for 23.501 and 23.502, respectively)</a:t>
            </a:r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01507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1B910-60BA-46A9-8E03-1E2819FA8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Solution 2: DS-TT based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FB359-B8A7-4394-8124-5AC3BAA08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74" y="1863725"/>
            <a:ext cx="10829925" cy="448945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In this solution again the Bridge Name (an existing parameter) is used as a unique TSN bridge identity and allows for UPF selection along with the DNN</a:t>
            </a:r>
            <a:endParaRPr lang="en-US" sz="2400" dirty="0"/>
          </a:p>
          <a:p>
            <a:pPr lvl="1"/>
            <a:r>
              <a:rPr lang="en-US" dirty="0" smtClean="0"/>
              <a:t>The Bridge Name is provided by DS-TT/UE upon PDU Session establishment</a:t>
            </a:r>
          </a:p>
          <a:p>
            <a:pPr lvl="1"/>
            <a:r>
              <a:rPr lang="en-US" dirty="0" smtClean="0"/>
              <a:t>This solution is implemented in S2-2003101 and S2-2003105 (for 23.501 and 23.502, respectively)</a:t>
            </a:r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99048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1B910-60BA-46A9-8E03-1E2819FA8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FB359-B8A7-4394-8124-5AC3BAA08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74" y="1863725"/>
            <a:ext cx="10829925" cy="448945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It is proposed to agree either of the two solutions, not both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7216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1B910-60BA-46A9-8E03-1E2819FA8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FB359-B8A7-4394-8124-5AC3BAA08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74" y="1863725"/>
            <a:ext cx="10829925" cy="448945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Why use the Bridge Name as unique TSN bridge identity?</a:t>
            </a:r>
            <a:endParaRPr lang="en-US" sz="2400" dirty="0"/>
          </a:p>
          <a:p>
            <a:pPr lvl="1"/>
            <a:r>
              <a:rPr lang="en-US" dirty="0" smtClean="0"/>
              <a:t>The current specification has three TSN bridge identities:</a:t>
            </a:r>
          </a:p>
          <a:p>
            <a:pPr lvl="2"/>
            <a:r>
              <a:rPr lang="en-US" dirty="0" smtClean="0"/>
              <a:t>Bridge Name</a:t>
            </a:r>
          </a:p>
          <a:p>
            <a:pPr lvl="2"/>
            <a:r>
              <a:rPr lang="en-US" dirty="0" smtClean="0"/>
              <a:t>Bridge MAC address</a:t>
            </a:r>
          </a:p>
          <a:p>
            <a:pPr lvl="2"/>
            <a:r>
              <a:rPr lang="en-US" dirty="0" smtClean="0"/>
              <a:t>Bridge ID (derived from Bridge MAC address)</a:t>
            </a:r>
          </a:p>
          <a:p>
            <a:pPr lvl="1"/>
            <a:r>
              <a:rPr lang="en-US" dirty="0" smtClean="0"/>
              <a:t>If NW-TT supports multiple ports, the Bridge MAC address may become obsolete</a:t>
            </a:r>
          </a:p>
          <a:p>
            <a:pPr lvl="1"/>
            <a:r>
              <a:rPr lang="en-US" dirty="0" smtClean="0"/>
              <a:t>On the other hand, Bridge ID is currently </a:t>
            </a:r>
            <a:r>
              <a:rPr lang="en-US" dirty="0" err="1" smtClean="0"/>
              <a:t>signalled</a:t>
            </a:r>
            <a:r>
              <a:rPr lang="en-US" dirty="0" smtClean="0"/>
              <a:t> from UPF to SMF/PCF/AF in during the TSN bridge reporting phase. Using Bridge ID (instead of Bridge Name) as the unique TSN bridge identity may require more extensive specification changes</a:t>
            </a:r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258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52ebac36f3a3857a7e2f843bdf61faf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be07f95e4277b4637c061ba86aa002a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3C1B702-7A25-411A-B1AA-A7A09BC704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F80E986-3F43-4D7A-9A92-BD817A31ED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556C86-444B-4505-9709-F50697CD94B6}">
  <ds:schemaRefs>
    <ds:schemaRef ds:uri="ba37140e-f4c5-4a6c-a9b4-20a691ce6c8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344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Correcting UPF selection for 5G TSN Bridge (read me first)  Background information on submitted S2-2003044, S2-2003083, S2-2003101, S2-2003105</vt:lpstr>
      <vt:lpstr>Problem statement</vt:lpstr>
      <vt:lpstr>Solution 1: subscription based</vt:lpstr>
      <vt:lpstr>Solution 2: DS-TT based</vt:lpstr>
      <vt:lpstr>Proposal</vt:lpstr>
      <vt:lpstr>Other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RACS handling multiple RRC encoding formats</dc:title>
  <dc:creator>Qualcomm-HZ</dc:creator>
  <cp:keywords>CTPClassification=CTP_NT</cp:keywords>
  <cp:lastModifiedBy>intel user</cp:lastModifiedBy>
  <cp:revision>9</cp:revision>
  <dcterms:created xsi:type="dcterms:W3CDTF">2020-04-01T14:45:13Z</dcterms:created>
  <dcterms:modified xsi:type="dcterms:W3CDTF">2020-04-10T16:27:16Z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TitusGUID">
    <vt:lpwstr>7e8e8631-8578-436b-a0c3-c2f709982f55</vt:lpwstr>
  </property>
  <property fmtid="{D5CDD505-2E9C-101B-9397-08002B2CF9AE}" pid="4" name="CTP_TimeStamp">
    <vt:lpwstr>2020-04-10 16:27:16Z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