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6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3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210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24-27 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S2-2001844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WG2#137E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24-27,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7/23700-0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36AH_Incheon/Docs/S2-200172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err="1"/>
              <a:t>FS_eNPN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</a:t>
            </a:r>
            <a:r>
              <a:rPr lang="en-US" altLang="en-US" sz="2000" b="1" dirty="0" err="1"/>
              <a:t>Hedman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71520979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TSG#86 Rel-17 prioritization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Key Issue 2 clarified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One solution updated, and 6 new solutions were agreed for inclusion in the TR </a:t>
            </a:r>
            <a:r>
              <a:rPr lang="en-US" altLang="zh-CN" sz="1200" dirty="0"/>
              <a:t>23.700-07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Sent LS to SA1 (cc: SA, CT1, SA3, CT6) asking clarifications from SA1 regarding KI #4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Revised WID submitted for Approval (</a:t>
            </a:r>
            <a:r>
              <a:rPr lang="en-US" sz="1200" dirty="0">
                <a:solidFill>
                  <a:srgbClr val="FF0000"/>
                </a:solidFill>
              </a:rPr>
              <a:t>SP-19xxxx</a:t>
            </a:r>
            <a:r>
              <a:rPr lang="en-US" sz="1200" dirty="0"/>
              <a:t>) aligning scope to agreed Rel-17 prioritization at TSG#86.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KIs (e.g. KI#1, KI#4).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Complete description of existing solutions, and add new solutions e.g. for key issues without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evaluation, and agree on conclusions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1184023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FS_eNPN TR 23.700-07 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5. 2 TUs are used and 3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Key Issues #5 (Support for equivalent SNPNs) and #6 (Support of non-3GPP access for SNPN services) marked as not addressed within Rel-17 timeframe as a result of down-scoping exercise.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/>
              <a:t>Enhancements to Support SNPN along with credentials owned by an entity separate from the SNPN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One solution updated, and 3 new solutions were agreed for inclusion in the TR. Total number of solutions for KI#1 is 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(SA2#138) should be the last meeting to propose new solutions for KI. Proceed with evaluations and (interim) conclusions.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</a:t>
            </a:r>
            <a:r>
              <a:rPr lang="en-US" altLang="de-DE" sz="1600" b="1" dirty="0"/>
              <a:t>NPN support for Video, Imaging and Audio for Professional Applications (VIAPA)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KI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solutions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</a:t>
            </a:r>
            <a:r>
              <a:rPr lang="en-US" altLang="de-DE" sz="1600" b="1" dirty="0"/>
              <a:t>Support of IMS voice and emergency services for SNPN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 contributions focused on this KI could be handled due to lack of time.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</a:t>
            </a:r>
            <a:r>
              <a:rPr lang="en-US" altLang="de-DE" sz="1600" b="1" dirty="0"/>
              <a:t>UE Onboarding and remote provisioning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Sent LS to SA1 (cc: SA, CT1, SA3, CT6) asking clarifications from SA1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Agreed 3 solutions for </a:t>
            </a:r>
            <a:r>
              <a:rPr lang="en-US" altLang="de-DE" sz="1200" dirty="0"/>
              <a:t>inclusion in the TR.</a:t>
            </a:r>
            <a:endParaRPr lang="de-DE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err="1"/>
              <a:t>FS_eNPN</a:t>
            </a:r>
            <a:r>
              <a:rPr lang="en-US" altLang="de-DE" sz="2800" b="1" dirty="0"/>
              <a:t>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271392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due to key issues 2 and 3 are still unknown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</a:t>
            </a:r>
            <a:r>
              <a:rPr lang="en-US" altLang="zh-CN" sz="1200" i="1" dirty="0"/>
              <a:t>intended</a:t>
            </a:r>
            <a:r>
              <a:rPr lang="en-US" altLang="zh-CN" sz="1200" dirty="0"/>
              <a:t> to discuss NPN enhancements related work at TSG RAN#87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UE provisioning in relation to IMSI and AKA (see Q1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Scope for KI#4 in relation to PNI-NPN (see Q2 and Q3 in </a:t>
            </a:r>
            <a:r>
              <a:rPr lang="de-DE" sz="1200" dirty="0">
                <a:hlinkClick r:id="rId4"/>
              </a:rPr>
              <a:t>S2-2001729</a:t>
            </a:r>
            <a:r>
              <a:rPr 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solutions for </a:t>
            </a:r>
            <a:r>
              <a:rPr lang="en-US" sz="1200" dirty="0"/>
              <a:t>key issues 2 and 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and possibly way forward for </a:t>
            </a:r>
            <a:r>
              <a:rPr lang="en-US" sz="1200" dirty="0"/>
              <a:t>key issues 1 and 4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900" dirty="0"/>
              <a:t>Collect open issues / questions and seek RAN WGs’ and SA3 feedback with LS OUT </a:t>
            </a:r>
            <a:r>
              <a:rPr lang="en-US" altLang="zh-CN" sz="900"/>
              <a:t>from SA2#138.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SA2#137E (Feb): Agree revised SID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solutions, and add new solutions (i.e. all submitted solutions should be complete). Start initial evaluation, and possibly interim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Final evaluation and conclusions. Submit TR 23.700-07 to SA#87 plenary for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SA2#140 (Aug):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6f846979-0e6f-42ff-8b87-e1893efeda99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db33437f-65a5-48c5-b537-19efd290f967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13816</TotalTime>
  <Words>746</Words>
  <Application>Microsoft Office PowerPoint</Application>
  <PresentationFormat>On-screen Show (4:3)</PresentationFormat>
  <Paragraphs>75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FS_eNPN Status Report</vt:lpstr>
      <vt:lpstr>FS_eNPN Status at SA#87</vt:lpstr>
      <vt:lpstr>FS_eNPN status after SA2#136AH (1/2)</vt:lpstr>
      <vt:lpstr>FS_eNPN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Editor1</cp:lastModifiedBy>
  <cp:revision>1254</cp:revision>
  <dcterms:created xsi:type="dcterms:W3CDTF">2008-08-30T09:32:10Z</dcterms:created>
  <dcterms:modified xsi:type="dcterms:W3CDTF">2020-02-26T09:14:20Z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