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sldIdLst>
    <p:sldId id="256" r:id="rId7"/>
    <p:sldId id="261" r:id="rId8"/>
    <p:sldId id="263" r:id="rId9"/>
    <p:sldId id="262"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71" autoAdjust="0"/>
    <p:restoredTop sz="94660"/>
  </p:normalViewPr>
  <p:slideViewPr>
    <p:cSldViewPr snapToGrid="0">
      <p:cViewPr varScale="1">
        <p:scale>
          <a:sx n="87" d="100"/>
          <a:sy n="87" d="100"/>
        </p:scale>
        <p:origin x="90" y="4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sati, Alessio (Nokia - GB)" userId="6f050b0a-bf61-49f1-93be-076af52cf2e7" providerId="ADAL" clId="{7C0AFB31-8138-4E0F-B836-0A62355B2430}"/>
    <pc:docChg chg="undo custSel delSld modSld">
      <pc:chgData name="Casati, Alessio (Nokia - GB)" userId="6f050b0a-bf61-49f1-93be-076af52cf2e7" providerId="ADAL" clId="{7C0AFB31-8138-4E0F-B836-0A62355B2430}" dt="2019-10-02T14:36:30.200" v="616" actId="20577"/>
      <pc:docMkLst>
        <pc:docMk/>
      </pc:docMkLst>
      <pc:sldChg chg="modSp">
        <pc:chgData name="Casati, Alessio (Nokia - GB)" userId="6f050b0a-bf61-49f1-93be-076af52cf2e7" providerId="ADAL" clId="{7C0AFB31-8138-4E0F-B836-0A62355B2430}" dt="2019-10-02T14:26:00.852" v="3" actId="6549"/>
        <pc:sldMkLst>
          <pc:docMk/>
          <pc:sldMk cId="208845563" sldId="261"/>
        </pc:sldMkLst>
        <pc:spChg chg="mod">
          <ac:chgData name="Casati, Alessio (Nokia - GB)" userId="6f050b0a-bf61-49f1-93be-076af52cf2e7" providerId="ADAL" clId="{7C0AFB31-8138-4E0F-B836-0A62355B2430}" dt="2019-10-02T14:26:00.852" v="3" actId="6549"/>
          <ac:spMkLst>
            <pc:docMk/>
            <pc:sldMk cId="208845563" sldId="261"/>
            <ac:spMk id="3" creationId="{2D7CCED5-8778-4C06-AEF9-5EAAA299AB62}"/>
          </ac:spMkLst>
        </pc:spChg>
      </pc:sldChg>
      <pc:sldChg chg="modSp">
        <pc:chgData name="Casati, Alessio (Nokia - GB)" userId="6f050b0a-bf61-49f1-93be-076af52cf2e7" providerId="ADAL" clId="{7C0AFB31-8138-4E0F-B836-0A62355B2430}" dt="2019-10-02T14:28:58.800" v="234" actId="20577"/>
        <pc:sldMkLst>
          <pc:docMk/>
          <pc:sldMk cId="3124954868" sldId="262"/>
        </pc:sldMkLst>
        <pc:spChg chg="mod">
          <ac:chgData name="Casati, Alessio (Nokia - GB)" userId="6f050b0a-bf61-49f1-93be-076af52cf2e7" providerId="ADAL" clId="{7C0AFB31-8138-4E0F-B836-0A62355B2430}" dt="2019-10-02T14:27:49.838" v="110"/>
          <ac:spMkLst>
            <pc:docMk/>
            <pc:sldMk cId="3124954868" sldId="262"/>
            <ac:spMk id="2" creationId="{B28985AE-550D-4671-96B4-D8383F1E4652}"/>
          </ac:spMkLst>
        </pc:spChg>
        <pc:spChg chg="mod">
          <ac:chgData name="Casati, Alessio (Nokia - GB)" userId="6f050b0a-bf61-49f1-93be-076af52cf2e7" providerId="ADAL" clId="{7C0AFB31-8138-4E0F-B836-0A62355B2430}" dt="2019-10-02T14:28:58.800" v="234" actId="20577"/>
          <ac:spMkLst>
            <pc:docMk/>
            <pc:sldMk cId="3124954868" sldId="262"/>
            <ac:spMk id="3" creationId="{7483BCB2-C724-41DC-A606-89FFD36321DA}"/>
          </ac:spMkLst>
        </pc:spChg>
      </pc:sldChg>
      <pc:sldChg chg="modSp">
        <pc:chgData name="Casati, Alessio (Nokia - GB)" userId="6f050b0a-bf61-49f1-93be-076af52cf2e7" providerId="ADAL" clId="{7C0AFB31-8138-4E0F-B836-0A62355B2430}" dt="2019-10-02T14:27:02.474" v="57" actId="6549"/>
        <pc:sldMkLst>
          <pc:docMk/>
          <pc:sldMk cId="3565495152" sldId="263"/>
        </pc:sldMkLst>
        <pc:spChg chg="mod">
          <ac:chgData name="Casati, Alessio (Nokia - GB)" userId="6f050b0a-bf61-49f1-93be-076af52cf2e7" providerId="ADAL" clId="{7C0AFB31-8138-4E0F-B836-0A62355B2430}" dt="2019-10-02T14:27:02.474" v="57" actId="6549"/>
          <ac:spMkLst>
            <pc:docMk/>
            <pc:sldMk cId="3565495152" sldId="263"/>
            <ac:spMk id="3" creationId="{36C12817-70AF-4B8F-A717-8132ECF896DD}"/>
          </ac:spMkLst>
        </pc:spChg>
      </pc:sldChg>
      <pc:sldChg chg="modSp">
        <pc:chgData name="Casati, Alessio (Nokia - GB)" userId="6f050b0a-bf61-49f1-93be-076af52cf2e7" providerId="ADAL" clId="{7C0AFB31-8138-4E0F-B836-0A62355B2430}" dt="2019-10-02T14:31:05.581" v="360" actId="20577"/>
        <pc:sldMkLst>
          <pc:docMk/>
          <pc:sldMk cId="2412300967" sldId="264"/>
        </pc:sldMkLst>
        <pc:spChg chg="mod">
          <ac:chgData name="Casati, Alessio (Nokia - GB)" userId="6f050b0a-bf61-49f1-93be-076af52cf2e7" providerId="ADAL" clId="{7C0AFB31-8138-4E0F-B836-0A62355B2430}" dt="2019-10-02T14:31:05.581" v="360" actId="20577"/>
          <ac:spMkLst>
            <pc:docMk/>
            <pc:sldMk cId="2412300967" sldId="264"/>
            <ac:spMk id="3" creationId="{9F4ABF94-D5AF-43DB-A9FD-D8BEC62371EE}"/>
          </ac:spMkLst>
        </pc:spChg>
      </pc:sldChg>
      <pc:sldChg chg="modSp">
        <pc:chgData name="Casati, Alessio (Nokia - GB)" userId="6f050b0a-bf61-49f1-93be-076af52cf2e7" providerId="ADAL" clId="{7C0AFB31-8138-4E0F-B836-0A62355B2430}" dt="2019-10-02T14:34:26.497" v="447" actId="6549"/>
        <pc:sldMkLst>
          <pc:docMk/>
          <pc:sldMk cId="2703445256" sldId="266"/>
        </pc:sldMkLst>
        <pc:spChg chg="mod">
          <ac:chgData name="Casati, Alessio (Nokia - GB)" userId="6f050b0a-bf61-49f1-93be-076af52cf2e7" providerId="ADAL" clId="{7C0AFB31-8138-4E0F-B836-0A62355B2430}" dt="2019-10-02T14:34:26.497" v="447" actId="6549"/>
          <ac:spMkLst>
            <pc:docMk/>
            <pc:sldMk cId="2703445256" sldId="266"/>
            <ac:spMk id="3" creationId="{8AD7824E-7D14-4B3C-95C5-CE0665825CA0}"/>
          </ac:spMkLst>
        </pc:spChg>
      </pc:sldChg>
      <pc:sldChg chg="modSp">
        <pc:chgData name="Casati, Alessio (Nokia - GB)" userId="6f050b0a-bf61-49f1-93be-076af52cf2e7" providerId="ADAL" clId="{7C0AFB31-8138-4E0F-B836-0A62355B2430}" dt="2019-10-02T14:36:30.200" v="616" actId="20577"/>
        <pc:sldMkLst>
          <pc:docMk/>
          <pc:sldMk cId="4129180870" sldId="267"/>
        </pc:sldMkLst>
        <pc:spChg chg="mod">
          <ac:chgData name="Casati, Alessio (Nokia - GB)" userId="6f050b0a-bf61-49f1-93be-076af52cf2e7" providerId="ADAL" clId="{7C0AFB31-8138-4E0F-B836-0A62355B2430}" dt="2019-10-02T14:36:30.200" v="616" actId="20577"/>
          <ac:spMkLst>
            <pc:docMk/>
            <pc:sldMk cId="4129180870" sldId="267"/>
            <ac:spMk id="3" creationId="{63000D90-72F2-4876-9A09-19EDED691689}"/>
          </ac:spMkLst>
        </pc:spChg>
      </pc:sldChg>
    </pc:docChg>
  </pc:docChgLst>
  <pc:docChgLst>
    <pc:chgData name="Casati, Alessio (Nokia - GB)" userId="6f050b0a-bf61-49f1-93be-076af52cf2e7" providerId="ADAL" clId="{4A005878-64CB-4742-B65D-743DA8977F64}"/>
    <pc:docChg chg="custSel modSld">
      <pc:chgData name="Casati, Alessio (Nokia - GB)" userId="6f050b0a-bf61-49f1-93be-076af52cf2e7" providerId="ADAL" clId="{4A005878-64CB-4742-B65D-743DA8977F64}" dt="2019-10-04T09:48:23.149" v="468" actId="20577"/>
      <pc:docMkLst>
        <pc:docMk/>
      </pc:docMkLst>
      <pc:sldChg chg="modSp">
        <pc:chgData name="Casati, Alessio (Nokia - GB)" userId="6f050b0a-bf61-49f1-93be-076af52cf2e7" providerId="ADAL" clId="{4A005878-64CB-4742-B65D-743DA8977F64}" dt="2019-10-04T09:44:17.499" v="228" actId="20577"/>
        <pc:sldMkLst>
          <pc:docMk/>
          <pc:sldMk cId="3124954868" sldId="262"/>
        </pc:sldMkLst>
        <pc:spChg chg="mod">
          <ac:chgData name="Casati, Alessio (Nokia - GB)" userId="6f050b0a-bf61-49f1-93be-076af52cf2e7" providerId="ADAL" clId="{4A005878-64CB-4742-B65D-743DA8977F64}" dt="2019-10-04T09:44:17.499" v="228" actId="20577"/>
          <ac:spMkLst>
            <pc:docMk/>
            <pc:sldMk cId="3124954868" sldId="262"/>
            <ac:spMk id="3" creationId="{7483BCB2-C724-41DC-A606-89FFD36321DA}"/>
          </ac:spMkLst>
        </pc:spChg>
      </pc:sldChg>
      <pc:sldChg chg="modSp">
        <pc:chgData name="Casati, Alessio (Nokia - GB)" userId="6f050b0a-bf61-49f1-93be-076af52cf2e7" providerId="ADAL" clId="{4A005878-64CB-4742-B65D-743DA8977F64}" dt="2019-10-04T09:48:23.149" v="468" actId="20577"/>
        <pc:sldMkLst>
          <pc:docMk/>
          <pc:sldMk cId="2412300967" sldId="264"/>
        </pc:sldMkLst>
        <pc:spChg chg="mod">
          <ac:chgData name="Casati, Alessio (Nokia - GB)" userId="6f050b0a-bf61-49f1-93be-076af52cf2e7" providerId="ADAL" clId="{4A005878-64CB-4742-B65D-743DA8977F64}" dt="2019-10-04T09:48:23.149" v="468" actId="20577"/>
          <ac:spMkLst>
            <pc:docMk/>
            <pc:sldMk cId="2412300967" sldId="264"/>
            <ac:spMk id="3" creationId="{9F4ABF94-D5AF-43DB-A9FD-D8BEC62371EE}"/>
          </ac:spMkLst>
        </pc:spChg>
      </pc:sldChg>
    </pc:docChg>
  </pc:docChgLst>
  <pc:docChgLst>
    <pc:chgData name="Casati, Alessio (Nokia - GB)" userId="6f050b0a-bf61-49f1-93be-076af52cf2e7" providerId="ADAL" clId="{8EF00038-6133-412D-9CE3-E0A2E513CF75}"/>
    <pc:docChg chg="modSld">
      <pc:chgData name="Casati, Alessio (Nokia - GB)" userId="6f050b0a-bf61-49f1-93be-076af52cf2e7" providerId="ADAL" clId="{8EF00038-6133-412D-9CE3-E0A2E513CF75}" dt="2019-10-03T10:19:15.865" v="48" actId="20577"/>
      <pc:docMkLst>
        <pc:docMk/>
      </pc:docMkLst>
      <pc:sldChg chg="addSp modSp">
        <pc:chgData name="Casati, Alessio (Nokia - GB)" userId="6f050b0a-bf61-49f1-93be-076af52cf2e7" providerId="ADAL" clId="{8EF00038-6133-412D-9CE3-E0A2E513CF75}" dt="2019-10-03T10:19:15.865" v="48" actId="20577"/>
        <pc:sldMkLst>
          <pc:docMk/>
          <pc:sldMk cId="1949406528" sldId="256"/>
        </pc:sldMkLst>
        <pc:spChg chg="add mod">
          <ac:chgData name="Casati, Alessio (Nokia - GB)" userId="6f050b0a-bf61-49f1-93be-076af52cf2e7" providerId="ADAL" clId="{8EF00038-6133-412D-9CE3-E0A2E513CF75}" dt="2019-10-03T10:19:15.865" v="48" actId="20577"/>
          <ac:spMkLst>
            <pc:docMk/>
            <pc:sldMk cId="1949406528" sldId="256"/>
            <ac:spMk id="4" creationId="{DD9A549F-A73A-4E89-8026-693296B059BE}"/>
          </ac:spMkLst>
        </pc:spChg>
      </pc:sldChg>
      <pc:sldChg chg="modSp">
        <pc:chgData name="Casati, Alessio (Nokia - GB)" userId="6f050b0a-bf61-49f1-93be-076af52cf2e7" providerId="ADAL" clId="{8EF00038-6133-412D-9CE3-E0A2E513CF75}" dt="2019-10-03T10:15:46.626" v="26" actId="20577"/>
        <pc:sldMkLst>
          <pc:docMk/>
          <pc:sldMk cId="208845563" sldId="261"/>
        </pc:sldMkLst>
        <pc:spChg chg="mod">
          <ac:chgData name="Casati, Alessio (Nokia - GB)" userId="6f050b0a-bf61-49f1-93be-076af52cf2e7" providerId="ADAL" clId="{8EF00038-6133-412D-9CE3-E0A2E513CF75}" dt="2019-10-03T10:15:46.626" v="26" actId="20577"/>
          <ac:spMkLst>
            <pc:docMk/>
            <pc:sldMk cId="208845563" sldId="261"/>
            <ac:spMk id="3" creationId="{2D7CCED5-8778-4C06-AEF9-5EAAA299AB62}"/>
          </ac:spMkLst>
        </pc:spChg>
      </pc:sldChg>
      <pc:sldChg chg="modSp">
        <pc:chgData name="Casati, Alessio (Nokia - GB)" userId="6f050b0a-bf61-49f1-93be-076af52cf2e7" providerId="ADAL" clId="{8EF00038-6133-412D-9CE3-E0A2E513CF75}" dt="2019-10-03T10:16:50.761" v="36" actId="20577"/>
        <pc:sldMkLst>
          <pc:docMk/>
          <pc:sldMk cId="4129180870" sldId="267"/>
        </pc:sldMkLst>
        <pc:spChg chg="mod">
          <ac:chgData name="Casati, Alessio (Nokia - GB)" userId="6f050b0a-bf61-49f1-93be-076af52cf2e7" providerId="ADAL" clId="{8EF00038-6133-412D-9CE3-E0A2E513CF75}" dt="2019-10-03T10:16:50.761" v="36" actId="20577"/>
          <ac:spMkLst>
            <pc:docMk/>
            <pc:sldMk cId="4129180870" sldId="267"/>
            <ac:spMk id="3" creationId="{63000D90-72F2-4876-9A09-19EDED691689}"/>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2EB64-85C4-4CBC-A4CA-7190ED89FED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71D0E975-A697-409F-92C6-10AEBA393A3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81D21CA-9675-41F6-9EE7-3239A9F172B4}"/>
              </a:ext>
            </a:extLst>
          </p:cNvPr>
          <p:cNvSpPr>
            <a:spLocks noGrp="1"/>
          </p:cNvSpPr>
          <p:nvPr>
            <p:ph type="dt" sz="half" idx="10"/>
          </p:nvPr>
        </p:nvSpPr>
        <p:spPr/>
        <p:txBody>
          <a:bodyPr/>
          <a:lstStyle/>
          <a:p>
            <a:fld id="{F332D797-E9EC-4149-AB8C-02D98B2D7EB5}" type="datetimeFigureOut">
              <a:rPr lang="en-GB" smtClean="0"/>
              <a:t>04/10/2019</a:t>
            </a:fld>
            <a:endParaRPr lang="en-GB"/>
          </a:p>
        </p:txBody>
      </p:sp>
      <p:sp>
        <p:nvSpPr>
          <p:cNvPr id="5" name="Footer Placeholder 4">
            <a:extLst>
              <a:ext uri="{FF2B5EF4-FFF2-40B4-BE49-F238E27FC236}">
                <a16:creationId xmlns:a16="http://schemas.microsoft.com/office/drawing/2014/main" id="{2CE4EBF7-94F4-4FC4-851E-220D2FDD9F6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DBE9820-84F1-4822-AF68-2D728C3DFC40}"/>
              </a:ext>
            </a:extLst>
          </p:cNvPr>
          <p:cNvSpPr>
            <a:spLocks noGrp="1"/>
          </p:cNvSpPr>
          <p:nvPr>
            <p:ph type="sldNum" sz="quarter" idx="12"/>
          </p:nvPr>
        </p:nvSpPr>
        <p:spPr/>
        <p:txBody>
          <a:bodyPr/>
          <a:lstStyle/>
          <a:p>
            <a:fld id="{5CEAD3D5-B02D-441E-8494-249EACD3A8F8}" type="slidenum">
              <a:rPr lang="en-GB" smtClean="0"/>
              <a:t>‹#›</a:t>
            </a:fld>
            <a:endParaRPr lang="en-GB"/>
          </a:p>
        </p:txBody>
      </p:sp>
    </p:spTree>
    <p:extLst>
      <p:ext uri="{BB962C8B-B14F-4D97-AF65-F5344CB8AC3E}">
        <p14:creationId xmlns:p14="http://schemas.microsoft.com/office/powerpoint/2010/main" val="31119120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E98B5-2E51-4455-95A1-CE441A86B54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20EDF7D-8DE8-4F81-A5D7-CC996D91B88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F6D6377-5D0B-49AB-9A9C-23BD3D698181}"/>
              </a:ext>
            </a:extLst>
          </p:cNvPr>
          <p:cNvSpPr>
            <a:spLocks noGrp="1"/>
          </p:cNvSpPr>
          <p:nvPr>
            <p:ph type="dt" sz="half" idx="10"/>
          </p:nvPr>
        </p:nvSpPr>
        <p:spPr/>
        <p:txBody>
          <a:bodyPr/>
          <a:lstStyle/>
          <a:p>
            <a:fld id="{F332D797-E9EC-4149-AB8C-02D98B2D7EB5}" type="datetimeFigureOut">
              <a:rPr lang="en-GB" smtClean="0"/>
              <a:t>04/10/2019</a:t>
            </a:fld>
            <a:endParaRPr lang="en-GB"/>
          </a:p>
        </p:txBody>
      </p:sp>
      <p:sp>
        <p:nvSpPr>
          <p:cNvPr id="5" name="Footer Placeholder 4">
            <a:extLst>
              <a:ext uri="{FF2B5EF4-FFF2-40B4-BE49-F238E27FC236}">
                <a16:creationId xmlns:a16="http://schemas.microsoft.com/office/drawing/2014/main" id="{701BFB36-966D-41A7-84D6-86B1B7A9BDB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67548C5-347B-4E8D-B5AE-DE9A07323920}"/>
              </a:ext>
            </a:extLst>
          </p:cNvPr>
          <p:cNvSpPr>
            <a:spLocks noGrp="1"/>
          </p:cNvSpPr>
          <p:nvPr>
            <p:ph type="sldNum" sz="quarter" idx="12"/>
          </p:nvPr>
        </p:nvSpPr>
        <p:spPr/>
        <p:txBody>
          <a:bodyPr/>
          <a:lstStyle/>
          <a:p>
            <a:fld id="{5CEAD3D5-B02D-441E-8494-249EACD3A8F8}" type="slidenum">
              <a:rPr lang="en-GB" smtClean="0"/>
              <a:t>‹#›</a:t>
            </a:fld>
            <a:endParaRPr lang="en-GB"/>
          </a:p>
        </p:txBody>
      </p:sp>
    </p:spTree>
    <p:extLst>
      <p:ext uri="{BB962C8B-B14F-4D97-AF65-F5344CB8AC3E}">
        <p14:creationId xmlns:p14="http://schemas.microsoft.com/office/powerpoint/2010/main" val="2130615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A86D336-F407-4B3D-AA2B-E94C26A1E0B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6A1E7A0-2170-4EBD-B556-7F7FA81CA10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683E8D3-6BF3-4044-B262-21A0E72A447A}"/>
              </a:ext>
            </a:extLst>
          </p:cNvPr>
          <p:cNvSpPr>
            <a:spLocks noGrp="1"/>
          </p:cNvSpPr>
          <p:nvPr>
            <p:ph type="dt" sz="half" idx="10"/>
          </p:nvPr>
        </p:nvSpPr>
        <p:spPr/>
        <p:txBody>
          <a:bodyPr/>
          <a:lstStyle/>
          <a:p>
            <a:fld id="{F332D797-E9EC-4149-AB8C-02D98B2D7EB5}" type="datetimeFigureOut">
              <a:rPr lang="en-GB" smtClean="0"/>
              <a:t>04/10/2019</a:t>
            </a:fld>
            <a:endParaRPr lang="en-GB"/>
          </a:p>
        </p:txBody>
      </p:sp>
      <p:sp>
        <p:nvSpPr>
          <p:cNvPr id="5" name="Footer Placeholder 4">
            <a:extLst>
              <a:ext uri="{FF2B5EF4-FFF2-40B4-BE49-F238E27FC236}">
                <a16:creationId xmlns:a16="http://schemas.microsoft.com/office/drawing/2014/main" id="{82546CD5-EB20-407B-B230-860146C5102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99E62AA-40CA-475C-9923-E038883F34FA}"/>
              </a:ext>
            </a:extLst>
          </p:cNvPr>
          <p:cNvSpPr>
            <a:spLocks noGrp="1"/>
          </p:cNvSpPr>
          <p:nvPr>
            <p:ph type="sldNum" sz="quarter" idx="12"/>
          </p:nvPr>
        </p:nvSpPr>
        <p:spPr/>
        <p:txBody>
          <a:bodyPr/>
          <a:lstStyle/>
          <a:p>
            <a:fld id="{5CEAD3D5-B02D-441E-8494-249EACD3A8F8}" type="slidenum">
              <a:rPr lang="en-GB" smtClean="0"/>
              <a:t>‹#›</a:t>
            </a:fld>
            <a:endParaRPr lang="en-GB"/>
          </a:p>
        </p:txBody>
      </p:sp>
    </p:spTree>
    <p:extLst>
      <p:ext uri="{BB962C8B-B14F-4D97-AF65-F5344CB8AC3E}">
        <p14:creationId xmlns:p14="http://schemas.microsoft.com/office/powerpoint/2010/main" val="84184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C35A6-5A90-48BA-AD8A-43F2B615952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6DC41B3-B89D-4DE3-A432-7515172EF71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AD299C8-480C-4282-B5D4-11C61BC05E4D}"/>
              </a:ext>
            </a:extLst>
          </p:cNvPr>
          <p:cNvSpPr>
            <a:spLocks noGrp="1"/>
          </p:cNvSpPr>
          <p:nvPr>
            <p:ph type="dt" sz="half" idx="10"/>
          </p:nvPr>
        </p:nvSpPr>
        <p:spPr/>
        <p:txBody>
          <a:bodyPr/>
          <a:lstStyle/>
          <a:p>
            <a:fld id="{F332D797-E9EC-4149-AB8C-02D98B2D7EB5}" type="datetimeFigureOut">
              <a:rPr lang="en-GB" smtClean="0"/>
              <a:t>04/10/2019</a:t>
            </a:fld>
            <a:endParaRPr lang="en-GB"/>
          </a:p>
        </p:txBody>
      </p:sp>
      <p:sp>
        <p:nvSpPr>
          <p:cNvPr id="5" name="Footer Placeholder 4">
            <a:extLst>
              <a:ext uri="{FF2B5EF4-FFF2-40B4-BE49-F238E27FC236}">
                <a16:creationId xmlns:a16="http://schemas.microsoft.com/office/drawing/2014/main" id="{87D6CE8B-5A01-4FE7-A963-6F82426A0D0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EA88FAA-BC1C-41D5-A828-16011E9D6042}"/>
              </a:ext>
            </a:extLst>
          </p:cNvPr>
          <p:cNvSpPr>
            <a:spLocks noGrp="1"/>
          </p:cNvSpPr>
          <p:nvPr>
            <p:ph type="sldNum" sz="quarter" idx="12"/>
          </p:nvPr>
        </p:nvSpPr>
        <p:spPr/>
        <p:txBody>
          <a:bodyPr/>
          <a:lstStyle/>
          <a:p>
            <a:fld id="{5CEAD3D5-B02D-441E-8494-249EACD3A8F8}" type="slidenum">
              <a:rPr lang="en-GB" smtClean="0"/>
              <a:t>‹#›</a:t>
            </a:fld>
            <a:endParaRPr lang="en-GB"/>
          </a:p>
        </p:txBody>
      </p:sp>
    </p:spTree>
    <p:extLst>
      <p:ext uri="{BB962C8B-B14F-4D97-AF65-F5344CB8AC3E}">
        <p14:creationId xmlns:p14="http://schemas.microsoft.com/office/powerpoint/2010/main" val="509483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1A90F-D8EE-4CCC-8B4D-A9E59196AAD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05ED473-95F4-4FE6-911D-52528F9CC9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0158C56-31F2-4B06-ACD7-40DDC2AE07B1}"/>
              </a:ext>
            </a:extLst>
          </p:cNvPr>
          <p:cNvSpPr>
            <a:spLocks noGrp="1"/>
          </p:cNvSpPr>
          <p:nvPr>
            <p:ph type="dt" sz="half" idx="10"/>
          </p:nvPr>
        </p:nvSpPr>
        <p:spPr/>
        <p:txBody>
          <a:bodyPr/>
          <a:lstStyle/>
          <a:p>
            <a:fld id="{F332D797-E9EC-4149-AB8C-02D98B2D7EB5}" type="datetimeFigureOut">
              <a:rPr lang="en-GB" smtClean="0"/>
              <a:t>04/10/2019</a:t>
            </a:fld>
            <a:endParaRPr lang="en-GB"/>
          </a:p>
        </p:txBody>
      </p:sp>
      <p:sp>
        <p:nvSpPr>
          <p:cNvPr id="5" name="Footer Placeholder 4">
            <a:extLst>
              <a:ext uri="{FF2B5EF4-FFF2-40B4-BE49-F238E27FC236}">
                <a16:creationId xmlns:a16="http://schemas.microsoft.com/office/drawing/2014/main" id="{F3846BCF-44DA-4DC7-8C40-2F99DC6538E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74D06F4-B76B-4315-ADAB-925B88C7A905}"/>
              </a:ext>
            </a:extLst>
          </p:cNvPr>
          <p:cNvSpPr>
            <a:spLocks noGrp="1"/>
          </p:cNvSpPr>
          <p:nvPr>
            <p:ph type="sldNum" sz="quarter" idx="12"/>
          </p:nvPr>
        </p:nvSpPr>
        <p:spPr/>
        <p:txBody>
          <a:bodyPr/>
          <a:lstStyle/>
          <a:p>
            <a:fld id="{5CEAD3D5-B02D-441E-8494-249EACD3A8F8}" type="slidenum">
              <a:rPr lang="en-GB" smtClean="0"/>
              <a:t>‹#›</a:t>
            </a:fld>
            <a:endParaRPr lang="en-GB"/>
          </a:p>
        </p:txBody>
      </p:sp>
    </p:spTree>
    <p:extLst>
      <p:ext uri="{BB962C8B-B14F-4D97-AF65-F5344CB8AC3E}">
        <p14:creationId xmlns:p14="http://schemas.microsoft.com/office/powerpoint/2010/main" val="2261403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1F0D6-BE01-49E3-A332-C1943F7569A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3D7E057-B2EB-46E2-9831-EC70D7EB3CE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834243F-EF65-4477-9C6E-E8472E2E23A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D523F6D1-10E1-419F-AF4E-40972DBA587E}"/>
              </a:ext>
            </a:extLst>
          </p:cNvPr>
          <p:cNvSpPr>
            <a:spLocks noGrp="1"/>
          </p:cNvSpPr>
          <p:nvPr>
            <p:ph type="dt" sz="half" idx="10"/>
          </p:nvPr>
        </p:nvSpPr>
        <p:spPr/>
        <p:txBody>
          <a:bodyPr/>
          <a:lstStyle/>
          <a:p>
            <a:fld id="{F332D797-E9EC-4149-AB8C-02D98B2D7EB5}" type="datetimeFigureOut">
              <a:rPr lang="en-GB" smtClean="0"/>
              <a:t>04/10/2019</a:t>
            </a:fld>
            <a:endParaRPr lang="en-GB"/>
          </a:p>
        </p:txBody>
      </p:sp>
      <p:sp>
        <p:nvSpPr>
          <p:cNvPr id="6" name="Footer Placeholder 5">
            <a:extLst>
              <a:ext uri="{FF2B5EF4-FFF2-40B4-BE49-F238E27FC236}">
                <a16:creationId xmlns:a16="http://schemas.microsoft.com/office/drawing/2014/main" id="{0405AC40-0B65-4982-8FD2-22C6A35A429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00590F0-19F9-4193-A57D-35BF334027DA}"/>
              </a:ext>
            </a:extLst>
          </p:cNvPr>
          <p:cNvSpPr>
            <a:spLocks noGrp="1"/>
          </p:cNvSpPr>
          <p:nvPr>
            <p:ph type="sldNum" sz="quarter" idx="12"/>
          </p:nvPr>
        </p:nvSpPr>
        <p:spPr/>
        <p:txBody>
          <a:bodyPr/>
          <a:lstStyle/>
          <a:p>
            <a:fld id="{5CEAD3D5-B02D-441E-8494-249EACD3A8F8}" type="slidenum">
              <a:rPr lang="en-GB" smtClean="0"/>
              <a:t>‹#›</a:t>
            </a:fld>
            <a:endParaRPr lang="en-GB"/>
          </a:p>
        </p:txBody>
      </p:sp>
    </p:spTree>
    <p:extLst>
      <p:ext uri="{BB962C8B-B14F-4D97-AF65-F5344CB8AC3E}">
        <p14:creationId xmlns:p14="http://schemas.microsoft.com/office/powerpoint/2010/main" val="2099244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E2751-5A88-4DB9-9E11-9E34C8B6157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6A16724-9209-480A-9148-E436399CDD6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7790C8B-C85F-49BB-B71F-A7DD9CA5611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C85D5692-2662-41E3-AB54-F563D05190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9FE9EF4-FD89-48FC-8469-D2E90C7BB9A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8A023C3E-896D-4AED-8EF4-F82BD6C2E7BF}"/>
              </a:ext>
            </a:extLst>
          </p:cNvPr>
          <p:cNvSpPr>
            <a:spLocks noGrp="1"/>
          </p:cNvSpPr>
          <p:nvPr>
            <p:ph type="dt" sz="half" idx="10"/>
          </p:nvPr>
        </p:nvSpPr>
        <p:spPr/>
        <p:txBody>
          <a:bodyPr/>
          <a:lstStyle/>
          <a:p>
            <a:fld id="{F332D797-E9EC-4149-AB8C-02D98B2D7EB5}" type="datetimeFigureOut">
              <a:rPr lang="en-GB" smtClean="0"/>
              <a:t>04/10/2019</a:t>
            </a:fld>
            <a:endParaRPr lang="en-GB"/>
          </a:p>
        </p:txBody>
      </p:sp>
      <p:sp>
        <p:nvSpPr>
          <p:cNvPr id="8" name="Footer Placeholder 7">
            <a:extLst>
              <a:ext uri="{FF2B5EF4-FFF2-40B4-BE49-F238E27FC236}">
                <a16:creationId xmlns:a16="http://schemas.microsoft.com/office/drawing/2014/main" id="{3C9D396C-48D6-43BE-B562-C824517ED84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A36BF97-14DE-402B-BAAE-AA4B426A2CCE}"/>
              </a:ext>
            </a:extLst>
          </p:cNvPr>
          <p:cNvSpPr>
            <a:spLocks noGrp="1"/>
          </p:cNvSpPr>
          <p:nvPr>
            <p:ph type="sldNum" sz="quarter" idx="12"/>
          </p:nvPr>
        </p:nvSpPr>
        <p:spPr/>
        <p:txBody>
          <a:bodyPr/>
          <a:lstStyle/>
          <a:p>
            <a:fld id="{5CEAD3D5-B02D-441E-8494-249EACD3A8F8}" type="slidenum">
              <a:rPr lang="en-GB" smtClean="0"/>
              <a:t>‹#›</a:t>
            </a:fld>
            <a:endParaRPr lang="en-GB"/>
          </a:p>
        </p:txBody>
      </p:sp>
    </p:spTree>
    <p:extLst>
      <p:ext uri="{BB962C8B-B14F-4D97-AF65-F5344CB8AC3E}">
        <p14:creationId xmlns:p14="http://schemas.microsoft.com/office/powerpoint/2010/main" val="2109042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B4C608-43C8-4ECB-8B7E-B7CA91B2A8E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CD56308-B335-4C63-A25F-BD51F59EAC8E}"/>
              </a:ext>
            </a:extLst>
          </p:cNvPr>
          <p:cNvSpPr>
            <a:spLocks noGrp="1"/>
          </p:cNvSpPr>
          <p:nvPr>
            <p:ph type="dt" sz="half" idx="10"/>
          </p:nvPr>
        </p:nvSpPr>
        <p:spPr/>
        <p:txBody>
          <a:bodyPr/>
          <a:lstStyle/>
          <a:p>
            <a:fld id="{F332D797-E9EC-4149-AB8C-02D98B2D7EB5}" type="datetimeFigureOut">
              <a:rPr lang="en-GB" smtClean="0"/>
              <a:t>04/10/2019</a:t>
            </a:fld>
            <a:endParaRPr lang="en-GB"/>
          </a:p>
        </p:txBody>
      </p:sp>
      <p:sp>
        <p:nvSpPr>
          <p:cNvPr id="4" name="Footer Placeholder 3">
            <a:extLst>
              <a:ext uri="{FF2B5EF4-FFF2-40B4-BE49-F238E27FC236}">
                <a16:creationId xmlns:a16="http://schemas.microsoft.com/office/drawing/2014/main" id="{DDB51FB6-6E58-4802-9DB9-F08B1BEC6D7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7B2D22D-E45C-4E46-BF5D-241EE141A3F0}"/>
              </a:ext>
            </a:extLst>
          </p:cNvPr>
          <p:cNvSpPr>
            <a:spLocks noGrp="1"/>
          </p:cNvSpPr>
          <p:nvPr>
            <p:ph type="sldNum" sz="quarter" idx="12"/>
          </p:nvPr>
        </p:nvSpPr>
        <p:spPr/>
        <p:txBody>
          <a:bodyPr/>
          <a:lstStyle/>
          <a:p>
            <a:fld id="{5CEAD3D5-B02D-441E-8494-249EACD3A8F8}" type="slidenum">
              <a:rPr lang="en-GB" smtClean="0"/>
              <a:t>‹#›</a:t>
            </a:fld>
            <a:endParaRPr lang="en-GB"/>
          </a:p>
        </p:txBody>
      </p:sp>
    </p:spTree>
    <p:extLst>
      <p:ext uri="{BB962C8B-B14F-4D97-AF65-F5344CB8AC3E}">
        <p14:creationId xmlns:p14="http://schemas.microsoft.com/office/powerpoint/2010/main" val="18788447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DE1A4D-A83B-49A3-804C-D6CA2BD3E67B}"/>
              </a:ext>
            </a:extLst>
          </p:cNvPr>
          <p:cNvSpPr>
            <a:spLocks noGrp="1"/>
          </p:cNvSpPr>
          <p:nvPr>
            <p:ph type="dt" sz="half" idx="10"/>
          </p:nvPr>
        </p:nvSpPr>
        <p:spPr/>
        <p:txBody>
          <a:bodyPr/>
          <a:lstStyle/>
          <a:p>
            <a:fld id="{F332D797-E9EC-4149-AB8C-02D98B2D7EB5}" type="datetimeFigureOut">
              <a:rPr lang="en-GB" smtClean="0"/>
              <a:t>04/10/2019</a:t>
            </a:fld>
            <a:endParaRPr lang="en-GB"/>
          </a:p>
        </p:txBody>
      </p:sp>
      <p:sp>
        <p:nvSpPr>
          <p:cNvPr id="3" name="Footer Placeholder 2">
            <a:extLst>
              <a:ext uri="{FF2B5EF4-FFF2-40B4-BE49-F238E27FC236}">
                <a16:creationId xmlns:a16="http://schemas.microsoft.com/office/drawing/2014/main" id="{954F59E9-677F-41B3-8262-A55915A4FF7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9F81FBE-14C6-4510-BFD5-2E1612BC98C3}"/>
              </a:ext>
            </a:extLst>
          </p:cNvPr>
          <p:cNvSpPr>
            <a:spLocks noGrp="1"/>
          </p:cNvSpPr>
          <p:nvPr>
            <p:ph type="sldNum" sz="quarter" idx="12"/>
          </p:nvPr>
        </p:nvSpPr>
        <p:spPr/>
        <p:txBody>
          <a:bodyPr/>
          <a:lstStyle/>
          <a:p>
            <a:fld id="{5CEAD3D5-B02D-441E-8494-249EACD3A8F8}" type="slidenum">
              <a:rPr lang="en-GB" smtClean="0"/>
              <a:t>‹#›</a:t>
            </a:fld>
            <a:endParaRPr lang="en-GB"/>
          </a:p>
        </p:txBody>
      </p:sp>
    </p:spTree>
    <p:extLst>
      <p:ext uri="{BB962C8B-B14F-4D97-AF65-F5344CB8AC3E}">
        <p14:creationId xmlns:p14="http://schemas.microsoft.com/office/powerpoint/2010/main" val="2907022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E83A3-57F7-4EDE-963B-9412366EED0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9C6AFE6-D2D8-4011-9E42-0247D7ECDB1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A4393BF-B7FD-441E-9FA5-12A91CD432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8B501E0-A783-4D2F-96B9-1576FAA018DB}"/>
              </a:ext>
            </a:extLst>
          </p:cNvPr>
          <p:cNvSpPr>
            <a:spLocks noGrp="1"/>
          </p:cNvSpPr>
          <p:nvPr>
            <p:ph type="dt" sz="half" idx="10"/>
          </p:nvPr>
        </p:nvSpPr>
        <p:spPr/>
        <p:txBody>
          <a:bodyPr/>
          <a:lstStyle/>
          <a:p>
            <a:fld id="{F332D797-E9EC-4149-AB8C-02D98B2D7EB5}" type="datetimeFigureOut">
              <a:rPr lang="en-GB" smtClean="0"/>
              <a:t>04/10/2019</a:t>
            </a:fld>
            <a:endParaRPr lang="en-GB"/>
          </a:p>
        </p:txBody>
      </p:sp>
      <p:sp>
        <p:nvSpPr>
          <p:cNvPr id="6" name="Footer Placeholder 5">
            <a:extLst>
              <a:ext uri="{FF2B5EF4-FFF2-40B4-BE49-F238E27FC236}">
                <a16:creationId xmlns:a16="http://schemas.microsoft.com/office/drawing/2014/main" id="{2571265E-F589-4E0D-84FD-1E0E2248CB4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AB4FF15-4F9A-4A71-8F8E-141C6993E756}"/>
              </a:ext>
            </a:extLst>
          </p:cNvPr>
          <p:cNvSpPr>
            <a:spLocks noGrp="1"/>
          </p:cNvSpPr>
          <p:nvPr>
            <p:ph type="sldNum" sz="quarter" idx="12"/>
          </p:nvPr>
        </p:nvSpPr>
        <p:spPr/>
        <p:txBody>
          <a:bodyPr/>
          <a:lstStyle/>
          <a:p>
            <a:fld id="{5CEAD3D5-B02D-441E-8494-249EACD3A8F8}" type="slidenum">
              <a:rPr lang="en-GB" smtClean="0"/>
              <a:t>‹#›</a:t>
            </a:fld>
            <a:endParaRPr lang="en-GB"/>
          </a:p>
        </p:txBody>
      </p:sp>
    </p:spTree>
    <p:extLst>
      <p:ext uri="{BB962C8B-B14F-4D97-AF65-F5344CB8AC3E}">
        <p14:creationId xmlns:p14="http://schemas.microsoft.com/office/powerpoint/2010/main" val="19996371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E8D1E-07AE-4B4A-8A0C-8E9D09E8AE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CD2335B-A5A7-429F-A889-833303B023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51D3742E-F579-40C4-8BB2-0892F2827B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9F1C1C6-C353-49EF-8CBB-E6BB695F39FF}"/>
              </a:ext>
            </a:extLst>
          </p:cNvPr>
          <p:cNvSpPr>
            <a:spLocks noGrp="1"/>
          </p:cNvSpPr>
          <p:nvPr>
            <p:ph type="dt" sz="half" idx="10"/>
          </p:nvPr>
        </p:nvSpPr>
        <p:spPr/>
        <p:txBody>
          <a:bodyPr/>
          <a:lstStyle/>
          <a:p>
            <a:fld id="{F332D797-E9EC-4149-AB8C-02D98B2D7EB5}" type="datetimeFigureOut">
              <a:rPr lang="en-GB" smtClean="0"/>
              <a:t>04/10/2019</a:t>
            </a:fld>
            <a:endParaRPr lang="en-GB"/>
          </a:p>
        </p:txBody>
      </p:sp>
      <p:sp>
        <p:nvSpPr>
          <p:cNvPr id="6" name="Footer Placeholder 5">
            <a:extLst>
              <a:ext uri="{FF2B5EF4-FFF2-40B4-BE49-F238E27FC236}">
                <a16:creationId xmlns:a16="http://schemas.microsoft.com/office/drawing/2014/main" id="{871C7EDA-5A75-43FB-974F-B29601C2023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D5AE613-8232-4361-AD6E-4B0E861E8FF5}"/>
              </a:ext>
            </a:extLst>
          </p:cNvPr>
          <p:cNvSpPr>
            <a:spLocks noGrp="1"/>
          </p:cNvSpPr>
          <p:nvPr>
            <p:ph type="sldNum" sz="quarter" idx="12"/>
          </p:nvPr>
        </p:nvSpPr>
        <p:spPr/>
        <p:txBody>
          <a:bodyPr/>
          <a:lstStyle/>
          <a:p>
            <a:fld id="{5CEAD3D5-B02D-441E-8494-249EACD3A8F8}" type="slidenum">
              <a:rPr lang="en-GB" smtClean="0"/>
              <a:t>‹#›</a:t>
            </a:fld>
            <a:endParaRPr lang="en-GB"/>
          </a:p>
        </p:txBody>
      </p:sp>
    </p:spTree>
    <p:extLst>
      <p:ext uri="{BB962C8B-B14F-4D97-AF65-F5344CB8AC3E}">
        <p14:creationId xmlns:p14="http://schemas.microsoft.com/office/powerpoint/2010/main" val="7723853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A72AF3-F024-450F-8B29-9BE661922A8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DBA07C3-E0C5-46A3-B9C9-93669B22AE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1D25277-EFDD-4C09-ADBC-A7EBAA76997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32D797-E9EC-4149-AB8C-02D98B2D7EB5}" type="datetimeFigureOut">
              <a:rPr lang="en-GB" smtClean="0"/>
              <a:t>04/10/2019</a:t>
            </a:fld>
            <a:endParaRPr lang="en-GB"/>
          </a:p>
        </p:txBody>
      </p:sp>
      <p:sp>
        <p:nvSpPr>
          <p:cNvPr id="5" name="Footer Placeholder 4">
            <a:extLst>
              <a:ext uri="{FF2B5EF4-FFF2-40B4-BE49-F238E27FC236}">
                <a16:creationId xmlns:a16="http://schemas.microsoft.com/office/drawing/2014/main" id="{89E17651-EE0A-419D-B64C-084C890CC0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1ADD8B1-A34C-4571-9A68-8815AE8C9F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EAD3D5-B02D-441E-8494-249EACD3A8F8}" type="slidenum">
              <a:rPr lang="en-GB" smtClean="0"/>
              <a:t>‹#›</a:t>
            </a:fld>
            <a:endParaRPr lang="en-GB"/>
          </a:p>
        </p:txBody>
      </p:sp>
    </p:spTree>
    <p:extLst>
      <p:ext uri="{BB962C8B-B14F-4D97-AF65-F5344CB8AC3E}">
        <p14:creationId xmlns:p14="http://schemas.microsoft.com/office/powerpoint/2010/main" val="38665852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F2F93-11B6-40A6-8015-212455328B17}"/>
              </a:ext>
            </a:extLst>
          </p:cNvPr>
          <p:cNvSpPr>
            <a:spLocks noGrp="1"/>
          </p:cNvSpPr>
          <p:nvPr>
            <p:ph type="ctrTitle"/>
          </p:nvPr>
        </p:nvSpPr>
        <p:spPr>
          <a:xfrm>
            <a:off x="1280160" y="1214438"/>
            <a:ext cx="10668000" cy="2387600"/>
          </a:xfrm>
        </p:spPr>
        <p:txBody>
          <a:bodyPr>
            <a:normAutofit fontScale="90000"/>
          </a:bodyPr>
          <a:lstStyle/>
          <a:p>
            <a:r>
              <a:rPr lang="en-GB" dirty="0"/>
              <a:t>RACS: coexistence and migration between PLMN assigned and Manufacturer Assigned UE radio capability IDs</a:t>
            </a:r>
          </a:p>
        </p:txBody>
      </p:sp>
      <p:sp>
        <p:nvSpPr>
          <p:cNvPr id="3" name="Subtitle 2">
            <a:extLst>
              <a:ext uri="{FF2B5EF4-FFF2-40B4-BE49-F238E27FC236}">
                <a16:creationId xmlns:a16="http://schemas.microsoft.com/office/drawing/2014/main" id="{2B17308C-591D-4EF4-9C34-DECD12DE6C1E}"/>
              </a:ext>
            </a:extLst>
          </p:cNvPr>
          <p:cNvSpPr>
            <a:spLocks noGrp="1"/>
          </p:cNvSpPr>
          <p:nvPr>
            <p:ph type="subTitle" idx="1"/>
          </p:nvPr>
        </p:nvSpPr>
        <p:spPr>
          <a:xfrm>
            <a:off x="1524000" y="4671183"/>
            <a:ext cx="9144000" cy="1655762"/>
          </a:xfrm>
        </p:spPr>
        <p:txBody>
          <a:bodyPr/>
          <a:lstStyle/>
          <a:p>
            <a:r>
              <a:rPr lang="en-GB" dirty="0"/>
              <a:t>Nokia, Nokia Shanghai Bell</a:t>
            </a:r>
          </a:p>
          <a:p>
            <a:r>
              <a:rPr lang="en-GB" dirty="0"/>
              <a:t>SA2#135 14-18 October 2019</a:t>
            </a:r>
          </a:p>
          <a:p>
            <a:r>
              <a:rPr lang="en-GB" dirty="0"/>
              <a:t>Split; Croatia</a:t>
            </a:r>
          </a:p>
        </p:txBody>
      </p:sp>
      <p:sp>
        <p:nvSpPr>
          <p:cNvPr id="4" name="Rectangle 3">
            <a:extLst>
              <a:ext uri="{FF2B5EF4-FFF2-40B4-BE49-F238E27FC236}">
                <a16:creationId xmlns:a16="http://schemas.microsoft.com/office/drawing/2014/main" id="{DD9A549F-A73A-4E89-8026-693296B059BE}"/>
              </a:ext>
            </a:extLst>
          </p:cNvPr>
          <p:cNvSpPr/>
          <p:nvPr/>
        </p:nvSpPr>
        <p:spPr>
          <a:xfrm>
            <a:off x="226850" y="172262"/>
            <a:ext cx="1902572" cy="369332"/>
          </a:xfrm>
          <a:prstGeom prst="rect">
            <a:avLst/>
          </a:prstGeom>
        </p:spPr>
        <p:txBody>
          <a:bodyPr wrap="none">
            <a:spAutoFit/>
          </a:bodyPr>
          <a:lstStyle/>
          <a:p>
            <a:r>
              <a:rPr lang="en-GB" dirty="0" err="1"/>
              <a:t>Tdoc</a:t>
            </a:r>
            <a:r>
              <a:rPr lang="en-GB" dirty="0"/>
              <a:t># S2-1909491</a:t>
            </a:r>
          </a:p>
        </p:txBody>
      </p:sp>
    </p:spTree>
    <p:extLst>
      <p:ext uri="{BB962C8B-B14F-4D97-AF65-F5344CB8AC3E}">
        <p14:creationId xmlns:p14="http://schemas.microsoft.com/office/powerpoint/2010/main" val="19494065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85D85-F3C1-483C-BDBD-FAF2F8E11960}"/>
              </a:ext>
            </a:extLst>
          </p:cNvPr>
          <p:cNvSpPr>
            <a:spLocks noGrp="1"/>
          </p:cNvSpPr>
          <p:nvPr>
            <p:ph type="title"/>
          </p:nvPr>
        </p:nvSpPr>
        <p:spPr/>
        <p:txBody>
          <a:bodyPr>
            <a:normAutofit/>
          </a:bodyPr>
          <a:lstStyle/>
          <a:p>
            <a:r>
              <a:rPr lang="en-GB" dirty="0"/>
              <a:t>Transition mechanism</a:t>
            </a:r>
          </a:p>
        </p:txBody>
      </p:sp>
      <p:sp>
        <p:nvSpPr>
          <p:cNvPr id="3" name="Content Placeholder 2">
            <a:extLst>
              <a:ext uri="{FF2B5EF4-FFF2-40B4-BE49-F238E27FC236}">
                <a16:creationId xmlns:a16="http://schemas.microsoft.com/office/drawing/2014/main" id="{2D7CCED5-8778-4C06-AEF9-5EAAA299AB62}"/>
              </a:ext>
            </a:extLst>
          </p:cNvPr>
          <p:cNvSpPr>
            <a:spLocks noGrp="1"/>
          </p:cNvSpPr>
          <p:nvPr>
            <p:ph idx="1"/>
          </p:nvPr>
        </p:nvSpPr>
        <p:spPr>
          <a:xfrm>
            <a:off x="838200" y="2008505"/>
            <a:ext cx="10515600" cy="4351338"/>
          </a:xfrm>
        </p:spPr>
        <p:txBody>
          <a:bodyPr>
            <a:normAutofit/>
          </a:bodyPr>
          <a:lstStyle/>
          <a:p>
            <a:r>
              <a:rPr lang="en-GB" dirty="0"/>
              <a:t>If the UE Registers with a PLMN assigned ID, the AMF erases all the PLMN assigned IDs in the UE if the UE model is supposed to use a Manufacturer assigned ID </a:t>
            </a:r>
          </a:p>
          <a:p>
            <a:pPr lvl="1"/>
            <a:r>
              <a:rPr lang="en-GB" dirty="0"/>
              <a:t>In other words a UE shall operate in Manufacturer assigned ID only from the moment the transition is started by deleting all PLMN assigned IDs.</a:t>
            </a:r>
          </a:p>
          <a:p>
            <a:pPr lvl="1"/>
            <a:r>
              <a:rPr lang="en-GB" dirty="0"/>
              <a:t>A Trigger in AMF for deletion of no longer needed PLMN assigned IDs is needed</a:t>
            </a:r>
          </a:p>
          <a:p>
            <a:pPr lvl="2"/>
            <a:r>
              <a:rPr lang="en-GB" dirty="0">
                <a:highlight>
                  <a:srgbClr val="FFFF00"/>
                </a:highlight>
              </a:rPr>
              <a:t>Solutions discussed so far differ on this aspect primarily (there is also the aspect of the algorithm for assignment of PLMN assigned IDs which one solution affects) </a:t>
            </a:r>
          </a:p>
          <a:p>
            <a:endParaRPr lang="en-GB" dirty="0"/>
          </a:p>
        </p:txBody>
      </p:sp>
    </p:spTree>
    <p:extLst>
      <p:ext uri="{BB962C8B-B14F-4D97-AF65-F5344CB8AC3E}">
        <p14:creationId xmlns:p14="http://schemas.microsoft.com/office/powerpoint/2010/main" val="208845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3A5CC-DCEF-4B28-97AD-002BFEB259D4}"/>
              </a:ext>
            </a:extLst>
          </p:cNvPr>
          <p:cNvSpPr>
            <a:spLocks noGrp="1"/>
          </p:cNvSpPr>
          <p:nvPr>
            <p:ph type="title"/>
          </p:nvPr>
        </p:nvSpPr>
        <p:spPr/>
        <p:txBody>
          <a:bodyPr/>
          <a:lstStyle/>
          <a:p>
            <a:r>
              <a:rPr lang="en-GB" dirty="0"/>
              <a:t>What does transition to Manufacturer assigned IDs mean?</a:t>
            </a:r>
          </a:p>
        </p:txBody>
      </p:sp>
      <p:sp>
        <p:nvSpPr>
          <p:cNvPr id="3" name="Content Placeholder 2">
            <a:extLst>
              <a:ext uri="{FF2B5EF4-FFF2-40B4-BE49-F238E27FC236}">
                <a16:creationId xmlns:a16="http://schemas.microsoft.com/office/drawing/2014/main" id="{36C12817-70AF-4B8F-A717-8132ECF896DD}"/>
              </a:ext>
            </a:extLst>
          </p:cNvPr>
          <p:cNvSpPr>
            <a:spLocks noGrp="1"/>
          </p:cNvSpPr>
          <p:nvPr>
            <p:ph idx="1"/>
          </p:nvPr>
        </p:nvSpPr>
        <p:spPr/>
        <p:txBody>
          <a:bodyPr/>
          <a:lstStyle/>
          <a:p>
            <a:r>
              <a:rPr lang="en-GB" dirty="0"/>
              <a:t>It means the ability to use the information the UE manufacturer provides to represent the full set of the UE radio capabilities for each possible radio configuration.</a:t>
            </a:r>
          </a:p>
          <a:p>
            <a:pPr lvl="1"/>
            <a:r>
              <a:rPr lang="en-GB" dirty="0"/>
              <a:t>Typically a UE that can support N radio configurations and corresponding N different radio capability sets, will have N Manufacturer assigned UE radio capabilities.</a:t>
            </a:r>
          </a:p>
          <a:p>
            <a:r>
              <a:rPr lang="en-GB" dirty="0"/>
              <a:t>It also means there is no operations need whatsoever to continue storing the PLMN assigned IDs for the UE model </a:t>
            </a:r>
            <a:r>
              <a:rPr lang="en-GB" i="1" dirty="0"/>
              <a:t>unless they are also used for other UE models that are NOT transitioning to UE manufacturer assigned mode of operation.</a:t>
            </a:r>
          </a:p>
        </p:txBody>
      </p:sp>
    </p:spTree>
    <p:extLst>
      <p:ext uri="{BB962C8B-B14F-4D97-AF65-F5344CB8AC3E}">
        <p14:creationId xmlns:p14="http://schemas.microsoft.com/office/powerpoint/2010/main" val="3565495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985AE-550D-4671-96B4-D8383F1E4652}"/>
              </a:ext>
            </a:extLst>
          </p:cNvPr>
          <p:cNvSpPr>
            <a:spLocks noGrp="1"/>
          </p:cNvSpPr>
          <p:nvPr>
            <p:ph type="title"/>
          </p:nvPr>
        </p:nvSpPr>
        <p:spPr>
          <a:xfrm>
            <a:off x="196947" y="153192"/>
            <a:ext cx="12224825" cy="1325563"/>
          </a:xfrm>
        </p:spPr>
        <p:txBody>
          <a:bodyPr>
            <a:normAutofit fontScale="90000"/>
          </a:bodyPr>
          <a:lstStyle/>
          <a:p>
            <a:r>
              <a:rPr lang="en-GB" dirty="0"/>
              <a:t>Trigger in AMF for deletion of no longer needed PLMN assigned IDs in UE models transitioned to Manufacturer Assigned IDs</a:t>
            </a:r>
          </a:p>
        </p:txBody>
      </p:sp>
      <p:sp>
        <p:nvSpPr>
          <p:cNvPr id="3" name="Content Placeholder 2">
            <a:extLst>
              <a:ext uri="{FF2B5EF4-FFF2-40B4-BE49-F238E27FC236}">
                <a16:creationId xmlns:a16="http://schemas.microsoft.com/office/drawing/2014/main" id="{7483BCB2-C724-41DC-A606-89FFD36321DA}"/>
              </a:ext>
            </a:extLst>
          </p:cNvPr>
          <p:cNvSpPr>
            <a:spLocks noGrp="1"/>
          </p:cNvSpPr>
          <p:nvPr>
            <p:ph idx="1"/>
          </p:nvPr>
        </p:nvSpPr>
        <p:spPr>
          <a:xfrm>
            <a:off x="838200" y="2042380"/>
            <a:ext cx="10515600" cy="4351338"/>
          </a:xfrm>
        </p:spPr>
        <p:txBody>
          <a:bodyPr>
            <a:normAutofit fontScale="77500" lnSpcReduction="20000"/>
          </a:bodyPr>
          <a:lstStyle/>
          <a:p>
            <a:r>
              <a:rPr lang="en-GB" sz="2400" dirty="0"/>
              <a:t>We still use the current assumption a </a:t>
            </a:r>
            <a:r>
              <a:rPr lang="en-GB" sz="2400" dirty="0" err="1"/>
              <a:t>Ue</a:t>
            </a:r>
            <a:r>
              <a:rPr lang="en-GB" sz="2400" dirty="0"/>
              <a:t> model is identified by TAC+SV (transition granularity down to SV value)</a:t>
            </a:r>
          </a:p>
          <a:p>
            <a:r>
              <a:rPr lang="en-GB" sz="2400" dirty="0"/>
              <a:t>Option A: the UCMF provides the AMF with the list of TAC+SVs that have transitioned to Manufacturer assigned ID</a:t>
            </a:r>
          </a:p>
          <a:p>
            <a:pPr lvl="1"/>
            <a:r>
              <a:rPr lang="en-GB" sz="2000" dirty="0"/>
              <a:t>With this information the AMF shall:</a:t>
            </a:r>
          </a:p>
          <a:p>
            <a:pPr lvl="2"/>
            <a:r>
              <a:rPr lang="en-GB" sz="1800" dirty="0"/>
              <a:t>If the UE registers with PLMN assigned ID, and TAC+SV matched, delete ALL the PLMN assigned IDs in the UE</a:t>
            </a:r>
          </a:p>
          <a:p>
            <a:pPr lvl="2"/>
            <a:r>
              <a:rPr lang="en-GB" sz="1800" dirty="0"/>
              <a:t>If the UE registers with Manu assigned ID, resolve it and use it.</a:t>
            </a:r>
          </a:p>
          <a:p>
            <a:pPr lvl="2"/>
            <a:endParaRPr lang="en-GB" sz="1800" dirty="0"/>
          </a:p>
          <a:p>
            <a:r>
              <a:rPr lang="en-GB" sz="2400" dirty="0"/>
              <a:t>Option B: the UCMF provides the AMF with all the PLMN assigned IDs that are no longer valid (i.e. N for each TAC+SV which has transitioned, if the TAC+SV has N radio configurations).</a:t>
            </a:r>
          </a:p>
          <a:p>
            <a:pPr lvl="1"/>
            <a:r>
              <a:rPr lang="en-GB" sz="2000" dirty="0"/>
              <a:t>With this information the  AMF shall:</a:t>
            </a:r>
          </a:p>
          <a:p>
            <a:pPr lvl="2"/>
            <a:r>
              <a:rPr lang="en-GB" sz="1800" dirty="0"/>
              <a:t>If the UE registers with PLMN assigned ID, and this matched one stored, delete ALL the PLMN assigned IDs in the UE</a:t>
            </a:r>
          </a:p>
          <a:p>
            <a:pPr lvl="2"/>
            <a:r>
              <a:rPr lang="en-GB" sz="1800" dirty="0"/>
              <a:t>If the UE registers with Manu assigned ID, the AMF does not know what to do if this ID is not locally cached so it will first attempt a resolution. If there is no such ID the AMF will assign a PLMN assigned ID (wasted resolution attempt). Alternately the AMF may by default be configured to assign a PLMN assigned ID but this attempt may be wasted if  the UE had to use manufacturer assigned ID instead.</a:t>
            </a:r>
          </a:p>
          <a:p>
            <a:pPr lvl="2"/>
            <a:r>
              <a:rPr lang="en-GB" sz="1800" dirty="0"/>
              <a:t>-&gt; the behaviour in AMF is not decidable upfront when a UE registers with manufacturer assigned ID and the manufacturer assigned Id is not yet cached.</a:t>
            </a:r>
          </a:p>
          <a:p>
            <a:pPr lvl="2"/>
            <a:r>
              <a:rPr lang="en-GB" sz="1800" dirty="0"/>
              <a:t>The solution assumes the PLMN assigned IDs are unique per TAC+SV, i.e. the UCMF assigns a PLMN assigned ID for each radio configuration for each TAC+SV combination supported by the UE model.</a:t>
            </a:r>
          </a:p>
          <a:p>
            <a:pPr lvl="1"/>
            <a:endParaRPr lang="en-GB" sz="2000" dirty="0"/>
          </a:p>
          <a:p>
            <a:pPr lvl="2"/>
            <a:endParaRPr lang="en-GB" sz="1600" dirty="0"/>
          </a:p>
          <a:p>
            <a:pPr lvl="2"/>
            <a:endParaRPr lang="en-GB" sz="1800" dirty="0"/>
          </a:p>
        </p:txBody>
      </p:sp>
    </p:spTree>
    <p:extLst>
      <p:ext uri="{BB962C8B-B14F-4D97-AF65-F5344CB8AC3E}">
        <p14:creationId xmlns:p14="http://schemas.microsoft.com/office/powerpoint/2010/main" val="3124954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A2D9F-C0FB-4B42-B90E-0CB344380309}"/>
              </a:ext>
            </a:extLst>
          </p:cNvPr>
          <p:cNvSpPr>
            <a:spLocks noGrp="1"/>
          </p:cNvSpPr>
          <p:nvPr>
            <p:ph type="title"/>
          </p:nvPr>
        </p:nvSpPr>
        <p:spPr/>
        <p:txBody>
          <a:bodyPr/>
          <a:lstStyle/>
          <a:p>
            <a:r>
              <a:rPr lang="en-GB" dirty="0"/>
              <a:t>Consequences of Option B</a:t>
            </a:r>
          </a:p>
        </p:txBody>
      </p:sp>
      <p:sp>
        <p:nvSpPr>
          <p:cNvPr id="3" name="Content Placeholder 2">
            <a:extLst>
              <a:ext uri="{FF2B5EF4-FFF2-40B4-BE49-F238E27FC236}">
                <a16:creationId xmlns:a16="http://schemas.microsoft.com/office/drawing/2014/main" id="{9F4ABF94-D5AF-43DB-A9FD-D8BEC62371EE}"/>
              </a:ext>
            </a:extLst>
          </p:cNvPr>
          <p:cNvSpPr>
            <a:spLocks noGrp="1"/>
          </p:cNvSpPr>
          <p:nvPr>
            <p:ph idx="1"/>
          </p:nvPr>
        </p:nvSpPr>
        <p:spPr/>
        <p:txBody>
          <a:bodyPr>
            <a:normAutofit fontScale="77500" lnSpcReduction="20000"/>
          </a:bodyPr>
          <a:lstStyle/>
          <a:p>
            <a:r>
              <a:rPr lang="en-GB" dirty="0"/>
              <a:t>The UCMF has to store reliably and for ever the PLMN assigned IDs of the UEs that transitioned so the list can be populated in the AMFs when needed (e.g. AMFs that restart or they are scaled out)</a:t>
            </a:r>
          </a:p>
          <a:p>
            <a:r>
              <a:rPr lang="en-GB" dirty="0"/>
              <a:t>EACH AMF also has to store the list of the stale PLMN assigned IDs that are no longer used</a:t>
            </a:r>
          </a:p>
          <a:p>
            <a:r>
              <a:rPr lang="en-GB" dirty="0"/>
              <a:t>The PLMN assigned IDs cannot be shared across TAC+SVs as otherwise transition cannot happen per TAC+SV </a:t>
            </a:r>
            <a:r>
              <a:rPr lang="en-GB" b="1" dirty="0">
                <a:highlight>
                  <a:srgbClr val="FFFF00"/>
                </a:highlight>
              </a:rPr>
              <a:t>-&gt; the algorithm of assignment of PLMN assigned IDs has to be constrained to yield different IDs for different TAC+SV values. </a:t>
            </a:r>
            <a:r>
              <a:rPr lang="en-GB" dirty="0"/>
              <a:t>This can create huge and non predictable number of IDs in a PLMN (see dedicated slide and S2-1909484) which grows over time.</a:t>
            </a:r>
          </a:p>
          <a:p>
            <a:pPr lvl="1"/>
            <a:r>
              <a:rPr lang="en-GB" dirty="0"/>
              <a:t>Most successful UEs tend also to have a bigger number of IDs! This means most frequently used UEs in the network need bigger databases ad require more RAM or more UDSF or UCMF interactions, all of which are bad). </a:t>
            </a:r>
          </a:p>
          <a:p>
            <a:r>
              <a:rPr lang="en-GB" dirty="0"/>
              <a:t>AMF behaviour for handling UEs is not optimal when the Manufacturer assigned ID for a TAC+SV that has transitioned is not yet cached in the AMF (wasted assignments or wasted resolutions as the AMF does not know what behaviour applies to the UE)</a:t>
            </a:r>
          </a:p>
          <a:p>
            <a:pPr marL="0" indent="0">
              <a:buNone/>
            </a:pPr>
            <a:endParaRPr lang="en-GB" dirty="0"/>
          </a:p>
        </p:txBody>
      </p:sp>
    </p:spTree>
    <p:extLst>
      <p:ext uri="{BB962C8B-B14F-4D97-AF65-F5344CB8AC3E}">
        <p14:creationId xmlns:p14="http://schemas.microsoft.com/office/powerpoint/2010/main" val="24123009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F7015-3F53-491A-8991-A0BB2FE96874}"/>
              </a:ext>
            </a:extLst>
          </p:cNvPr>
          <p:cNvSpPr>
            <a:spLocks noGrp="1"/>
          </p:cNvSpPr>
          <p:nvPr>
            <p:ph type="title"/>
          </p:nvPr>
        </p:nvSpPr>
        <p:spPr/>
        <p:txBody>
          <a:bodyPr/>
          <a:lstStyle/>
          <a:p>
            <a:r>
              <a:rPr lang="en-GB" dirty="0"/>
              <a:t>Consequences of adoption Option A:</a:t>
            </a:r>
          </a:p>
        </p:txBody>
      </p:sp>
      <p:sp>
        <p:nvSpPr>
          <p:cNvPr id="3" name="Content Placeholder 2">
            <a:extLst>
              <a:ext uri="{FF2B5EF4-FFF2-40B4-BE49-F238E27FC236}">
                <a16:creationId xmlns:a16="http://schemas.microsoft.com/office/drawing/2014/main" id="{C1837ECB-FD33-4223-AB89-715B7A094BF6}"/>
              </a:ext>
            </a:extLst>
          </p:cNvPr>
          <p:cNvSpPr>
            <a:spLocks noGrp="1"/>
          </p:cNvSpPr>
          <p:nvPr>
            <p:ph idx="1"/>
          </p:nvPr>
        </p:nvSpPr>
        <p:spPr/>
        <p:txBody>
          <a:bodyPr>
            <a:normAutofit fontScale="92500" lnSpcReduction="10000"/>
          </a:bodyPr>
          <a:lstStyle/>
          <a:p>
            <a:r>
              <a:rPr lang="en-GB" dirty="0"/>
              <a:t>The UCMF can remove from storage the PLMN assigned ID for which no TAC+SV has remained using the PLMN assigned ID (so as more UEs are moved to Manufacturer assigned ID, there is a lesser demand to store PLMN assigned ID )</a:t>
            </a:r>
          </a:p>
          <a:p>
            <a:r>
              <a:rPr lang="en-GB" dirty="0"/>
              <a:t>The AMF just needs to store the list of TAC+SVs that have transitioned to Manufacturer assigned ID.</a:t>
            </a:r>
          </a:p>
          <a:p>
            <a:r>
              <a:rPr lang="en-GB" dirty="0"/>
              <a:t>The behaviour in the AMF is deterministic by inspection of the list of TAC+SVs</a:t>
            </a:r>
          </a:p>
          <a:p>
            <a:r>
              <a:rPr lang="en-GB" dirty="0"/>
              <a:t>Any PLMN assigned ID assignment algorithm is working and this may minimization of PLMN assigned IDs (smaller ID databases in CN and RAN nodes means lower cost or higher probability to hit the cache so smaller amount of ID resolution signalling due to cache miss)</a:t>
            </a:r>
          </a:p>
        </p:txBody>
      </p:sp>
    </p:spTree>
    <p:extLst>
      <p:ext uri="{BB962C8B-B14F-4D97-AF65-F5344CB8AC3E}">
        <p14:creationId xmlns:p14="http://schemas.microsoft.com/office/powerpoint/2010/main" val="30962453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CA452-B774-4DBC-9659-4BD60E10F768}"/>
              </a:ext>
            </a:extLst>
          </p:cNvPr>
          <p:cNvSpPr>
            <a:spLocks noGrp="1"/>
          </p:cNvSpPr>
          <p:nvPr>
            <p:ph type="title"/>
          </p:nvPr>
        </p:nvSpPr>
        <p:spPr>
          <a:xfrm>
            <a:off x="838200" y="18255"/>
            <a:ext cx="10515600" cy="1325563"/>
          </a:xfrm>
        </p:spPr>
        <p:txBody>
          <a:bodyPr>
            <a:normAutofit/>
          </a:bodyPr>
          <a:lstStyle/>
          <a:p>
            <a:r>
              <a:rPr lang="en-GB" sz="3600" dirty="0"/>
              <a:t>Analysis of PLMN assigned IDs cardinality </a:t>
            </a:r>
            <a:r>
              <a:rPr lang="en-GB" sz="3600" b="1" dirty="0"/>
              <a:t>if each ID is applicable only to a single TAC+SV</a:t>
            </a:r>
          </a:p>
        </p:txBody>
      </p:sp>
      <p:sp>
        <p:nvSpPr>
          <p:cNvPr id="3" name="Content Placeholder 2">
            <a:extLst>
              <a:ext uri="{FF2B5EF4-FFF2-40B4-BE49-F238E27FC236}">
                <a16:creationId xmlns:a16="http://schemas.microsoft.com/office/drawing/2014/main" id="{8AD7824E-7D14-4B3C-95C5-CE0665825CA0}"/>
              </a:ext>
            </a:extLst>
          </p:cNvPr>
          <p:cNvSpPr>
            <a:spLocks noGrp="1"/>
          </p:cNvSpPr>
          <p:nvPr>
            <p:ph idx="1"/>
          </p:nvPr>
        </p:nvSpPr>
        <p:spPr>
          <a:xfrm>
            <a:off x="703385" y="1343818"/>
            <a:ext cx="11099409" cy="5380539"/>
          </a:xfrm>
        </p:spPr>
        <p:txBody>
          <a:bodyPr>
            <a:normAutofit fontScale="85000" lnSpcReduction="20000"/>
          </a:bodyPr>
          <a:lstStyle/>
          <a:p>
            <a:r>
              <a:rPr lang="en-GB" sz="2000" dirty="0"/>
              <a:t>How many IDs does a UCMF need to store for a TAC +SV in the worst case?</a:t>
            </a:r>
          </a:p>
          <a:p>
            <a:r>
              <a:rPr lang="en-GB" sz="2000" dirty="0"/>
              <a:t>Assumption: </a:t>
            </a:r>
          </a:p>
          <a:p>
            <a:pPr lvl="1"/>
            <a:r>
              <a:rPr lang="en-GB" sz="1800" dirty="0"/>
              <a:t>Let R be the # of radio configurations of a TAC+SV related UE model</a:t>
            </a:r>
          </a:p>
          <a:p>
            <a:pPr lvl="1"/>
            <a:r>
              <a:rPr lang="en-GB" sz="1800" dirty="0"/>
              <a:t>Let S be the # of SVs for the TAC.</a:t>
            </a:r>
          </a:p>
          <a:p>
            <a:pPr lvl="1"/>
            <a:r>
              <a:rPr lang="en-GB" sz="1800" dirty="0"/>
              <a:t>Let F be the # of radio capability filters used in the RAN of a PLMN</a:t>
            </a:r>
          </a:p>
          <a:p>
            <a:pPr lvl="1"/>
            <a:r>
              <a:rPr lang="en-GB" sz="1800" dirty="0"/>
              <a:t>The worst case number of IDs for a single TAC+SV in a PLMN is R*S*F</a:t>
            </a:r>
          </a:p>
          <a:p>
            <a:r>
              <a:rPr lang="en-GB" sz="2000" dirty="0"/>
              <a:t>How many TAC values are needed in an average year?</a:t>
            </a:r>
          </a:p>
          <a:p>
            <a:pPr lvl="1"/>
            <a:r>
              <a:rPr lang="en-US" sz="1800" dirty="0"/>
              <a:t>In 2018, </a:t>
            </a:r>
            <a:r>
              <a:rPr lang="en-US" sz="1800" dirty="0">
                <a:highlight>
                  <a:srgbClr val="FFFF00"/>
                </a:highlight>
              </a:rPr>
              <a:t>around 1.56 billion smartphones were sold worldwide</a:t>
            </a:r>
            <a:r>
              <a:rPr lang="en-US" sz="1800" dirty="0"/>
              <a:t>. </a:t>
            </a:r>
          </a:p>
          <a:p>
            <a:pPr lvl="1"/>
            <a:r>
              <a:rPr lang="en-US" sz="1800" dirty="0"/>
              <a:t>So in a year we typically need certainly more than 1560 TACs (since the space of UE TACs is quite fragmented AND TACs are not assigned only to smartphones!) </a:t>
            </a:r>
          </a:p>
          <a:p>
            <a:pPr lvl="1"/>
            <a:r>
              <a:rPr lang="en-US" sz="1800" dirty="0"/>
              <a:t>it is conceivable that </a:t>
            </a:r>
            <a:r>
              <a:rPr lang="en-GB" sz="1800" dirty="0"/>
              <a:t>in reality each year some tens of thousands of TACs could be needed as there are models that do not manage to sell anywhere near a million for each TAC ( a TAC can be used for up to 1 M devices).</a:t>
            </a:r>
          </a:p>
          <a:p>
            <a:pPr lvl="1"/>
            <a:r>
              <a:rPr lang="en-GB" sz="1800" dirty="0"/>
              <a:t>So assuming just 10000 new TACs per year are coming to a typical PLMN each </a:t>
            </a:r>
            <a:r>
              <a:rPr lang="en-GB" sz="1800" dirty="0" err="1"/>
              <a:t>yar</a:t>
            </a:r>
            <a:r>
              <a:rPr lang="en-GB" sz="1800" dirty="0"/>
              <a:t>, if each UE can have up to 5 radio configurations, and each TAC on average uses 10 SV (to be quite optimistic), we have about 500K new IDs </a:t>
            </a:r>
            <a:r>
              <a:rPr lang="en-GB" sz="1800" b="1" dirty="0"/>
              <a:t>per year. In reality we suspect the average number of SVs can be MUCH larger. assuming that we use just on PLMN wide filter.</a:t>
            </a:r>
          </a:p>
          <a:p>
            <a:pPr lvl="1"/>
            <a:r>
              <a:rPr lang="en-GB" sz="1800" dirty="0"/>
              <a:t>if</a:t>
            </a:r>
            <a:r>
              <a:rPr lang="en-GB" sz="1800" b="1" dirty="0"/>
              <a:t> in a PLMN there were e.g. 10 Radio capability filters, we could have then abut 5 M new IDs per year.</a:t>
            </a:r>
          </a:p>
          <a:p>
            <a:r>
              <a:rPr lang="en-GB" sz="2200" dirty="0"/>
              <a:t>Assuming each ID maps to about 32KB UE radio capability </a:t>
            </a:r>
            <a:r>
              <a:rPr lang="en-GB" sz="2200" b="1" dirty="0"/>
              <a:t>we add each year about 16GB to the database if we use a PLMN wide filter or 160 GB if we do assume 10 filters in a PLMN (but if a PLMN does not take care of filter control this number can be much bigger!).</a:t>
            </a:r>
          </a:p>
          <a:p>
            <a:r>
              <a:rPr lang="en-GB" sz="2200" b="1" dirty="0"/>
              <a:t>Nokia STRONGLY discourages using PLMN assigned IDs unique per TAC+SV. </a:t>
            </a:r>
          </a:p>
          <a:p>
            <a:r>
              <a:rPr lang="en-GB" sz="2200" b="1" dirty="0"/>
              <a:t>We need to use ways to drastically optimise the number of IDs to benefit of RACs and keep RACs costs manageable, as well as recovery from failure graceful (let’s imagine the signalling required to achieve the rebuilding a PLMN assigned DB of tens of millions of entries!)</a:t>
            </a:r>
          </a:p>
          <a:p>
            <a:pPr lvl="1"/>
            <a:endParaRPr lang="en-GB" sz="2000" b="1" dirty="0"/>
          </a:p>
        </p:txBody>
      </p:sp>
    </p:spTree>
    <p:extLst>
      <p:ext uri="{BB962C8B-B14F-4D97-AF65-F5344CB8AC3E}">
        <p14:creationId xmlns:p14="http://schemas.microsoft.com/office/powerpoint/2010/main" val="2703445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25528-0854-4D55-B4C3-D3597E8A403B}"/>
              </a:ext>
            </a:extLst>
          </p:cNvPr>
          <p:cNvSpPr>
            <a:spLocks noGrp="1"/>
          </p:cNvSpPr>
          <p:nvPr>
            <p:ph type="title"/>
          </p:nvPr>
        </p:nvSpPr>
        <p:spPr/>
        <p:txBody>
          <a:bodyPr/>
          <a:lstStyle/>
          <a:p>
            <a:r>
              <a:rPr lang="en-GB" dirty="0"/>
              <a:t>Conclusion</a:t>
            </a:r>
          </a:p>
        </p:txBody>
      </p:sp>
      <p:sp>
        <p:nvSpPr>
          <p:cNvPr id="3" name="Content Placeholder 2">
            <a:extLst>
              <a:ext uri="{FF2B5EF4-FFF2-40B4-BE49-F238E27FC236}">
                <a16:creationId xmlns:a16="http://schemas.microsoft.com/office/drawing/2014/main" id="{63000D90-72F2-4876-9A09-19EDED691689}"/>
              </a:ext>
            </a:extLst>
          </p:cNvPr>
          <p:cNvSpPr>
            <a:spLocks noGrp="1"/>
          </p:cNvSpPr>
          <p:nvPr>
            <p:ph idx="1"/>
          </p:nvPr>
        </p:nvSpPr>
        <p:spPr/>
        <p:txBody>
          <a:bodyPr>
            <a:normAutofit fontScale="92500" lnSpcReduction="10000"/>
          </a:bodyPr>
          <a:lstStyle/>
          <a:p>
            <a:r>
              <a:rPr lang="en-GB" dirty="0"/>
              <a:t>It is not acceptable to require uniqueness of PLMN assigned ID per TAC+SV.</a:t>
            </a:r>
          </a:p>
          <a:p>
            <a:r>
              <a:rPr lang="en-GB" dirty="0"/>
              <a:t>The solution must allow strategies for reduction of number of IDs. For instance a hundreds of TACs and tens of SVs may be associated to a single successful UE model. It should be at least possible to share the PLMN assigned Radio capability ID for these devices. In reality the sharing can easily happen also across devices that use same chipset / reference design if they signal the capabilities in the same way.</a:t>
            </a:r>
          </a:p>
          <a:p>
            <a:r>
              <a:rPr lang="en-GB" dirty="0"/>
              <a:t>This alone rules out option B. </a:t>
            </a:r>
          </a:p>
          <a:p>
            <a:r>
              <a:rPr lang="en-GB" dirty="0"/>
              <a:t>The additional drawback of retaining all PLMN assigned IDs forever and suboptimal behaviour until a manufactured ID for the UE is not stored in AMF/MME is an additional motivation to not pursue option B.</a:t>
            </a:r>
          </a:p>
        </p:txBody>
      </p:sp>
    </p:spTree>
    <p:extLst>
      <p:ext uri="{BB962C8B-B14F-4D97-AF65-F5344CB8AC3E}">
        <p14:creationId xmlns:p14="http://schemas.microsoft.com/office/powerpoint/2010/main" val="41291808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9E82D54F3F10D468133B175E7F78D1A" ma:contentTypeVersion="8" ma:contentTypeDescription="Create a new document." ma:contentTypeScope="" ma:versionID="c891828d9290ce5343ed22d6d21d0623">
  <xsd:schema xmlns:xsd="http://www.w3.org/2001/XMLSchema" xmlns:xs="http://www.w3.org/2001/XMLSchema" xmlns:p="http://schemas.microsoft.com/office/2006/metadata/properties" xmlns:ns3="71c5aaf6-e6ce-465b-b873-5148d2a4c105" xmlns:ns4="a4ab1a16-c41d-4865-a433-ad08d2a54ac6" targetNamespace="http://schemas.microsoft.com/office/2006/metadata/properties" ma:root="true" ma:fieldsID="474f1be96952259b5e1af31c97f44856" ns3:_="" ns4:_="">
    <xsd:import namespace="71c5aaf6-e6ce-465b-b873-5148d2a4c105"/>
    <xsd:import namespace="a4ab1a16-c41d-4865-a433-ad08d2a54ac6"/>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Location" minOccurs="0"/>
                <xsd:element ref="ns4:MediaServiceOCR" minOccurs="0"/>
                <xsd:element ref="ns4:MediaServiceMetadata" minOccurs="0"/>
                <xsd:element ref="ns4:MediaServiceFastMetadata" minOccurs="0"/>
                <xsd:element ref="ns4:MediaServiceDateTaken" minOccurs="0"/>
                <xsd:element ref="ns4:MediaServiceAutoTags"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a4ab1a16-c41d-4865-a433-ad08d2a54ac6" elementFormDefault="qualified">
    <xsd:import namespace="http://schemas.microsoft.com/office/2006/documentManagement/types"/>
    <xsd:import namespace="http://schemas.microsoft.com/office/infopath/2007/PartnerControls"/>
    <xsd:element name="MediaServiceLocation" ma:index="12" nillable="true" ma:displayName="MediaServiceLocation" ma:descrip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Metadata" ma:index="14" nillable="true" ma:displayName="MediaServiceMetadata" ma:description="" ma:hidden="true" ma:internalName="MediaServiceMetadata" ma:readOnly="true">
      <xsd:simpleType>
        <xsd:restriction base="dms:Note"/>
      </xsd:simpleType>
    </xsd:element>
    <xsd:element name="MediaServiceFastMetadata" ma:index="15" nillable="true" ma:displayName="MediaServiceFastMetadata" ma:description="" ma:hidden="true" ma:internalName="MediaServiceFastMetadata" ma:readOnly="true">
      <xsd:simpleType>
        <xsd:restriction base="dms:Note"/>
      </xsd:simpleType>
    </xsd:element>
    <xsd:element name="MediaServiceDateTaken" ma:index="16" nillable="true" ma:displayName="MediaServiceDateTaken" ma:description="" ma:hidden="true" ma:internalName="MediaServiceDateTaken" ma:readOnly="true">
      <xsd:simpleType>
        <xsd:restriction base="dms:Text"/>
      </xsd:simpleType>
    </xsd:element>
    <xsd:element name="MediaServiceAutoTags" ma:index="17" nillable="true" ma:displayName="MediaServiceAutoTags" ma:description="" ma:internalName="MediaServiceAutoTag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file>

<file path=customXml/item5.xml><?xml version="1.0" encoding="utf-8"?>
<?mso-contentType ?>
<SharedContentType xmlns="Microsoft.SharePoint.Taxonomy.ContentTypeSync" SourceId="34c87397-5fc1-491e-85e7-d6110dbe9cbd" ContentTypeId="0x0101" PreviousValue="false"/>
</file>

<file path=customXml/itemProps1.xml><?xml version="1.0" encoding="utf-8"?>
<ds:datastoreItem xmlns:ds="http://schemas.openxmlformats.org/officeDocument/2006/customXml" ds:itemID="{D58A4599-D560-4452-A9F8-61E62C0DC88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a4ab1a16-c41d-4865-a433-ad08d2a54a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6F8040B-1784-459D-A572-9C5855167C9D}">
  <ds:schemaRefs>
    <ds:schemaRef ds:uri="http://schemas.microsoft.com/office/infopath/2007/PartnerControls"/>
    <ds:schemaRef ds:uri="http://schemas.microsoft.com/office/2006/metadata/properties"/>
    <ds:schemaRef ds:uri="http://www.w3.org/XML/1998/namespace"/>
    <ds:schemaRef ds:uri="http://purl.org/dc/elements/1.1/"/>
    <ds:schemaRef ds:uri="http://purl.org/dc/dcmitype/"/>
    <ds:schemaRef ds:uri="http://schemas.microsoft.com/office/2006/documentManagement/types"/>
    <ds:schemaRef ds:uri="http://purl.org/dc/terms/"/>
    <ds:schemaRef ds:uri="http://schemas.openxmlformats.org/package/2006/metadata/core-properties"/>
    <ds:schemaRef ds:uri="a4ab1a16-c41d-4865-a433-ad08d2a54ac6"/>
    <ds:schemaRef ds:uri="71c5aaf6-e6ce-465b-b873-5148d2a4c105"/>
  </ds:schemaRefs>
</ds:datastoreItem>
</file>

<file path=customXml/itemProps3.xml><?xml version="1.0" encoding="utf-8"?>
<ds:datastoreItem xmlns:ds="http://schemas.openxmlformats.org/officeDocument/2006/customXml" ds:itemID="{1766BAD0-CEE8-448F-8636-CCDF1D1ED272}">
  <ds:schemaRefs>
    <ds:schemaRef ds:uri="http://schemas.microsoft.com/sharepoint/v3/contenttype/forms"/>
  </ds:schemaRefs>
</ds:datastoreItem>
</file>

<file path=customXml/itemProps4.xml><?xml version="1.0" encoding="utf-8"?>
<ds:datastoreItem xmlns:ds="http://schemas.openxmlformats.org/officeDocument/2006/customXml" ds:itemID="{180028B6-62AF-4080-B24B-D917BAE06F27}">
  <ds:schemaRefs>
    <ds:schemaRef ds:uri="http://schemas.microsoft.com/sharepoint/events"/>
  </ds:schemaRefs>
</ds:datastoreItem>
</file>

<file path=customXml/itemProps5.xml><?xml version="1.0" encoding="utf-8"?>
<ds:datastoreItem xmlns:ds="http://schemas.openxmlformats.org/officeDocument/2006/customXml" ds:itemID="{036908E8-A705-404F-9C02-C3523E7435A2}">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otalTime>232</TotalTime>
  <Words>1497</Words>
  <Application>Microsoft Office PowerPoint</Application>
  <PresentationFormat>Widescreen</PresentationFormat>
  <Paragraphs>60</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RACS: coexistence and migration between PLMN assigned and Manufacturer Assigned UE radio capability IDs</vt:lpstr>
      <vt:lpstr>Transition mechanism</vt:lpstr>
      <vt:lpstr>What does transition to Manufacturer assigned IDs mean?</vt:lpstr>
      <vt:lpstr>Trigger in AMF for deletion of no longer needed PLMN assigned IDs in UE models transitioned to Manufacturer Assigned IDs</vt:lpstr>
      <vt:lpstr>Consequences of Option B</vt:lpstr>
      <vt:lpstr>Consequences of adoption Option A:</vt:lpstr>
      <vt:lpstr>Analysis of PLMN assigned IDs cardinality if each ID is applicable only to a single TAC+SV</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RACS: coexistence and migration between PLMN assigned and Manufacturer Assigned UE radio capability IDs</dc:title>
  <dc:creator>NOKIA-revision</dc:creator>
  <cp:lastModifiedBy>NOKIA-revision</cp:lastModifiedBy>
  <cp:revision>17</cp:revision>
  <dcterms:created xsi:type="dcterms:W3CDTF">2019-09-23T13:08:10Z</dcterms:created>
  <dcterms:modified xsi:type="dcterms:W3CDTF">2019-10-04T09:49:04Z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0x01010009E82D54F3F10D468133B175E7F78D1A</vt:lpwstr>
  </property>
  <property fmtid="{D5CDD505-2E9C-101B-9397-08002B2CF9AE}" pid="3" name="_AdHocReviewCycleID">
    <vt:i4>630716895</vt:i4>
  </property>
  <property fmtid="{D5CDD505-2E9C-101B-9397-08002B2CF9AE}" pid="4" name="_NewReviewCycle">
    <vt:lpwstr/>
  </property>
  <property fmtid="{D5CDD505-2E9C-101B-9397-08002B2CF9AE}" pid="5" name="_EmailSubject">
    <vt:lpwstr>RACS</vt:lpwstr>
  </property>
  <property fmtid="{D5CDD505-2E9C-101B-9397-08002B2CF9AE}" pid="6" name="_AuthorEmail">
    <vt:lpwstr>alessio.casati@nokia.com</vt:lpwstr>
  </property>
  <property fmtid="{D5CDD505-2E9C-101B-9397-08002B2CF9AE}" pid="7" name="_AuthorEmailDisplayName">
    <vt:lpwstr>Casati, Alessio (Nokia - GB)</vt:lpwstr>
  </property>
</Properties>
</file>