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64" r:id="rId3"/>
    <p:sldId id="265" r:id="rId4"/>
    <p:sldId id="256" r:id="rId5"/>
    <p:sldId id="258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7768" autoAdjust="0"/>
  </p:normalViewPr>
  <p:slideViewPr>
    <p:cSldViewPr>
      <p:cViewPr varScale="1">
        <p:scale>
          <a:sx n="70" d="100"/>
          <a:sy n="70" d="100"/>
        </p:scale>
        <p:origin x="1204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A30E7-392F-4335-9BF7-7DD93BFEC761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DE36B-CC06-43D5-82F7-B202A2FF00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56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B0D06240-459D-4B87-B114-FB7D1CB7CD5F}" type="datetime1">
              <a:rPr lang="en-US" smtClean="0"/>
              <a:t>5/7/2019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B284AD1D-3F6D-4F81-9636-7382510EF6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888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43F5-4651-40FD-B59A-3D053411BD2A}" type="datetime1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84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243EE-EDBB-450D-8669-E43CE4582C7D}" type="datetime1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0191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5FA5-B182-4266-99BF-AE91F32954AA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EE88-083B-49C3-81F6-B6E52E075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338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5FA5-B182-4266-99BF-AE91F32954AA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EE88-083B-49C3-81F6-B6E52E075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2568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5FA5-B182-4266-99BF-AE91F32954AA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EE88-083B-49C3-81F6-B6E52E075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078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5FA5-B182-4266-99BF-AE91F32954AA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EE88-083B-49C3-81F6-B6E52E075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6991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5FA5-B182-4266-99BF-AE91F32954AA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EE88-083B-49C3-81F6-B6E52E075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907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5FA5-B182-4266-99BF-AE91F32954AA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EE88-083B-49C3-81F6-B6E52E075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262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5FA5-B182-4266-99BF-AE91F32954AA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EE88-083B-49C3-81F6-B6E52E075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0913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5FA5-B182-4266-99BF-AE91F32954AA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EE88-083B-49C3-81F6-B6E52E075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14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7E5FA878-AAB7-4311-9E82-F472F7B46A84}" type="datetime1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t>‹#›</a:t>
            </a:fld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76200"/>
            <a:ext cx="181970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0200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5FA5-B182-4266-99BF-AE91F32954AA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EE88-083B-49C3-81F6-B6E52E075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1684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5FA5-B182-4266-99BF-AE91F32954AA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EE88-083B-49C3-81F6-B6E52E075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954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5FA5-B182-4266-99BF-AE91F32954AA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AEE88-083B-49C3-81F6-B6E52E075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255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9E9F1-0408-4BC2-964C-C903CA5F4D89}" type="datetime1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064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332D-E46F-4D36-BFE8-1CB1BF270BB4}" type="datetime1">
              <a:rPr lang="en-US" smtClean="0"/>
              <a:t>5/7/2019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995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4C34-A310-4175-BDF9-FF8FBDFDE084}" type="datetime1">
              <a:rPr lang="en-US" smtClean="0"/>
              <a:t>5/7/2019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938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9242-3187-4972-9DB5-778256F5C6F3}" type="datetime1">
              <a:rPr lang="en-US" smtClean="0"/>
              <a:t>5/7/2019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061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97E13-BD77-4EB4-A5F3-4C16E63A32F6}" type="datetime1">
              <a:rPr lang="en-US" smtClean="0"/>
              <a:t>5/7/2019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120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5AED4-7793-40C7-892A-D331DE721C96}" type="datetime1">
              <a:rPr lang="en-US" smtClean="0"/>
              <a:t>5/7/2019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556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7224D-A538-4A28-85FD-09E9BEEAEBEE}" type="datetime1">
              <a:rPr lang="en-US" smtClean="0"/>
              <a:t>5/7/2019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005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52191-E67D-4DAB-B109-48AE34D6A35D}" type="datetime1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4AD1D-3F6D-4F81-9636-7382510EF6E2}" type="slidenum">
              <a:rPr lang="en-US" smtClean="0"/>
              <a:t>‹#›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76200"/>
            <a:ext cx="1304926" cy="64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800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D5FA5-B182-4266-99BF-AE91F32954AA}" type="datetimeFigureOut">
              <a:rPr lang="en-US" smtClean="0"/>
              <a:t>5/7/2019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AEE88-083B-49C3-81F6-B6E52E075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327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0417" y="2362200"/>
            <a:ext cx="803226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What is ATSSS Interworking with EPC in Rel-16</a:t>
            </a:r>
            <a:endParaRPr lang="en-US" sz="3200" b="1" dirty="0"/>
          </a:p>
          <a:p>
            <a:pPr algn="ctr"/>
            <a:r>
              <a:rPr lang="en-US" sz="3200" b="1" dirty="0" smtClean="0"/>
              <a:t>&amp; </a:t>
            </a:r>
          </a:p>
          <a:p>
            <a:pPr algn="ctr"/>
            <a:r>
              <a:rPr lang="en-US" sz="3200" b="1" dirty="0" smtClean="0"/>
              <a:t>What is the way forward? </a:t>
            </a:r>
            <a:endParaRPr lang="en-US" sz="3200" b="1" dirty="0" smtClean="0"/>
          </a:p>
          <a:p>
            <a:pPr algn="ctr"/>
            <a:endParaRPr lang="en-US" sz="3200" b="1" dirty="0"/>
          </a:p>
          <a:p>
            <a:pPr algn="ctr"/>
            <a:r>
              <a:rPr lang="en-US" altLang="zh-CN" sz="3200" b="1" dirty="0" smtClean="0"/>
              <a:t>ZTE</a:t>
            </a:r>
            <a:endParaRPr lang="en-US" sz="3200" b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t>1</a:t>
            </a:fld>
            <a:endParaRPr lang="en-US"/>
          </a:p>
        </p:txBody>
      </p:sp>
      <p:sp>
        <p:nvSpPr>
          <p:cNvPr id="3" name="矩形 2"/>
          <p:cNvSpPr/>
          <p:nvPr/>
        </p:nvSpPr>
        <p:spPr>
          <a:xfrm>
            <a:off x="152400" y="152400"/>
            <a:ext cx="86868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TSG-SA WG2 Meeting #133</a:t>
            </a:r>
            <a:r>
              <a:rPr lang="en-GB" altLang="zh-CN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GB" altLang="zh-CN" sz="2000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en-GB" altLang="zh-CN" sz="20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S2-1905767</a:t>
            </a:r>
            <a:endParaRPr lang="zh-CN" altLang="zh-CN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May 13 - 17, 2019, Reno, USA	</a:t>
            </a:r>
            <a:endParaRPr lang="zh-CN" altLang="zh-CN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1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t>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1981200"/>
            <a:ext cx="8001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intent of this discussion paper is NOT to champion one proposal over the other, but rather to solicit feedback and agreements to drive the way forward.  </a:t>
            </a:r>
            <a:endParaRPr lang="en-US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64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64068"/>
            <a:ext cx="50940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What is ATSSS Interworking with EPC? 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95697" y="838200"/>
            <a:ext cx="4391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 smtClean="0"/>
              <a:t>What has been defined for ATSSS today? 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457199" y="1207532"/>
            <a:ext cx="8381999" cy="19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GB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TS 23.501, clause 5.32.1……</a:t>
            </a:r>
          </a:p>
          <a:p>
            <a:pPr>
              <a:lnSpc>
                <a:spcPts val="1800"/>
              </a:lnSpc>
            </a:pPr>
            <a:r>
              <a:rPr lang="en-GB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GB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ATSSS feature is an optional feature that may be supported by the </a:t>
            </a:r>
            <a:r>
              <a:rPr lang="en-GB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and the 5GC network</a:t>
            </a:r>
            <a:r>
              <a:rPr lang="en-GB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en-GB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ATSSS feature enables a </a:t>
            </a:r>
            <a:r>
              <a:rPr lang="en-GB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multi-access PDU Connectivity Service</a:t>
            </a:r>
            <a:r>
              <a:rPr lang="en-GB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which can exchange PDUs between the UE and a data network by </a:t>
            </a:r>
            <a:r>
              <a:rPr lang="en-GB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simultaneously</a:t>
            </a:r>
            <a:r>
              <a:rPr lang="en-GB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using one 3GPP access network and one non-3GPP access network. The multi-access PDU Connectivity Service is realized by establishing a Multi-Access PDU (MA PDU) Session, i.e. a PDU Session that may have user-plane resources on two access networks.</a:t>
            </a:r>
            <a:endParaRPr 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en-GB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UE may request a MA PDU Session when the UE is registered via both 3GPP and non-3GPP accesses, or when the UE is registered via one access only</a:t>
            </a:r>
            <a:r>
              <a:rPr lang="en-GB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0" name="TextBox 2"/>
          <p:cNvSpPr txBox="1"/>
          <p:nvPr/>
        </p:nvSpPr>
        <p:spPr>
          <a:xfrm>
            <a:off x="304800" y="3378803"/>
            <a:ext cx="8514346" cy="28315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Observation#1:</a:t>
            </a:r>
          </a:p>
          <a:p>
            <a:pPr marL="285750" indent="-285750">
              <a:buFontTx/>
              <a:buChar char="-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 scope for supporting ATSSS MA PDU session “simultaneously” over 3GPP and non-3GPP accesses is within 5GS.</a:t>
            </a:r>
          </a:p>
          <a:p>
            <a:pPr marL="285750" indent="-285750">
              <a:buFontTx/>
              <a:buChar char="-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Question: </a:t>
            </a:r>
          </a:p>
          <a:p>
            <a:pPr marL="342900" indent="-342900">
              <a:buFont typeface="+mj-lt"/>
              <a:buAutoNum type="arabicParenR"/>
              <a:tabLst>
                <a:tab pos="288925" algn="l"/>
              </a:tabLst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we going to expand the support for ATSSS MA PDU session beyond 5GS system in Rel-16? More specifically, are we going to expand the support for ATSSS MA PDU session for two different access types spans across two systems – i.e. EPS and 5GS in Rel-16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>
              <a:buFont typeface="+mj-lt"/>
              <a:buAutoNum type="arabicParenR"/>
              <a:tabLst>
                <a:tab pos="288925" algn="l"/>
              </a:tabLst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arenR"/>
              <a:tabLst>
                <a:tab pos="288925" algn="l"/>
              </a:tabLst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may need to expand the TS 23.401 to support the MA PDN connection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85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22027"/>
            <a:ext cx="601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How to deliver the ATSSS</a:t>
            </a:r>
            <a:r>
              <a:rPr lang="zh-CN" altLang="en-US" sz="2400" b="1" dirty="0"/>
              <a:t> </a:t>
            </a:r>
            <a:r>
              <a:rPr lang="en-US" altLang="zh-CN" sz="2400" b="1" dirty="0" smtClean="0"/>
              <a:t>rules when the UE establish MA PDN connection in EPC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524000"/>
            <a:ext cx="8514346" cy="3724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Observation#1: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5G-RG establishes the PDU connection in the EPC, the 5G-RG may have not registered with 5GC yet This implies that, the 5G-RG may not have any URSP rule nor ATSSS rule given the UE has not been registered with 5GC. 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Question: </a:t>
            </a:r>
          </a:p>
          <a:p>
            <a:pPr marL="342900" indent="-342900">
              <a:buFont typeface="+mj-lt"/>
              <a:buAutoNum type="arabicParenR"/>
              <a:tabLst>
                <a:tab pos="288925" algn="l"/>
              </a:tabLst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does 5G-RG decides whether to establish MA PDN Connection or single access PDN connection when the 5G-RG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</a:t>
            </a:r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Should the decision be aligned with URSP rules used in 5GS?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arenR"/>
              <a:tabLst>
                <a:tab pos="288925" algn="l"/>
              </a:tabLst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arenR"/>
              <a:tabLst>
                <a:tab pos="288925" algn="l"/>
              </a:tabLst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ow does the 5G-RG obtain the ATSSS rules during the MA-PDN Connection establishment over EPC?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TR-69 is used, are we going to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define interface between PCF and ACS server so as the SMF can receives corresponding PCC rules from PCF?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7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53965"/>
            <a:ext cx="3983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Miscellaneous Considerations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219200"/>
            <a:ext cx="8414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to assign two IP addresses to UE to support ATSSS-HL (i.e. MPTCP) if the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 PDN connection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established first in the EPS? 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4AD1D-3F6D-4F81-9636-7382510EF6E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7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3264</TotalTime>
  <Words>458</Words>
  <Application>Microsoft Office PowerPoint</Application>
  <PresentationFormat>全屏显示(4:3)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宋体</vt:lpstr>
      <vt:lpstr>Arial</vt:lpstr>
      <vt:lpstr>Calibri</vt:lpstr>
      <vt:lpstr>Times New Roman</vt:lpstr>
      <vt:lpstr>Wingdings</vt:lpstr>
      <vt:lpstr>Office Theme</vt:lpstr>
      <vt:lpstr>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ZTE</dc:creator>
  <cp:lastModifiedBy>ZTE-SA2#133</cp:lastModifiedBy>
  <cp:revision>60</cp:revision>
  <dcterms:created xsi:type="dcterms:W3CDTF">2019-04-23T07:48:42Z</dcterms:created>
  <dcterms:modified xsi:type="dcterms:W3CDTF">2019-05-07T12:24:07Z</dcterms:modified>
</cp:coreProperties>
</file>