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A7B68-A7D7-48FB-8EC9-0BE965134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F0A4A-4013-44FB-803D-C19E2976D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68FF5-2661-4890-BD4A-8FA8E24D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B6A5D-ADB7-44D4-BFA7-1668F67EC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B82F0-4B70-4B05-9730-951E9B0D3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88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B9268-3561-42CC-95DE-002D64E98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12415A-6365-46AC-A312-CE9E62E76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0D4FF-D848-4891-B5B5-8F4D22337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C6E90-B1EA-4CEF-BE61-11632C6CA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512FE-BCE3-41E6-B5BE-DF9A1217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5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4FAAE5-BFC9-4FE0-8A51-EA57200600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571822-4E7F-4C69-9C85-378EF1B2E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DF217-2EA0-4200-8DB6-42CACDD9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0B2F9-6343-4947-B039-63F1C4F2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2CA46-E608-4B98-B443-E9BAEFAD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0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FC2E1-1F1B-47F3-BCA1-B1F91F12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8E7E2-8AAA-4426-95A6-00105085F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D0DDB-865A-44FB-B0C4-FF3521F5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B8599-6155-4227-9A22-2E2B3000E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63673-30C2-4C37-80F3-7D90FE8A8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9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6B9D3-E274-4600-A6E9-7BED3B81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5A2C3-4C89-415C-AEAD-EA5515FDF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B990D-F5A9-4233-AD7C-C3F9A04BD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AC3CD-381C-421E-8E1E-E36FE75E8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8401E5-D9F5-44A9-BF2F-A5BBAA9B6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30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52BFB-4A48-4653-977F-52C652D95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86A32-E10A-431E-A4B8-2483A774CB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586A67-65A0-4FDD-A367-FA936CA76B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364D14-9231-47B6-8425-FC312EF0E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F7EDC8-3369-4E31-B7D2-F7385D145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BD892-E225-4BE1-B889-84BAA747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05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C533-A9FC-4021-9720-5CB6A8D0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27EAE-A77F-4158-AC5E-0B69AC75C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6162AE-B3FE-495A-B108-594D07CBC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ACF05F-3FCF-4345-8437-4C64D5B3CF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1C8406-87FD-4C87-90FB-75D59983AE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D39273-A70D-43B1-86AD-F89D1FFCD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6D6F9E-60ED-4587-B2E6-6979AC44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3A69E4-4DAA-45FF-9E5A-0BB78543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4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DEE8-B3BD-43D2-94EE-25CD45861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9EFD0-0CF5-45CE-8414-D481274F5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774703-38C2-4627-82F8-701698BB4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1271C1-D9F3-4025-AAB5-9F1B1252D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4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BFD911-BE1C-46B9-A5FC-9A36D39C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8F2F8F-5330-42A8-93FD-8CE40AC2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58333D-8785-434C-9DFB-BC7BA9D1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70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E0164-00EF-46BF-9B77-DB0F0094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A5578-10EA-4408-8725-0C5CC7C33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8D841-1D05-4D77-9C6F-47CDC91E33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E02A59-5AEE-454C-BBB9-CD813BC56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B73EC6-EA6A-4BA3-A07E-DF6ABA532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F5BA66-2FC1-40AA-BDD8-D1FAC6B1C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93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99433-6D05-49AD-8FDD-1D1240D33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733E77-28A6-41AA-ABE3-5887E57502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0DE96-7045-4643-BD6D-8BF7CF884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AD5C1-D3C2-4BD9-B234-B8922D698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9E3CE4-7F30-42DD-BC53-C3D8A18C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21249-A55F-41EF-8430-FEB04641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60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352082-5779-42C3-8E4C-6577687A0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A194A1-FE56-494B-880A-A98D331FE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78CCB-3588-4C0D-A17B-097273DAED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B888-BBCD-4E5F-A1EB-E518512FF7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46F0B-24EA-43E3-9574-0FB2BAB95C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67927-C6BC-47B9-B31D-CDCADBC4B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2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4663-D7C4-4CEF-8D9C-56126FEB01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5G_CIoT</a:t>
            </a:r>
            <a:br>
              <a:rPr lang="en-US" dirty="0"/>
            </a:br>
            <a:r>
              <a:rPr lang="en-US" dirty="0"/>
              <a:t>Way forward for user-plane small data 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6DFB87-8F1B-441A-85B9-9BE806F7C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8A8E9E-7B03-40C3-9D8E-11A755B78010}"/>
              </a:ext>
            </a:extLst>
          </p:cNvPr>
          <p:cNvSpPr/>
          <p:nvPr/>
        </p:nvSpPr>
        <p:spPr>
          <a:xfrm>
            <a:off x="10298272" y="390298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S2-1903949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162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6A8A8-8D03-48CF-8578-0E1451F07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for show of hands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753E8-5FFB-493C-BE72-24E5121E0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Q1: Should SA2 introduce system support for 5GS UP optimization with </a:t>
            </a:r>
            <a:r>
              <a:rPr lang="en-US" dirty="0" err="1"/>
              <a:t>eDRX</a:t>
            </a:r>
            <a:r>
              <a:rPr lang="en-US" dirty="0"/>
              <a:t> (i.e. solution 19 in TR 23.724) in Rel-16 for </a:t>
            </a:r>
            <a:r>
              <a:rPr lang="en-US" dirty="0" err="1"/>
              <a:t>eMTC</a:t>
            </a:r>
            <a:r>
              <a:rPr lang="en-US" dirty="0"/>
              <a:t> and NB-IoT?</a:t>
            </a:r>
          </a:p>
          <a:p>
            <a:pPr lvl="1"/>
            <a:r>
              <a:rPr lang="en-US" dirty="0"/>
              <a:t>YES:</a:t>
            </a:r>
          </a:p>
          <a:p>
            <a:pPr lvl="1"/>
            <a:r>
              <a:rPr lang="en-US" dirty="0"/>
              <a:t>NO</a:t>
            </a:r>
          </a:p>
          <a:p>
            <a:r>
              <a:rPr lang="en-US" dirty="0"/>
              <a:t>Q2: Should SA2 introduce system support for RRC Inactive with </a:t>
            </a:r>
            <a:r>
              <a:rPr lang="en-US" dirty="0" err="1"/>
              <a:t>eDRX</a:t>
            </a:r>
            <a:r>
              <a:rPr lang="en-US" dirty="0"/>
              <a:t> (based on e.g. solution 7 and solution 24 in TR 23.724) in Rel-16 for </a:t>
            </a:r>
            <a:r>
              <a:rPr lang="en-US" dirty="0" err="1"/>
              <a:t>eMTC</a:t>
            </a:r>
            <a:r>
              <a:rPr lang="en-US" dirty="0"/>
              <a:t> and NB-IoT?</a:t>
            </a:r>
          </a:p>
          <a:p>
            <a:pPr lvl="1"/>
            <a:r>
              <a:rPr lang="en-US" dirty="0"/>
              <a:t>YES:</a:t>
            </a:r>
          </a:p>
          <a:p>
            <a:pPr lvl="1"/>
            <a:r>
              <a:rPr lang="en-US" dirty="0"/>
              <a:t>NO: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18CA97-3AFE-4AB6-B2FA-32D8FA4AA4A1}"/>
              </a:ext>
            </a:extLst>
          </p:cNvPr>
          <p:cNvSpPr/>
          <p:nvPr/>
        </p:nvSpPr>
        <p:spPr>
          <a:xfrm>
            <a:off x="10529181" y="230188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S2-1903949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20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83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5G_CIoT Way forward for user-plane small data solutions</vt:lpstr>
      <vt:lpstr>Questions for show of hands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5G_CIoT Way forward for user-plane small data solutions</dc:title>
  <dc:creator>QC_5</dc:creator>
  <cp:lastModifiedBy>QC_6</cp:lastModifiedBy>
  <cp:revision>20</cp:revision>
  <dcterms:created xsi:type="dcterms:W3CDTF">2019-04-09T02:44:32Z</dcterms:created>
  <dcterms:modified xsi:type="dcterms:W3CDTF">2019-04-10T08:04:57Z</dcterms:modified>
</cp:coreProperties>
</file>