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 id="2147483904" r:id="rId2"/>
  </p:sldMasterIdLst>
  <p:notesMasterIdLst>
    <p:notesMasterId r:id="rId6"/>
  </p:notesMasterIdLst>
  <p:handoutMasterIdLst>
    <p:handoutMasterId r:id="rId7"/>
  </p:handoutMasterIdLst>
  <p:sldIdLst>
    <p:sldId id="496" r:id="rId3"/>
    <p:sldId id="497" r:id="rId4"/>
    <p:sldId id="314" r:id="rId5"/>
  </p:sldIdLst>
  <p:sldSz cx="12188825" cy="6858000"/>
  <p:notesSz cx="7315200" cy="96012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D632804-BBD3-984C-A477-A5B66191D0A2}">
          <p14:sldIdLst>
            <p14:sldId id="496"/>
            <p14:sldId id="497"/>
            <p14:sldId id="314"/>
          </p14:sldIdLst>
        </p14:section>
      </p14:sectionLst>
    </p:ext>
    <p:ext uri="{EFAFB233-063F-42B5-8137-9DF3F51BA10A}">
      <p15:sldGuideLst xmlns:p15="http://schemas.microsoft.com/office/powerpoint/2012/main">
        <p15:guide id="1" orient="horz" pos="2160">
          <p15:clr>
            <a:srgbClr val="A4A3A4"/>
          </p15:clr>
        </p15:guide>
        <p15:guide id="2" orient="horz" pos="3744">
          <p15:clr>
            <a:srgbClr val="A4A3A4"/>
          </p15:clr>
        </p15:guide>
        <p15:guide id="3" orient="horz" pos="960">
          <p15:clr>
            <a:srgbClr val="A4A3A4"/>
          </p15:clr>
        </p15:guide>
        <p15:guide id="4" orient="horz" pos="1248">
          <p15:clr>
            <a:srgbClr val="A4A3A4"/>
          </p15:clr>
        </p15:guide>
        <p15:guide id="5" pos="3839">
          <p15:clr>
            <a:srgbClr val="A4A3A4"/>
          </p15:clr>
        </p15:guide>
        <p15:guide id="6" pos="7343">
          <p15:clr>
            <a:srgbClr val="A4A3A4"/>
          </p15:clr>
        </p15:guide>
        <p15:guide id="7" pos="335">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meh Naguib" initials="SN" lastIdx="1" clrIdx="0"/>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232C2F"/>
    <a:srgbClr val="ED812D"/>
    <a:srgbClr val="DDEBF7"/>
    <a:srgbClr val="8DA6B1"/>
    <a:srgbClr val="5B9BD5"/>
    <a:srgbClr val="E7E6E6"/>
    <a:srgbClr val="7F7F7F"/>
    <a:srgbClr val="EBE600"/>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FD0F851-EC5A-4D38-B0AD-8093EC10F338}">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039" autoAdjust="0"/>
    <p:restoredTop sz="74231" autoAdjust="0"/>
  </p:normalViewPr>
  <p:slideViewPr>
    <p:cSldViewPr snapToGrid="0">
      <p:cViewPr varScale="1">
        <p:scale>
          <a:sx n="52" d="100"/>
          <a:sy n="52" d="100"/>
        </p:scale>
        <p:origin x="1572" y="48"/>
      </p:cViewPr>
      <p:guideLst>
        <p:guide orient="horz" pos="2160"/>
        <p:guide orient="horz" pos="3744"/>
        <p:guide orient="horz" pos="960"/>
        <p:guide orient="horz" pos="1248"/>
        <p:guide pos="3839"/>
        <p:guide pos="7343"/>
        <p:guide pos="335"/>
      </p:guideLst>
    </p:cSldViewPr>
  </p:slideViewPr>
  <p:outlineViewPr>
    <p:cViewPr>
      <p:scale>
        <a:sx n="33" d="100"/>
        <a:sy n="33" d="100"/>
      </p:scale>
      <p:origin x="0" y="19746"/>
    </p:cViewPr>
  </p:outlineViewPr>
  <p:notesTextViewPr>
    <p:cViewPr>
      <p:scale>
        <a:sx n="1" d="1"/>
        <a:sy n="1" d="1"/>
      </p:scale>
      <p:origin x="0" y="0"/>
    </p:cViewPr>
  </p:notesTextViewPr>
  <p:sorterViewPr>
    <p:cViewPr>
      <p:scale>
        <a:sx n="75" d="100"/>
        <a:sy n="75" d="100"/>
      </p:scale>
      <p:origin x="0" y="0"/>
    </p:cViewPr>
  </p:sorterViewPr>
  <p:notesViewPr>
    <p:cSldViewPr snapToGrid="0">
      <p:cViewPr varScale="1">
        <p:scale>
          <a:sx n="83" d="100"/>
          <a:sy n="83" d="100"/>
        </p:scale>
        <p:origin x="-3156" y="-7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handoutMaster" Target="handoutMasters/handout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dirty="0"/>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1E821AA6-70BE-4FDE-A8DC-DB381A688FD8}" type="datetimeFigureOut">
              <a:rPr lang="en-US"/>
              <a:t>10/17/2018</a:t>
            </a:fld>
            <a:endParaRPr dirty="0"/>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dirty="0"/>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197E47EA-D299-42CE-88BF-4E1035596DA5}" type="slidenum">
              <a:rPr/>
              <a:t>‹#›</a:t>
            </a:fld>
            <a:endParaRPr dirty="0"/>
          </a:p>
        </p:txBody>
      </p:sp>
    </p:spTree>
    <p:extLst>
      <p:ext uri="{BB962C8B-B14F-4D97-AF65-F5344CB8AC3E}">
        <p14:creationId xmlns:p14="http://schemas.microsoft.com/office/powerpoint/2010/main" val="19668118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46088" y="400050"/>
            <a:ext cx="4800600" cy="2701925"/>
          </a:xfrm>
          <a:prstGeom prst="rect">
            <a:avLst/>
          </a:prstGeom>
          <a:noFill/>
          <a:ln w="12700">
            <a:solidFill>
              <a:prstClr val="black"/>
            </a:solidFill>
          </a:ln>
        </p:spPr>
        <p:txBody>
          <a:bodyPr vert="horz" lIns="96661" tIns="48331" rIns="96661" bIns="48331" rtlCol="0" anchor="ctr"/>
          <a:lstStyle/>
          <a:p>
            <a:endParaRPr dirty="0"/>
          </a:p>
        </p:txBody>
      </p:sp>
      <p:sp>
        <p:nvSpPr>
          <p:cNvPr id="5" name="Notes Placeholder 4"/>
          <p:cNvSpPr>
            <a:spLocks noGrp="1"/>
          </p:cNvSpPr>
          <p:nvPr>
            <p:ph type="body" sz="quarter" idx="3"/>
          </p:nvPr>
        </p:nvSpPr>
        <p:spPr>
          <a:xfrm>
            <a:off x="406400" y="3280410"/>
            <a:ext cx="6502400" cy="5600700"/>
          </a:xfrm>
          <a:prstGeom prst="rect">
            <a:avLst/>
          </a:prstGeom>
        </p:spPr>
        <p:txBody>
          <a:bodyPr vert="horz" lIns="0" tIns="0" rIns="0" bIns="96661" rtlCol="0">
            <a:normAutofit/>
          </a:bodyPr>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406400" y="9041130"/>
            <a:ext cx="4958080" cy="238364"/>
          </a:xfrm>
          <a:prstGeom prst="rect">
            <a:avLst/>
          </a:prstGeom>
        </p:spPr>
        <p:txBody>
          <a:bodyPr vert="horz" lIns="96661" tIns="48331" rIns="96661" bIns="48331" rtlCol="0" anchor="b"/>
          <a:lstStyle>
            <a:lvl1pPr algn="l">
              <a:defRPr sz="1300"/>
            </a:lvl1pPr>
          </a:lstStyle>
          <a:p>
            <a:endParaRPr dirty="0"/>
          </a:p>
        </p:txBody>
      </p:sp>
      <p:sp>
        <p:nvSpPr>
          <p:cNvPr id="7" name="Slide Number Placeholder 6"/>
          <p:cNvSpPr>
            <a:spLocks noGrp="1"/>
          </p:cNvSpPr>
          <p:nvPr>
            <p:ph type="sldNum" sz="quarter" idx="5"/>
          </p:nvPr>
        </p:nvSpPr>
        <p:spPr>
          <a:xfrm>
            <a:off x="6096000" y="9041130"/>
            <a:ext cx="812800" cy="238364"/>
          </a:xfrm>
          <a:prstGeom prst="rect">
            <a:avLst/>
          </a:prstGeom>
        </p:spPr>
        <p:txBody>
          <a:bodyPr vert="horz" lIns="96661" tIns="48331" rIns="96661" bIns="48331" rtlCol="0" anchor="b"/>
          <a:lstStyle>
            <a:lvl1pPr algn="r">
              <a:defRPr sz="1300"/>
            </a:lvl1pPr>
          </a:lstStyle>
          <a:p>
            <a:fld id="{8C72D9AE-7182-4680-8F79-479C4181FF08}" type="slidenum">
              <a:rPr/>
              <a:t>‹#›</a:t>
            </a:fld>
            <a:endParaRPr dirty="0"/>
          </a:p>
        </p:txBody>
      </p:sp>
    </p:spTree>
    <p:extLst>
      <p:ext uri="{BB962C8B-B14F-4D97-AF65-F5344CB8AC3E}">
        <p14:creationId xmlns:p14="http://schemas.microsoft.com/office/powerpoint/2010/main" val="973114905"/>
      </p:ext>
    </p:extLst>
  </p:cSld>
  <p:clrMap bg1="lt1" tx1="dk1" bg2="lt2" tx2="dk2" accent1="accent1" accent2="accent2" accent3="accent3" accent4="accent4" accent5="accent5" accent6="accent6" hlink="hlink" folHlink="folHlink"/>
  <p:notesStyle>
    <a:lvl1pPr marL="0" algn="l" defTabSz="914400" rtl="0" eaLnBrk="1" latinLnBrk="0" hangingPunct="1">
      <a:spcBef>
        <a:spcPts val="600"/>
      </a:spcBef>
      <a:defRPr sz="1100" kern="1200">
        <a:solidFill>
          <a:schemeClr val="tx1"/>
        </a:solidFill>
        <a:latin typeface="+mn-lt"/>
        <a:ea typeface="+mn-ea"/>
        <a:cs typeface="+mn-cs"/>
      </a:defRPr>
    </a:lvl1pPr>
    <a:lvl2pPr marL="228600" indent="-114300" algn="l" defTabSz="914400" rtl="0" eaLnBrk="1" latinLnBrk="0" hangingPunct="1">
      <a:spcBef>
        <a:spcPts val="600"/>
      </a:spcBef>
      <a:buFont typeface="Arial" panose="020B0604020202020204" pitchFamily="34" charset="0"/>
      <a:buChar char="•"/>
      <a:defRPr sz="1050" kern="1200">
        <a:solidFill>
          <a:schemeClr val="tx1"/>
        </a:solidFill>
        <a:latin typeface="+mn-lt"/>
        <a:ea typeface="+mn-ea"/>
        <a:cs typeface="+mn-cs"/>
      </a:defRPr>
    </a:lvl2pPr>
    <a:lvl3pPr marL="40005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3pPr>
    <a:lvl4pPr marL="571500" indent="-114300" algn="l" defTabSz="914400" rtl="0" eaLnBrk="1" latinLnBrk="0" hangingPunct="1">
      <a:spcBef>
        <a:spcPts val="600"/>
      </a:spcBef>
      <a:buFont typeface="Arial" panose="020B0604020202020204" pitchFamily="34" charset="0"/>
      <a:buChar char="•"/>
      <a:defRPr sz="900" kern="1200">
        <a:solidFill>
          <a:schemeClr val="tx1"/>
        </a:solidFill>
        <a:latin typeface="+mn-lt"/>
        <a:ea typeface="+mn-ea"/>
        <a:cs typeface="+mn-cs"/>
      </a:defRPr>
    </a:lvl4pPr>
    <a:lvl5pPr marL="742950" indent="-114300" algn="l" defTabSz="914400" rtl="0" eaLnBrk="1" latinLnBrk="0" hangingPunct="1">
      <a:spcBef>
        <a:spcPts val="600"/>
      </a:spcBef>
      <a:buFont typeface="Arial" panose="020B0604020202020204" pitchFamily="34" charset="0"/>
      <a:buChar char="–"/>
      <a:defRPr sz="8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381000"/>
            <a:ext cx="4572000" cy="2573338"/>
          </a:xfrm>
        </p:spPr>
      </p:sp>
      <p:sp>
        <p:nvSpPr>
          <p:cNvPr id="3" name="Notes Placeholder 2"/>
          <p:cNvSpPr>
            <a:spLocks noGrp="1"/>
          </p:cNvSpPr>
          <p:nvPr>
            <p:ph type="body" idx="1"/>
          </p:nvPr>
        </p:nvSpPr>
        <p:spPr/>
        <p:txBody>
          <a:bodyPr>
            <a:normAutofit/>
          </a:bodyPr>
          <a:lstStyle/>
          <a:p>
            <a:endParaRPr lang="en-US" baseline="0" dirty="0"/>
          </a:p>
        </p:txBody>
      </p:sp>
      <p:sp>
        <p:nvSpPr>
          <p:cNvPr id="4" name="Slide Number Placeholder 3"/>
          <p:cNvSpPr>
            <a:spLocks noGrp="1"/>
          </p:cNvSpPr>
          <p:nvPr>
            <p:ph type="sldNum" sz="quarter" idx="10"/>
          </p:nvPr>
        </p:nvSpPr>
        <p:spPr/>
        <p:txBody>
          <a:bodyPr/>
          <a:lstStyle/>
          <a:p>
            <a:fld id="{8C72D9AE-7182-4680-8F79-479C4181FF08}" type="slidenum">
              <a:rPr lang="en-US" smtClean="0">
                <a:solidFill>
                  <a:srgbClr val="5F5F5F"/>
                </a:solidFill>
              </a:rPr>
              <a:pPr/>
              <a:t>1</a:t>
            </a:fld>
            <a:endParaRPr lang="en-US" dirty="0">
              <a:solidFill>
                <a:srgbClr val="5F5F5F"/>
              </a:solidFill>
            </a:endParaRPr>
          </a:p>
        </p:txBody>
      </p:sp>
    </p:spTree>
    <p:extLst>
      <p:ext uri="{BB962C8B-B14F-4D97-AF65-F5344CB8AC3E}">
        <p14:creationId xmlns:p14="http://schemas.microsoft.com/office/powerpoint/2010/main" val="36345791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9.png"/><Relationship Id="rId1" Type="http://schemas.openxmlformats.org/officeDocument/2006/relationships/slideMaster" Target="../slideMasters/slideMaster2.xml"/><Relationship Id="rId4" Type="http://schemas.openxmlformats.org/officeDocument/2006/relationships/image" Target="../media/image18.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endParaRPr lang="en-US" dirty="0"/>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9" name="Picture 8"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0" name="Picture 9" descr="Oracle logo in white on red staging background" title="Oracle red badge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3993200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reserve="1">
  <p:cSld name="Section Header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descr="Full bleed 4-color photo can be inserted here" title="Section Header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7" name="Group 6"/>
          <p:cNvGrpSpPr/>
          <p:nvPr/>
        </p:nvGrpSpPr>
        <p:grpSpPr bwMode="gray">
          <a:xfrm>
            <a:off x="-287" y="0"/>
            <a:ext cx="12189399" cy="6858000"/>
            <a:chOff x="-287" y="0"/>
            <a:chExt cx="12189399" cy="6858000"/>
          </a:xfrm>
        </p:grpSpPr>
        <p:sp>
          <p:nvSpPr>
            <p:cNvPr id="9" name="Rectangle 8"/>
            <p:cNvSpPr/>
            <p:nvPr/>
          </p:nvSpPr>
          <p:spPr bwMode="gray">
            <a:xfrm>
              <a:off x="-287" y="0"/>
              <a:ext cx="193962"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11995151" y="5854"/>
              <a:ext cx="193960" cy="685214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286" y="6400800"/>
              <a:ext cx="12189396" cy="4572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0"/>
              <a:ext cx="12189398" cy="19202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dirty="0"/>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15" name="Rectangle 14" descr="Full bleed 4-color photo can be inserted here" title="Section Header with Picture"/>
          <p:cNvSpPr/>
          <p:nvPr userDrawn="1"/>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pic>
        <p:nvPicPr>
          <p:cNvPr id="19" name="Picture 18"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20" name="TextBox 19"/>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111766733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67037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a:t>Click to edit Master text styles</a:t>
            </a:r>
          </a:p>
          <a:p>
            <a:pPr lvl="1"/>
            <a:r>
              <a:rPr lang="en-US"/>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945098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102776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5410199"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52016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5337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122633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428125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5"/>
                </a:solidFill>
              </a:defRPr>
            </a:lvl1pPr>
          </a:lstStyle>
          <a:p>
            <a:r>
              <a:rPr lang="en-US" dirty="0"/>
              <a:t>XX</a:t>
            </a:r>
          </a:p>
        </p:txBody>
      </p:sp>
    </p:spTree>
    <p:extLst>
      <p:ext uri="{BB962C8B-B14F-4D97-AF65-F5344CB8AC3E}">
        <p14:creationId xmlns:p14="http://schemas.microsoft.com/office/powerpoint/2010/main" val="3739386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0" name="Picture 9" descr="Oracle logo in white on red staging background" title="Oracle red badge lo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9" name="Picture 8" descr="Oracle logo in white on red staging background" title="Oracle red badge logo"/>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1" name="TextBox 1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rgbClr val="5F5F5F"/>
              </a:solidFill>
            </a:endParaRPr>
          </a:p>
        </p:txBody>
      </p:sp>
    </p:spTree>
    <p:extLst>
      <p:ext uri="{BB962C8B-B14F-4D97-AF65-F5344CB8AC3E}">
        <p14:creationId xmlns:p14="http://schemas.microsoft.com/office/powerpoint/2010/main" val="2404157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51EAA63-D034-42AE-91FA-B13B9518C7BE}" type="slidenum">
              <a:rPr lang="en-US" smtClean="0"/>
              <a:t>‹#›</a:t>
            </a:fld>
            <a:endParaRPr lang="en-US" dirty="0"/>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78700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t>‹#›</a:t>
            </a:fld>
            <a:endParaRPr lang="en-US"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51EAA63-D034-42AE-91FA-B13B9518C7BE}" type="slidenum">
              <a:rPr lang="en-US" smtClean="0"/>
              <a:t>‹#›</a:t>
            </a:fld>
            <a:endParaRPr lang="en-US" dirty="0"/>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4163620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360822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457850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0582747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9089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Title 7"/>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27908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title="iOS Smartphone and Tablet: Horizontal Layou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532312" y="1850231"/>
            <a:ext cx="5246688" cy="396954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745444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6747673" y="1013144"/>
            <a:ext cx="396213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3" name="Picture 12" descr="Photos, screen captures, graphics can be inserted in a white mobile phone and tablet" title="iOS Smartphone and Tablet: Vertical Layou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Tree>
    <p:extLst>
      <p:ext uri="{BB962C8B-B14F-4D97-AF65-F5344CB8AC3E}">
        <p14:creationId xmlns:p14="http://schemas.microsoft.com/office/powerpoint/2010/main" val="2720634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0" name="Rectangle 9" descr="Full slide 4-color photo can be inserted here" title="Title Slide with Picture"/>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601200"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2" y="2286000"/>
            <a:ext cx="96012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13" name="Text Placeholder 12"/>
          <p:cNvSpPr>
            <a:spLocks noGrp="1"/>
          </p:cNvSpPr>
          <p:nvPr>
            <p:ph type="body" sz="quarter" idx="13" hasCustomPrompt="1"/>
          </p:nvPr>
        </p:nvSpPr>
        <p:spPr>
          <a:xfrm>
            <a:off x="531814" y="3429451"/>
            <a:ext cx="96012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endParaRPr lang="en-US" dirty="0"/>
          </a:p>
        </p:txBody>
      </p:sp>
      <p:sp>
        <p:nvSpPr>
          <p:cNvPr id="8" name="Footer Placeholder 7"/>
          <p:cNvSpPr>
            <a:spLocks noGrp="1"/>
          </p:cNvSpPr>
          <p:nvPr>
            <p:ph type="ftr" sz="quarter" idx="15"/>
          </p:nvPr>
        </p:nvSpPr>
        <p:spPr/>
        <p:txBody>
          <a:bodyPr/>
          <a:lstStyle>
            <a:lvl1pPr>
              <a:defRPr>
                <a:solidFill>
                  <a:schemeClr val="tx1"/>
                </a:solidFill>
              </a:defRPr>
            </a:lvl1pPr>
          </a:lstStyle>
          <a:p>
            <a:endParaRPr lang="en-US" dirty="0"/>
          </a:p>
        </p:txBody>
      </p:sp>
      <p:sp>
        <p:nvSpPr>
          <p:cNvPr id="14" name="TextBox 13"/>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1" name="Picture 10"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26878214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a:t>Click to edit Master title style</a:t>
            </a:r>
            <a:endParaRPr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3" name="Picture 12"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a:t>Click to edit Master title style</a:t>
            </a:r>
            <a:endParaRPr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51EAA63-D034-42AE-91FA-B13B9518C7BE}" type="slidenum">
              <a:rPr lang="en-US" smtClean="0"/>
              <a:t>‹#›</a:t>
            </a:fld>
            <a:endParaRPr lang="en-US"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pic>
        <p:nvPicPr>
          <p:cNvPr id="11" name="Picture 10"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title="Large metric with 4-color photo"/>
          <p:cNvSpPr/>
          <p:nvPr/>
        </p:nvSpPr>
        <p:spPr bwMode="hidden">
          <a:xfrm>
            <a:off x="0" y="0"/>
            <a:ext cx="12188825" cy="6858000"/>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grpSp>
        <p:nvGrpSpPr>
          <p:cNvPr id="2" name="Group 1"/>
          <p:cNvGrpSpPr/>
          <p:nvPr/>
        </p:nvGrpSpPr>
        <p:grpSpPr>
          <a:xfrm>
            <a:off x="0" y="0"/>
            <a:ext cx="12189399" cy="6858000"/>
            <a:chOff x="-287" y="0"/>
            <a:chExt cx="12189399" cy="6858000"/>
          </a:xfrm>
        </p:grpSpPr>
        <p:sp>
          <p:nvSpPr>
            <p:cNvPr id="10" name="Rectangle 9"/>
            <p:cNvSpPr/>
            <p:nvPr/>
          </p:nvSpPr>
          <p:spPr bwMode="gray">
            <a:xfrm>
              <a:off x="-287" y="0"/>
              <a:ext cx="193962"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11995151" y="5854"/>
              <a:ext cx="193960" cy="6852146"/>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2" name="Rectangle 11"/>
            <p:cNvSpPr/>
            <p:nvPr/>
          </p:nvSpPr>
          <p:spPr bwMode="gray">
            <a:xfrm>
              <a:off x="-286" y="6400800"/>
              <a:ext cx="12189396" cy="457200"/>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3" name="Rectangle 12"/>
            <p:cNvSpPr/>
            <p:nvPr/>
          </p:nvSpPr>
          <p:spPr bwMode="gray">
            <a:xfrm>
              <a:off x="-286" y="0"/>
              <a:ext cx="12189398" cy="192024"/>
            </a:xfrm>
            <a:prstGeom prst="rect">
              <a:avLst/>
            </a:prstGeom>
            <a:solidFill>
              <a:srgbClr val="DCE3E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5" name="Date Placeholder 4"/>
          <p:cNvSpPr>
            <a:spLocks noGrp="1"/>
          </p:cNvSpPr>
          <p:nvPr>
            <p:ph type="dt" sz="half" idx="10"/>
          </p:nvPr>
        </p:nvSpPr>
        <p:spPr/>
        <p:txBody>
          <a:bodyPr/>
          <a:lstStyle>
            <a:lvl1pPr>
              <a:defRPr>
                <a:solidFill>
                  <a:srgbClr val="5F5F5F"/>
                </a:solidFill>
              </a:defRPr>
            </a:lvl1pPr>
          </a:lstStyle>
          <a:p>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2016,</a:t>
            </a:r>
            <a:r>
              <a:rPr sz="850" dirty="0">
                <a:solidFill>
                  <a:srgbClr val="5F5F5F"/>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a:t>
            </a:r>
          </a:p>
        </p:txBody>
      </p:sp>
    </p:spTree>
    <p:extLst>
      <p:ext uri="{BB962C8B-B14F-4D97-AF65-F5344CB8AC3E}">
        <p14:creationId xmlns:p14="http://schemas.microsoft.com/office/powerpoint/2010/main" val="13818175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pPr/>
              <a:t>‹#›</a:t>
            </a:fld>
            <a:endParaRPr lang="en-US"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597889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latin typeface="+mj-lt"/>
              </a:rPr>
              <a:t>Safe Harbor</a:t>
            </a:r>
            <a:r>
              <a:rPr sz="3200" baseline="0" dirty="0">
                <a:latin typeface="+mj-lt"/>
              </a:rPr>
              <a:t> Statement</a:t>
            </a:r>
            <a:endParaRPr sz="3200" dirty="0">
              <a:latin typeface="+mj-lt"/>
            </a:endParaRP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latin typeface="+mn-lt"/>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2358871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title="Oracle corporate Tagline in colo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3709137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title="Oracle Logo Slide"/>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
        <p:nvSpPr>
          <p:cNvPr id="6" name="Rectangle 5"/>
          <p:cNvSpPr/>
          <p:nvPr/>
        </p:nvSpPr>
        <p:spPr bwMode="gray">
          <a:xfrm>
            <a:off x="-287" y="0"/>
            <a:ext cx="193962"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7" name="Rectangle 6"/>
          <p:cNvSpPr/>
          <p:nvPr/>
        </p:nvSpPr>
        <p:spPr bwMode="gray">
          <a:xfrm>
            <a:off x="11995151" y="5854"/>
            <a:ext cx="193960" cy="68521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8" name="Rectangle 7"/>
          <p:cNvSpPr/>
          <p:nvPr/>
        </p:nvSpPr>
        <p:spPr bwMode="gray">
          <a:xfrm>
            <a:off x="-286"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286"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pic>
        <p:nvPicPr>
          <p:cNvPr id="10" name="Picture 9"/>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spTree>
    <p:extLst>
      <p:ext uri="{BB962C8B-B14F-4D97-AF65-F5344CB8AC3E}">
        <p14:creationId xmlns:p14="http://schemas.microsoft.com/office/powerpoint/2010/main" val="1065755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4EAF17A-378C-49D5-A479-C71FF9D7F1E7}" type="slidenum">
              <a:rPr lang="en-US" smtClean="0"/>
              <a:t>‹#›</a:t>
            </a:fld>
            <a:endParaRPr lang="en-US" dirty="0"/>
          </a:p>
        </p:txBody>
      </p:sp>
    </p:spTree>
    <p:extLst>
      <p:ext uri="{BB962C8B-B14F-4D97-AF65-F5344CB8AC3E}">
        <p14:creationId xmlns:p14="http://schemas.microsoft.com/office/powerpoint/2010/main" val="3862187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173454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New Template_Content 2 Line Title">
    <p:spTree>
      <p:nvGrpSpPr>
        <p:cNvPr id="1" name=""/>
        <p:cNvGrpSpPr/>
        <p:nvPr/>
      </p:nvGrpSpPr>
      <p:grpSpPr>
        <a:xfrm>
          <a:off x="0" y="0"/>
          <a:ext cx="0" cy="0"/>
          <a:chOff x="0" y="0"/>
          <a:chExt cx="0" cy="0"/>
        </a:xfrm>
      </p:grpSpPr>
      <p:sp>
        <p:nvSpPr>
          <p:cNvPr id="2" name="Title 1"/>
          <p:cNvSpPr>
            <a:spLocks noGrp="1"/>
          </p:cNvSpPr>
          <p:nvPr>
            <p:ph type="title"/>
          </p:nvPr>
        </p:nvSpPr>
        <p:spPr>
          <a:xfrm>
            <a:off x="1072183" y="327385"/>
            <a:ext cx="10969924" cy="1025071"/>
          </a:xfrm>
        </p:spPr>
        <p:txBody>
          <a:bodyPr anchor="t" anchorCtr="0"/>
          <a:lstStyle/>
          <a:p>
            <a:r>
              <a:rPr lang="en-US"/>
              <a:t>Click to edit Master title style</a:t>
            </a: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1072183" y="137230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542409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Title Slide with Picture and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text</a:t>
            </a:r>
          </a:p>
        </p:txBody>
      </p:sp>
      <p:sp>
        <p:nvSpPr>
          <p:cNvPr id="16" name="TextBox 15"/>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5" name="Picture 14"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4" name="Picture 13"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25589805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889077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dirty="0"/>
          </a:p>
        </p:txBody>
      </p:sp>
      <p:sp>
        <p:nvSpPr>
          <p:cNvPr id="4" name="Footer Placeholder 3"/>
          <p:cNvSpPr>
            <a:spLocks noGrp="1"/>
          </p:cNvSpPr>
          <p:nvPr>
            <p:ph type="ftr" sz="quarter" idx="11"/>
          </p:nvPr>
        </p:nvSpPr>
        <p:spPr/>
        <p:txBody>
          <a:bodyPr/>
          <a:lstStyle/>
          <a:p>
            <a:endParaRPr dirty="0"/>
          </a:p>
        </p:txBody>
      </p:sp>
      <p:sp>
        <p:nvSpPr>
          <p:cNvPr id="5" name="Slide Number Placeholder 4"/>
          <p:cNvSpPr>
            <a:spLocks noGrp="1"/>
          </p:cNvSpPr>
          <p:nvPr>
            <p:ph type="sldNum" sz="quarter" idx="12"/>
          </p:nvPr>
        </p:nvSpPr>
        <p:spPr/>
        <p:txBody>
          <a:bodyPr/>
          <a:lstStyle/>
          <a:p>
            <a:fld id="{C51EAA63-D034-42AE-91FA-B13B9518C7BE}" type="slidenum">
              <a:rPr/>
              <a:t>‹#›</a:t>
            </a:fld>
            <a:endParaRPr dirty="0"/>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3769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title="Android Smartphone and Tablet: Horizont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4532312" y="1975104"/>
            <a:ext cx="5248656" cy="3328416"/>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62906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51EAA63-D034-42AE-91FA-B13B9518C7BE}" type="slidenum">
              <a:rPr/>
              <a:t>‹#›</a:t>
            </a:fld>
            <a:endParaRPr dirty="0"/>
          </a:p>
        </p:txBody>
      </p:sp>
      <p:sp>
        <p:nvSpPr>
          <p:cNvPr id="9" name="Picture Placeholder 2"/>
          <p:cNvSpPr>
            <a:spLocks noGrp="1"/>
          </p:cNvSpPr>
          <p:nvPr>
            <p:ph type="pic" idx="13"/>
          </p:nvPr>
        </p:nvSpPr>
        <p:spPr bwMode="gray">
          <a:xfrm>
            <a:off x="7061703" y="1013144"/>
            <a:ext cx="3313567" cy="5252348"/>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pic>
        <p:nvPicPr>
          <p:cNvPr id="19" name="Picture 18" descr="Photos, screen captures, graphics can be inserted in a white mobile phone and tablet" title="Android Smartphone and Tablet: Vertical Layout"/>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1270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endParaRPr dirty="0"/>
          </a:p>
        </p:txBody>
      </p:sp>
    </p:spTree>
    <p:extLst>
      <p:ext uri="{BB962C8B-B14F-4D97-AF65-F5344CB8AC3E}">
        <p14:creationId xmlns:p14="http://schemas.microsoft.com/office/powerpoint/2010/main" val="3964592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New Template_Title 1">
    <p:bg>
      <p:bgPr>
        <a:solidFill>
          <a:schemeClr val="bg1"/>
        </a:solidFill>
        <a:effectLst/>
      </p:bgPr>
    </p:bg>
    <p:spTree>
      <p:nvGrpSpPr>
        <p:cNvPr id="1" name=""/>
        <p:cNvGrpSpPr/>
        <p:nvPr/>
      </p:nvGrpSpPr>
      <p:grpSpPr>
        <a:xfrm>
          <a:off x="0" y="0"/>
          <a:ext cx="0" cy="0"/>
          <a:chOff x="0" y="0"/>
          <a:chExt cx="0" cy="0"/>
        </a:xfrm>
      </p:grpSpPr>
      <p:sp>
        <p:nvSpPr>
          <p:cNvPr id="6" name="Rectangle 5"/>
          <p:cNvSpPr/>
          <p:nvPr userDrawn="1"/>
        </p:nvSpPr>
        <p:spPr>
          <a:xfrm>
            <a:off x="0" y="1"/>
            <a:ext cx="12188825" cy="6857999"/>
          </a:xfrm>
          <a:prstGeom prst="rect">
            <a:avLst/>
          </a:prstGeom>
          <a:gradFill flip="none" rotWithShape="1">
            <a:gsLst>
              <a:gs pos="20000">
                <a:srgbClr val="AA0000"/>
              </a:gs>
              <a:gs pos="90000">
                <a:srgbClr val="FF1414"/>
              </a:gs>
            </a:gsLst>
            <a:lin ang="16200000" scaled="0"/>
            <a:tileRect/>
          </a:gradFill>
          <a:ln>
            <a:noFill/>
          </a:ln>
          <a:effectLst>
            <a:outerShdw blurRad="152400" dist="63500" dir="27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p>
        </p:txBody>
      </p:sp>
      <p:sp>
        <p:nvSpPr>
          <p:cNvPr id="7" name="Rectangle 6"/>
          <p:cNvSpPr/>
          <p:nvPr userDrawn="1"/>
        </p:nvSpPr>
        <p:spPr>
          <a:xfrm>
            <a:off x="7618016" y="0"/>
            <a:ext cx="4570809" cy="6858000"/>
          </a:xfrm>
          <a:prstGeom prst="rect">
            <a:avLst/>
          </a:prstGeom>
          <a:gradFill flip="none" rotWithShape="1">
            <a:gsLst>
              <a:gs pos="20000">
                <a:srgbClr val="AA0000"/>
              </a:gs>
              <a:gs pos="90000">
                <a:srgbClr val="FF1414"/>
              </a:gs>
            </a:gsLst>
            <a:lin ang="16200000" scaled="0"/>
            <a:tileRect/>
          </a:gradFill>
          <a:ln>
            <a:noFill/>
          </a:ln>
          <a:effectLst>
            <a:outerShdw blurRad="635000" dir="10800000" algn="tl"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lvl="0" algn="ctr"/>
            <a:endParaRPr lang="en-US" dirty="0"/>
          </a:p>
        </p:txBody>
      </p:sp>
      <p:pic>
        <p:nvPicPr>
          <p:cNvPr id="8" name="Picture 7" descr="O_signature_wht_rgb.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8485" y="338661"/>
            <a:ext cx="2864374" cy="883412"/>
          </a:xfrm>
          <a:prstGeom prst="rect">
            <a:avLst/>
          </a:prstGeom>
        </p:spPr>
      </p:pic>
      <p:sp>
        <p:nvSpPr>
          <p:cNvPr id="17" name="Title 1"/>
          <p:cNvSpPr>
            <a:spLocks noGrp="1"/>
          </p:cNvSpPr>
          <p:nvPr>
            <p:ph type="title" hasCustomPrompt="1"/>
          </p:nvPr>
        </p:nvSpPr>
        <p:spPr bwMode="white">
          <a:xfrm>
            <a:off x="601822" y="2111023"/>
            <a:ext cx="6700187" cy="1640876"/>
          </a:xfrm>
        </p:spPr>
        <p:txBody>
          <a:bodyPr anchor="b" anchorCtr="0"/>
          <a:lstStyle>
            <a:lvl1pPr>
              <a:defRPr sz="3700">
                <a:solidFill>
                  <a:schemeClr val="bg1"/>
                </a:solidFill>
              </a:defRPr>
            </a:lvl1pPr>
          </a:lstStyle>
          <a:p>
            <a:r>
              <a:rPr lang="en-US" dirty="0"/>
              <a:t>Click to edit title</a:t>
            </a:r>
          </a:p>
        </p:txBody>
      </p:sp>
      <p:sp>
        <p:nvSpPr>
          <p:cNvPr id="5" name="Text Placeholder 4"/>
          <p:cNvSpPr>
            <a:spLocks noGrp="1"/>
          </p:cNvSpPr>
          <p:nvPr>
            <p:ph type="body" sz="quarter" idx="13"/>
          </p:nvPr>
        </p:nvSpPr>
        <p:spPr bwMode="white">
          <a:xfrm>
            <a:off x="600976" y="3885701"/>
            <a:ext cx="6701032" cy="1397499"/>
          </a:xfrm>
        </p:spPr>
        <p:txBody>
          <a:bodyPr lIns="0" tIns="0"/>
          <a:lstStyle>
            <a:lvl1pPr marL="0" indent="0">
              <a:spcAft>
                <a:spcPts val="0"/>
              </a:spcAft>
              <a:buNone/>
              <a:defRPr>
                <a:solidFill>
                  <a:schemeClr val="bg1"/>
                </a:solidFill>
              </a:defRPr>
            </a:lvl1pPr>
          </a:lstStyle>
          <a:p>
            <a:pPr lvl="0"/>
            <a:r>
              <a:rPr lang="en-US"/>
              <a:t>Click to edit Master text styles</a:t>
            </a:r>
          </a:p>
        </p:txBody>
      </p:sp>
      <p:sp>
        <p:nvSpPr>
          <p:cNvPr id="3" name="Picture Placeholder 2"/>
          <p:cNvSpPr>
            <a:spLocks noGrp="1"/>
          </p:cNvSpPr>
          <p:nvPr>
            <p:ph type="pic" sz="quarter" idx="14" hasCustomPrompt="1"/>
          </p:nvPr>
        </p:nvSpPr>
        <p:spPr>
          <a:xfrm>
            <a:off x="7618016" y="0"/>
            <a:ext cx="4570809" cy="6858000"/>
          </a:xfrm>
          <a:effectLst>
            <a:innerShdw blurRad="63500" dist="50800" dir="10800000">
              <a:prstClr val="black">
                <a:alpha val="50000"/>
              </a:prstClr>
            </a:innerShdw>
          </a:effectLst>
        </p:spPr>
        <p:txBody>
          <a:bodyPr anchor="ctr" anchorCtr="1"/>
          <a:lstStyle>
            <a:lvl1pPr marL="80419" indent="0">
              <a:buFontTx/>
              <a:buNone/>
              <a:defRPr baseline="0">
                <a:solidFill>
                  <a:schemeClr val="bg1"/>
                </a:solidFill>
              </a:defRPr>
            </a:lvl1pPr>
          </a:lstStyle>
          <a:p>
            <a:r>
              <a:rPr lang="en-US" dirty="0"/>
              <a:t>Insert Picture Here</a:t>
            </a:r>
          </a:p>
        </p:txBody>
      </p:sp>
    </p:spTree>
    <p:extLst>
      <p:ext uri="{BB962C8B-B14F-4D97-AF65-F5344CB8AC3E}">
        <p14:creationId xmlns:p14="http://schemas.microsoft.com/office/powerpoint/2010/main" val="1090984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build="p">
        <p:tmplLst>
          <p:tmpl lvl="1">
            <p:tnLst>
              <p:par>
                <p:cTn presetID="10" presetClass="entr" presetSubtype="0" fill="hold" nodeType="withEffect">
                  <p:stCondLst>
                    <p:cond delay="10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New Template_Graphic Section Divider">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1070070" y="2095791"/>
            <a:ext cx="6277102" cy="1467631"/>
          </a:xfrm>
        </p:spPr>
        <p:txBody>
          <a:bodyPr anchor="t" anchorCtr="0"/>
          <a:lstStyle>
            <a:lvl1pPr>
              <a:defRPr sz="3700" b="1">
                <a:ln w="0">
                  <a:noFill/>
                </a:ln>
                <a:solidFill>
                  <a:schemeClr val="tx1"/>
                </a:solidFill>
                <a:effectLst/>
              </a:defRPr>
            </a:lvl1pPr>
          </a:lstStyle>
          <a:p>
            <a:r>
              <a:rPr lang="en-US" dirty="0"/>
              <a:t>Click to edit text </a:t>
            </a:r>
          </a:p>
        </p:txBody>
      </p:sp>
      <p:sp>
        <p:nvSpPr>
          <p:cNvPr id="12" name="Rectangle 11"/>
          <p:cNvSpPr/>
          <p:nvPr userDrawn="1"/>
        </p:nvSpPr>
        <p:spPr>
          <a:xfrm>
            <a:off x="7618016" y="1"/>
            <a:ext cx="4570809" cy="6175023"/>
          </a:xfrm>
          <a:prstGeom prst="rect">
            <a:avLst/>
          </a:prstGeom>
          <a:gradFill flip="none" rotWithShape="1">
            <a:gsLst>
              <a:gs pos="100000">
                <a:srgbClr val="FF1414"/>
              </a:gs>
              <a:gs pos="0">
                <a:srgbClr val="AA0000"/>
              </a:gs>
            </a:gsLst>
            <a:lin ang="16200000" scaled="0"/>
            <a:tileRect/>
          </a:gradFill>
          <a:ln>
            <a:noFill/>
          </a:ln>
          <a:effectLst>
            <a:outerShdw blurRad="152400" dist="63500" dir="10500000" algn="tl"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lang="en-US" dirty="0"/>
          </a:p>
        </p:txBody>
      </p:sp>
      <p:grpSp>
        <p:nvGrpSpPr>
          <p:cNvPr id="6" name="Group 5"/>
          <p:cNvGrpSpPr/>
          <p:nvPr userDrawn="1"/>
        </p:nvGrpSpPr>
        <p:grpSpPr>
          <a:xfrm>
            <a:off x="0" y="6172201"/>
            <a:ext cx="12188825" cy="224367"/>
            <a:chOff x="0" y="4629150"/>
            <a:chExt cx="9144000" cy="168275"/>
          </a:xfrm>
        </p:grpSpPr>
        <p:pic>
          <p:nvPicPr>
            <p:cNvPr id="7" name="Picture 25" descr="Red B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29150"/>
              <a:ext cx="9144000" cy="168275"/>
            </a:xfrm>
            <a:prstGeom prst="rect">
              <a:avLst/>
            </a:prstGeom>
            <a:solidFill>
              <a:schemeClr val="accent1"/>
            </a:solidFill>
            <a:ln>
              <a:noFill/>
            </a:ln>
            <a:extLst/>
          </p:spPr>
        </p:pic>
        <p:pic>
          <p:nvPicPr>
            <p:cNvPr id="8" name="Picture 20" descr="Oracle WHITE"/>
            <p:cNvPicPr>
              <a:picLocks noChangeArrowheads="1"/>
            </p:cNvPicPr>
            <p:nvPr userDrawn="1"/>
          </p:nvPicPr>
          <p:blipFill>
            <a:blip r:embed="rId3" cstate="print"/>
            <a:srcRect/>
            <a:stretch>
              <a:fillRect/>
            </a:stretch>
          </p:blipFill>
          <p:spPr bwMode="auto">
            <a:xfrm>
              <a:off x="8015479" y="4668926"/>
              <a:ext cx="704056" cy="88722"/>
            </a:xfrm>
            <a:prstGeom prst="rect">
              <a:avLst/>
            </a:prstGeom>
            <a:noFill/>
            <a:ln w="9525">
              <a:noFill/>
              <a:miter lim="800000"/>
              <a:headEnd/>
              <a:tailEnd/>
            </a:ln>
          </p:spPr>
        </p:pic>
      </p:grpSp>
    </p:spTree>
    <p:extLst>
      <p:ext uri="{BB962C8B-B14F-4D97-AF65-F5344CB8AC3E}">
        <p14:creationId xmlns:p14="http://schemas.microsoft.com/office/powerpoint/2010/main" val="4671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New Template_Content 1 Lin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072183" y="327385"/>
            <a:ext cx="10969924" cy="541860"/>
          </a:xfrm>
        </p:spPr>
        <p:txBody>
          <a:bodyPr anchor="t" anchorCtr="0"/>
          <a:lstStyle/>
          <a:p>
            <a:r>
              <a:rPr lang="en-US" dirty="0"/>
              <a:t>Click to edit Master title style</a:t>
            </a:r>
            <a:br>
              <a:rPr lang="en-US" dirty="0"/>
            </a:br>
            <a:endParaRPr lang="en-US" dirty="0"/>
          </a:p>
        </p:txBody>
      </p:sp>
      <p:sp>
        <p:nvSpPr>
          <p:cNvPr id="6" name="Content Placeholder 5"/>
          <p:cNvSpPr>
            <a:spLocks noGrp="1"/>
          </p:cNvSpPr>
          <p:nvPr>
            <p:ph sz="quarter" idx="12"/>
          </p:nvPr>
        </p:nvSpPr>
        <p:spPr>
          <a:xfrm>
            <a:off x="1072183" y="2029468"/>
            <a:ext cx="10969943" cy="40834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4"/>
          <p:cNvSpPr>
            <a:spLocks noGrp="1"/>
          </p:cNvSpPr>
          <p:nvPr>
            <p:ph type="body" sz="quarter" idx="13"/>
          </p:nvPr>
        </p:nvSpPr>
        <p:spPr>
          <a:xfrm>
            <a:off x="1072183" y="864288"/>
            <a:ext cx="10969943" cy="406400"/>
          </a:xfrm>
        </p:spPr>
        <p:txBody>
          <a:bodyPr anchor="t" anchorCtr="0">
            <a:noAutofit/>
          </a:bodyPr>
          <a:lstStyle>
            <a:lvl1pPr marL="0" indent="0">
              <a:spcAft>
                <a:spcPts val="0"/>
              </a:spcAft>
              <a:buFontTx/>
              <a:buNone/>
              <a:defRPr sz="2700">
                <a:solidFill>
                  <a:schemeClr val="accent1"/>
                </a:solidFill>
              </a:defRPr>
            </a:lvl1pPr>
            <a:lvl2pPr marL="609493" indent="0">
              <a:buFontTx/>
              <a:buNone/>
              <a:defRPr/>
            </a:lvl2pPr>
            <a:lvl3pPr marL="1218987" indent="0">
              <a:buFontTx/>
              <a:buNone/>
              <a:defRPr/>
            </a:lvl3pPr>
            <a:lvl4pPr marL="1828480" indent="0">
              <a:buFontTx/>
              <a:buNone/>
              <a:defRPr/>
            </a:lvl4pPr>
            <a:lvl5pPr marL="2437973" indent="0">
              <a:buFontTx/>
              <a:buNone/>
              <a:defRPr/>
            </a:lvl5pPr>
          </a:lstStyle>
          <a:p>
            <a:pPr lvl="0"/>
            <a:r>
              <a:rPr lang="en-US"/>
              <a:t>Click to edit Master text styles</a:t>
            </a:r>
          </a:p>
        </p:txBody>
      </p:sp>
    </p:spTree>
    <p:extLst>
      <p:ext uri="{BB962C8B-B14F-4D97-AF65-F5344CB8AC3E}">
        <p14:creationId xmlns:p14="http://schemas.microsoft.com/office/powerpoint/2010/main" val="3856546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p:cSld name="Title Slide without Pictur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dirty="0"/>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1813" y="3429451"/>
            <a:ext cx="11125199"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6" name="Date Placeholder 5"/>
          <p:cNvSpPr>
            <a:spLocks noGrp="1"/>
          </p:cNvSpPr>
          <p:nvPr>
            <p:ph type="dt" sz="half" idx="14"/>
          </p:nvPr>
        </p:nvSpPr>
        <p:spPr/>
        <p:txBody>
          <a:bodyPr/>
          <a:lstStyle>
            <a:lvl1pPr>
              <a:defRPr>
                <a:solidFill>
                  <a:srgbClr val="5F5F5F"/>
                </a:solidFill>
              </a:defRPr>
            </a:lvl1pPr>
          </a:lstStyle>
          <a:p>
            <a:fld id="{18E200CA-304A-C040-8993-92140E9F0226}" type="datetime1">
              <a:rPr lang="en-US" smtClean="0"/>
              <a:pPr/>
              <a:t>10/17/2018</a:t>
            </a:fld>
            <a:endParaRPr lang="en-US" dirty="0"/>
          </a:p>
        </p:txBody>
      </p:sp>
      <p:sp>
        <p:nvSpPr>
          <p:cNvPr id="8" name="Footer Placeholder 7"/>
          <p:cNvSpPr>
            <a:spLocks noGrp="1"/>
          </p:cNvSpPr>
          <p:nvPr>
            <p:ph type="ftr" sz="quarter" idx="15"/>
          </p:nvPr>
        </p:nvSpPr>
        <p:spPr/>
        <p:txBody>
          <a:bodyPr/>
          <a:lstStyle>
            <a:lvl1pPr>
              <a:defRPr>
                <a:solidFill>
                  <a:srgbClr val="5F5F5F"/>
                </a:solidFill>
              </a:defRPr>
            </a:lvl1pPr>
          </a:lstStyle>
          <a:p>
            <a:r>
              <a:rPr lang="en-US" dirty="0"/>
              <a:t>Confidential – Oracle Internal Restricted</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9" name="Picture 8"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705313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rgbClr val="D8E1E6"/>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1813" y="739775"/>
            <a:ext cx="11125199" cy="1470025"/>
          </a:xfrm>
        </p:spPr>
        <p:txBody>
          <a:bodyPr/>
          <a:lstStyle>
            <a:lvl1pPr>
              <a:lnSpc>
                <a:spcPct val="80000"/>
              </a:lnSpc>
              <a:defRPr sz="4800"/>
            </a:lvl1pPr>
          </a:lstStyle>
          <a:p>
            <a:r>
              <a:rPr lang="en-US"/>
              <a:t>Click to edit Master title style</a:t>
            </a:r>
            <a:endParaRPr dirty="0"/>
          </a:p>
        </p:txBody>
      </p:sp>
      <p:sp>
        <p:nvSpPr>
          <p:cNvPr id="3" name="Subtitle 2"/>
          <p:cNvSpPr>
            <a:spLocks noGrp="1"/>
          </p:cNvSpPr>
          <p:nvPr>
            <p:ph type="subTitle" idx="1"/>
          </p:nvPr>
        </p:nvSpPr>
        <p:spPr>
          <a:xfrm>
            <a:off x="531763" y="2286000"/>
            <a:ext cx="11126648"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7" name="Date Placeholder 6"/>
          <p:cNvSpPr>
            <a:spLocks noGrp="1"/>
          </p:cNvSpPr>
          <p:nvPr>
            <p:ph type="dt" sz="half" idx="10"/>
          </p:nvPr>
        </p:nvSpPr>
        <p:spPr/>
        <p:txBody>
          <a:bodyPr/>
          <a:lstStyle>
            <a:lvl1pPr>
              <a:defRPr>
                <a:solidFill>
                  <a:srgbClr val="5F5F5F"/>
                </a:solidFill>
              </a:defRPr>
            </a:lvl1pPr>
          </a:lstStyle>
          <a:p>
            <a:fld id="{5422F447-0638-D54F-A582-4FDB58DEC84B}" type="datetime1">
              <a:rPr lang="en-US" smtClean="0"/>
              <a:pPr/>
              <a:t>10/17/2018</a:t>
            </a:fld>
            <a:endParaRPr lang="en-US" dirty="0"/>
          </a:p>
        </p:txBody>
      </p:sp>
      <p:sp>
        <p:nvSpPr>
          <p:cNvPr id="8" name="Footer Placeholder 7"/>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0" name="Picture 9" descr="Oracle logo in white on red staging background"/>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41694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OIC Title Slide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Rectangle 11"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5903492" cy="1470025"/>
          </a:xfrm>
        </p:spPr>
        <p:txBody>
          <a:bodyPr/>
          <a:lstStyle>
            <a:lvl1pPr>
              <a:lnSpc>
                <a:spcPct val="80000"/>
              </a:lnSpc>
              <a:defRPr sz="480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531762" y="2286000"/>
            <a:ext cx="5903544"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dirty="0"/>
          </a:p>
        </p:txBody>
      </p:sp>
      <p:sp>
        <p:nvSpPr>
          <p:cNvPr id="13" name="Text Placeholder 12"/>
          <p:cNvSpPr>
            <a:spLocks noGrp="1"/>
          </p:cNvSpPr>
          <p:nvPr>
            <p:ph type="body" sz="quarter" idx="13" hasCustomPrompt="1"/>
          </p:nvPr>
        </p:nvSpPr>
        <p:spPr>
          <a:xfrm>
            <a:off x="531814" y="3429451"/>
            <a:ext cx="5034099" cy="2514149"/>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7" name="Date Placeholder 6"/>
          <p:cNvSpPr>
            <a:spLocks noGrp="1"/>
          </p:cNvSpPr>
          <p:nvPr>
            <p:ph type="dt" sz="half" idx="14"/>
          </p:nvPr>
        </p:nvSpPr>
        <p:spPr/>
        <p:txBody>
          <a:bodyPr/>
          <a:lstStyle>
            <a:lvl1pPr>
              <a:defRPr>
                <a:solidFill>
                  <a:schemeClr val="tx1"/>
                </a:solidFill>
              </a:defRPr>
            </a:lvl1pPr>
          </a:lstStyle>
          <a:p>
            <a:fld id="{C1AB73E5-ADCA-1347-A350-C9B89A458CDF}" type="datetime1">
              <a:rPr lang="en-US" smtClean="0">
                <a:solidFill>
                  <a:srgbClr val="FFFFFF"/>
                </a:solidFill>
              </a:rPr>
              <a:pPr/>
              <a:t>10/17/2018</a:t>
            </a:fld>
            <a:endParaRPr lang="en-US" dirty="0">
              <a:solidFill>
                <a:srgbClr val="FFFFFF"/>
              </a:solidFill>
            </a:endParaRPr>
          </a:p>
        </p:txBody>
      </p:sp>
      <p:sp>
        <p:nvSpPr>
          <p:cNvPr id="8" name="Footer Placeholder 7"/>
          <p:cNvSpPr>
            <a:spLocks noGrp="1"/>
          </p:cNvSpPr>
          <p:nvPr>
            <p:ph type="ftr" sz="quarter" idx="15"/>
          </p:nvPr>
        </p:nvSpPr>
        <p:spPr/>
        <p:txBody>
          <a:bodyPr/>
          <a:lstStyle>
            <a:lvl1pPr>
              <a:defRPr>
                <a:solidFill>
                  <a:schemeClr val="tx1"/>
                </a:solidFill>
              </a:defRPr>
            </a:lvl1pPr>
          </a:lstStyle>
          <a:p>
            <a:r>
              <a:rPr lang="en-US" dirty="0">
                <a:solidFill>
                  <a:srgbClr val="FFFFFF"/>
                </a:solidFill>
              </a:rPr>
              <a:t>Confidential – Oracle Internal Restricted</a:t>
            </a:r>
          </a:p>
        </p:txBody>
      </p:sp>
      <p:sp>
        <p:nvSpPr>
          <p:cNvPr id="14" name="TextBox 13"/>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pic>
        <p:nvPicPr>
          <p:cNvPr id="11" name="Picture 10"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5" name="Picture 14"/>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1321" y="85061"/>
            <a:ext cx="2321811" cy="1625267"/>
          </a:xfrm>
          <a:prstGeom prst="rect">
            <a:avLst/>
          </a:prstGeom>
        </p:spPr>
      </p:pic>
    </p:spTree>
    <p:extLst>
      <p:ext uri="{BB962C8B-B14F-4D97-AF65-F5344CB8AC3E}">
        <p14:creationId xmlns:p14="http://schemas.microsoft.com/office/powerpoint/2010/main" val="367167153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Title Slide with Picture and 2 Logo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2" name="Rectangle 21" descr="Full slide 4-color photo can be inserted here. Customer/Partner and secondary logo can be included" title="Title Slide with Picture and customer/partner logo"/>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531814" y="739775"/>
            <a:ext cx="9144000" cy="1470025"/>
          </a:xfrm>
        </p:spPr>
        <p:txBody>
          <a:bodyPr/>
          <a:lstStyle>
            <a:lvl1pPr>
              <a:lnSpc>
                <a:spcPct val="80000"/>
              </a:lnSpc>
              <a:defRPr sz="4800"/>
            </a:lvl1pPr>
          </a:lstStyle>
          <a:p>
            <a:r>
              <a:rPr lang="en-US"/>
              <a:t>Click to edit Master title style</a:t>
            </a:r>
            <a:endParaRPr/>
          </a:p>
        </p:txBody>
      </p:sp>
      <p:sp>
        <p:nvSpPr>
          <p:cNvPr id="3" name="Subtitle 2"/>
          <p:cNvSpPr>
            <a:spLocks noGrp="1"/>
          </p:cNvSpPr>
          <p:nvPr>
            <p:ph type="subTitle" idx="1"/>
          </p:nvPr>
        </p:nvSpPr>
        <p:spPr>
          <a:xfrm>
            <a:off x="531762" y="2286000"/>
            <a:ext cx="9144000"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endParaRPr lang="en-US" dirty="0"/>
          </a:p>
        </p:txBody>
      </p:sp>
      <p:sp>
        <p:nvSpPr>
          <p:cNvPr id="5" name="Footer Placeholder 4"/>
          <p:cNvSpPr>
            <a:spLocks noGrp="1"/>
          </p:cNvSpPr>
          <p:nvPr>
            <p:ph type="ftr" sz="quarter" idx="11"/>
          </p:nvPr>
        </p:nvSpPr>
        <p:spPr/>
        <p:txBody>
          <a:bodyPr/>
          <a:lstStyle>
            <a:lvl1pPr>
              <a:defRPr>
                <a:solidFill>
                  <a:schemeClr val="tx1"/>
                </a:solidFill>
              </a:defRPr>
            </a:lvl1pPr>
          </a:lstStyle>
          <a:p>
            <a:endParaRPr lang="en-US" dirty="0"/>
          </a:p>
        </p:txBody>
      </p:sp>
      <p:sp>
        <p:nvSpPr>
          <p:cNvPr id="13" name="Text Placeholder 12"/>
          <p:cNvSpPr>
            <a:spLocks noGrp="1"/>
          </p:cNvSpPr>
          <p:nvPr>
            <p:ph type="body" sz="quarter" idx="13" hasCustomPrompt="1"/>
          </p:nvPr>
        </p:nvSpPr>
        <p:spPr>
          <a:xfrm>
            <a:off x="531814" y="3429451"/>
            <a:ext cx="9144000" cy="2514149"/>
          </a:xfrm>
        </p:spPr>
        <p:txBody>
          <a:bodyPr>
            <a:noAutofit/>
          </a:bodyPr>
          <a:lstStyle>
            <a:lvl1pPr marL="1588" indent="0">
              <a:spcBef>
                <a:spcPts val="0"/>
              </a:spcBef>
              <a:buFontTx/>
              <a:buNone/>
              <a:defRPr sz="24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2" name="Rectangle 11"/>
          <p:cNvSpPr/>
          <p:nvPr/>
        </p:nvSpPr>
        <p:spPr bwMode="white">
          <a:xfrm>
            <a:off x="9828212" y="0"/>
            <a:ext cx="1828800"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p>
        </p:txBody>
      </p:sp>
      <p:sp>
        <p:nvSpPr>
          <p:cNvPr id="21" name="Text Placeholder 12"/>
          <p:cNvSpPr>
            <a:spLocks noGrp="1"/>
          </p:cNvSpPr>
          <p:nvPr>
            <p:ph type="body" sz="quarter" idx="15" hasCustomPrompt="1"/>
          </p:nvPr>
        </p:nvSpPr>
        <p:spPr>
          <a:xfrm>
            <a:off x="9904412" y="228600"/>
            <a:ext cx="1676400" cy="228600"/>
          </a:xfrm>
        </p:spPr>
        <p:txBody>
          <a:bodyPr anchor="b">
            <a:normAutofit/>
          </a:bodyPr>
          <a:lstStyle>
            <a:lvl1pPr marL="1588" indent="0" algn="ctr">
              <a:spcBef>
                <a:spcPts val="0"/>
              </a:spcBef>
              <a:buFontTx/>
              <a:buNone/>
              <a:defRPr sz="1400" baseline="0">
                <a:solidFill>
                  <a:schemeClr val="bg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t>Click to add text</a:t>
            </a:r>
          </a:p>
        </p:txBody>
      </p:sp>
      <p:sp>
        <p:nvSpPr>
          <p:cNvPr id="15" name="Rectangle 14"/>
          <p:cNvSpPr/>
          <p:nvPr/>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17" name="TextBox 1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4" name="Picture 13" descr="Oracle logo in white on red staging background" title="Oracle red badge logo"/>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
        <p:nvSpPr>
          <p:cNvPr id="18" name="Rectangle 17"/>
          <p:cNvSpPr/>
          <p:nvPr userDrawn="1"/>
        </p:nvSpPr>
        <p:spPr>
          <a:xfrm>
            <a:off x="9823443" y="5409983"/>
            <a:ext cx="1828800" cy="850392"/>
          </a:xfrm>
          <a:prstGeom prst="rect">
            <a:avLst/>
          </a:prstGeom>
          <a:solidFill>
            <a:schemeClr val="tx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endParaRPr lang="en-US" dirty="0"/>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endParaRPr sz="850" dirty="0">
              <a:solidFill>
                <a:schemeClr val="tx1"/>
              </a:solidFill>
            </a:endParaRPr>
          </a:p>
        </p:txBody>
      </p:sp>
    </p:spTree>
    <p:extLst>
      <p:ext uri="{BB962C8B-B14F-4D97-AF65-F5344CB8AC3E}">
        <p14:creationId xmlns:p14="http://schemas.microsoft.com/office/powerpoint/2010/main" val="388520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OIC Title Slide with Graphics and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2" name="Title 1"/>
          <p:cNvSpPr>
            <a:spLocks noGrp="1"/>
          </p:cNvSpPr>
          <p:nvPr>
            <p:ph type="ctrTitle"/>
          </p:nvPr>
        </p:nvSpPr>
        <p:spPr>
          <a:xfrm>
            <a:off x="531814" y="739775"/>
            <a:ext cx="5926495" cy="1470025"/>
          </a:xfrm>
        </p:spPr>
        <p:txBody>
          <a:bodyPr/>
          <a:lstStyle>
            <a:lvl1pPr>
              <a:lnSpc>
                <a:spcPct val="80000"/>
              </a:lnSpc>
              <a:defRPr sz="4800">
                <a:solidFill>
                  <a:schemeClr val="tx1"/>
                </a:solidFill>
              </a:defRPr>
            </a:lvl1pPr>
          </a:lstStyle>
          <a:p>
            <a:r>
              <a:rPr lang="en-US" dirty="0"/>
              <a:t>Click to edit Master title style</a:t>
            </a:r>
            <a:endParaRPr dirty="0"/>
          </a:p>
        </p:txBody>
      </p:sp>
      <p:sp>
        <p:nvSpPr>
          <p:cNvPr id="3" name="Subtitle 2"/>
          <p:cNvSpPr>
            <a:spLocks noGrp="1"/>
          </p:cNvSpPr>
          <p:nvPr>
            <p:ph type="subTitle" idx="1"/>
          </p:nvPr>
        </p:nvSpPr>
        <p:spPr>
          <a:xfrm>
            <a:off x="531762" y="2286000"/>
            <a:ext cx="5926547" cy="914400"/>
          </a:xfrm>
        </p:spPr>
        <p:txBody>
          <a:bodyPr>
            <a:noAutofit/>
          </a:bodyPr>
          <a:lstStyle>
            <a:lvl1pPr marL="0" indent="0" algn="l">
              <a:spcBef>
                <a:spcPts val="0"/>
              </a:spcBef>
              <a:buNone/>
              <a:defRPr sz="24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dirty="0"/>
          </a:p>
        </p:txBody>
      </p:sp>
      <p:sp>
        <p:nvSpPr>
          <p:cNvPr id="4" name="Date Placeholder 3"/>
          <p:cNvSpPr>
            <a:spLocks noGrp="1"/>
          </p:cNvSpPr>
          <p:nvPr>
            <p:ph type="dt" sz="half" idx="10"/>
          </p:nvPr>
        </p:nvSpPr>
        <p:spPr/>
        <p:txBody>
          <a:bodyPr/>
          <a:lstStyle>
            <a:lvl1pPr>
              <a:defRPr>
                <a:solidFill>
                  <a:schemeClr val="tx1"/>
                </a:solidFill>
              </a:defRPr>
            </a:lvl1pPr>
          </a:lstStyle>
          <a:p>
            <a:fld id="{1B1D274B-EA0C-5441-BC53-D6DE452EB9E7}" type="datetime1">
              <a:rPr lang="en-US" smtClean="0">
                <a:solidFill>
                  <a:srgbClr val="FFFFFF"/>
                </a:solidFill>
              </a:rPr>
              <a:pPr/>
              <a:t>10/17/2018</a:t>
            </a:fld>
            <a:endParaRPr lang="en-US" dirty="0">
              <a:solidFill>
                <a:srgbClr val="FFFFFF"/>
              </a:solidFill>
            </a:endParaRPr>
          </a:p>
        </p:txBody>
      </p:sp>
      <p:sp>
        <p:nvSpPr>
          <p:cNvPr id="5" name="Footer Placeholder 4"/>
          <p:cNvSpPr>
            <a:spLocks noGrp="1"/>
          </p:cNvSpPr>
          <p:nvPr>
            <p:ph type="ftr" sz="quarter" idx="11"/>
          </p:nvPr>
        </p:nvSpPr>
        <p:spPr/>
        <p:txBody>
          <a:bodyPr/>
          <a:lstStyle>
            <a:lvl1pPr>
              <a:defRPr>
                <a:solidFill>
                  <a:schemeClr val="tx1"/>
                </a:solidFill>
              </a:defRPr>
            </a:lvl1pPr>
          </a:lstStyle>
          <a:p>
            <a:r>
              <a:rPr lang="en-US" dirty="0">
                <a:solidFill>
                  <a:srgbClr val="FFFFFF"/>
                </a:solidFill>
              </a:rPr>
              <a:t>Confidential – Oracle Internal Restricted</a:t>
            </a:r>
          </a:p>
        </p:txBody>
      </p:sp>
      <p:sp>
        <p:nvSpPr>
          <p:cNvPr id="13" name="Text Placeholder 12"/>
          <p:cNvSpPr>
            <a:spLocks noGrp="1"/>
          </p:cNvSpPr>
          <p:nvPr>
            <p:ph type="body" sz="quarter" idx="13" hasCustomPrompt="1"/>
          </p:nvPr>
        </p:nvSpPr>
        <p:spPr>
          <a:xfrm>
            <a:off x="531815" y="3429451"/>
            <a:ext cx="4941334" cy="2514149"/>
          </a:xfrm>
        </p:spPr>
        <p:txBody>
          <a:bodyPr>
            <a:noAutofit/>
          </a:bodyPr>
          <a:lstStyle>
            <a:lvl1pPr marL="1588" indent="0">
              <a:spcBef>
                <a:spcPts val="0"/>
              </a:spcBef>
              <a:buFontTx/>
              <a:buNone/>
              <a:defRPr sz="2400" baseline="0">
                <a:solidFill>
                  <a:schemeClr val="tx1"/>
                </a:solidFill>
              </a:defRPr>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presenter’s name, title, division/business unit/organization and date</a:t>
            </a:r>
          </a:p>
        </p:txBody>
      </p:sp>
      <p:sp>
        <p:nvSpPr>
          <p:cNvPr id="16" name="TextBox 15"/>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a:t>
            </a:r>
            <a:r>
              <a:rPr lang="en-US" sz="850" dirty="0">
                <a:solidFill>
                  <a:srgbClr val="FFFFFF"/>
                </a:solidFill>
              </a:rPr>
              <a:t>2017,</a:t>
            </a:r>
            <a:r>
              <a:rPr sz="850" dirty="0">
                <a:solidFill>
                  <a:srgbClr val="FFFFFF"/>
                </a:solidFill>
              </a:rPr>
              <a:t> Oracle and/or its affiliates. All rights reserved.  |</a:t>
            </a:r>
          </a:p>
        </p:txBody>
      </p:sp>
      <p:pic>
        <p:nvPicPr>
          <p:cNvPr id="15" name="Picture 14"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771321" y="85061"/>
            <a:ext cx="2321811" cy="1625267"/>
          </a:xfrm>
          <a:prstGeom prst="rect">
            <a:avLst/>
          </a:prstGeom>
        </p:spPr>
      </p:pic>
    </p:spTree>
    <p:extLst>
      <p:ext uri="{BB962C8B-B14F-4D97-AF65-F5344CB8AC3E}">
        <p14:creationId xmlns:p14="http://schemas.microsoft.com/office/powerpoint/2010/main" val="234816968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D73DEB30-233D-2949-81C2-C8BFBD45E096}" type="datetime1">
              <a:rPr lang="en-US" smtClean="0">
                <a:solidFill>
                  <a:srgbClr val="58595B"/>
                </a:solidFill>
              </a:rPr>
              <a:pPr/>
              <a:t>10/17/2018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897122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76FE6C8E-A310-8245-A41A-E019203CBC36}" type="datetime1">
              <a:rPr lang="en-US" smtClean="0">
                <a:solidFill>
                  <a:srgbClr val="58595B"/>
                </a:solidFill>
              </a:rPr>
              <a:pPr/>
              <a:t>10/17/2018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1326637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4" name="Date Placeholder 3"/>
          <p:cNvSpPr>
            <a:spLocks noGrp="1"/>
          </p:cNvSpPr>
          <p:nvPr>
            <p:ph type="dt" sz="half" idx="10"/>
          </p:nvPr>
        </p:nvSpPr>
        <p:spPr/>
        <p:txBody>
          <a:bodyPr/>
          <a:lstStyle/>
          <a:p>
            <a:fld id="{FA59907D-644C-9347-A162-0C74DD30CB26}" type="datetime1">
              <a:rPr lang="en-US" smtClean="0">
                <a:solidFill>
                  <a:srgbClr val="58595B"/>
                </a:solidFill>
              </a:rPr>
              <a:pPr/>
              <a:t>10/17/2018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42861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135D608-A191-744F-B4DE-7F9FD4F38567}" type="datetime1">
              <a:rPr lang="en-US" smtClean="0">
                <a:solidFill>
                  <a:srgbClr val="58595B"/>
                </a:solidFill>
              </a:rPr>
              <a:pPr/>
              <a:t>10/17/2018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219571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OIC 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1690777"/>
            <a:ext cx="5219630" cy="2281147"/>
          </a:xfrm>
        </p:spPr>
        <p:txBody>
          <a:bodyPr anchor="b"/>
          <a:lstStyle>
            <a:lvl1pPr algn="l">
              <a:lnSpc>
                <a:spcPct val="80000"/>
              </a:lnSpc>
              <a:defRPr sz="4800" b="0" cap="none" baseline="0">
                <a:solidFill>
                  <a:schemeClr val="tx1"/>
                </a:solidFill>
              </a:defRPr>
            </a:lvl1pPr>
          </a:lstStyle>
          <a:p>
            <a:r>
              <a:rPr lang="en-US" dirty="0"/>
              <a:t>Click to edit Master title style</a:t>
            </a:r>
            <a:endParaRPr dirty="0"/>
          </a:p>
        </p:txBody>
      </p:sp>
      <p:sp>
        <p:nvSpPr>
          <p:cNvPr id="3" name="Text Placeholder 2"/>
          <p:cNvSpPr>
            <a:spLocks noGrp="1"/>
          </p:cNvSpPr>
          <p:nvPr>
            <p:ph type="body" idx="1"/>
          </p:nvPr>
        </p:nvSpPr>
        <p:spPr>
          <a:xfrm>
            <a:off x="531813" y="4038597"/>
            <a:ext cx="3650317" cy="1746851"/>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01C5BE51-33B7-B04F-A26C-F86548CE84DE}" type="datetime1">
              <a:rPr lang="en-US" smtClean="0"/>
              <a:pPr/>
              <a:t>10/17/2018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18746412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1_OIC Section Header wGraphic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4" name="Rectangle 13" descr="Full slide 4-color photo can be inserted here"/>
          <p:cNvSpPr/>
          <p:nvPr userDrawn="1"/>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7" name="Group 6"/>
          <p:cNvGrpSpPr/>
          <p:nvPr/>
        </p:nvGrpSpPr>
        <p:grpSpPr bwMode="gray">
          <a:xfrm>
            <a:off x="-287" y="0"/>
            <a:ext cx="12189399" cy="6858000"/>
            <a:chOff x="-287" y="0"/>
            <a:chExt cx="12189399" cy="6858000"/>
          </a:xfrm>
          <a:solidFill>
            <a:srgbClr val="D8E1E6"/>
          </a:solidFill>
        </p:grpSpPr>
        <p:sp>
          <p:nvSpPr>
            <p:cNvPr id="9" name="Rectangle 8"/>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0" name="Rectangle 9"/>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1"/>
          <p:cNvSpPr>
            <a:spLocks noGrp="1"/>
          </p:cNvSpPr>
          <p:nvPr>
            <p:ph type="title"/>
          </p:nvPr>
        </p:nvSpPr>
        <p:spPr>
          <a:xfrm>
            <a:off x="531813" y="1690777"/>
            <a:ext cx="5219630" cy="2281147"/>
          </a:xfrm>
        </p:spPr>
        <p:txBody>
          <a:bodyPr anchor="b"/>
          <a:lstStyle>
            <a:lvl1pPr algn="l">
              <a:lnSpc>
                <a:spcPct val="80000"/>
              </a:lnSpc>
              <a:defRPr sz="4800" b="0" cap="none" baseline="0">
                <a:solidFill>
                  <a:schemeClr val="tx1"/>
                </a:solidFill>
              </a:defRPr>
            </a:lvl1pPr>
          </a:lstStyle>
          <a:p>
            <a:r>
              <a:rPr lang="en-US" dirty="0"/>
              <a:t>Click to edit Master title style</a:t>
            </a:r>
            <a:endParaRPr dirty="0"/>
          </a:p>
        </p:txBody>
      </p:sp>
      <p:sp>
        <p:nvSpPr>
          <p:cNvPr id="3" name="Text Placeholder 2"/>
          <p:cNvSpPr>
            <a:spLocks noGrp="1"/>
          </p:cNvSpPr>
          <p:nvPr>
            <p:ph type="body" idx="1"/>
          </p:nvPr>
        </p:nvSpPr>
        <p:spPr>
          <a:xfrm>
            <a:off x="531813" y="4038597"/>
            <a:ext cx="3650317" cy="1746851"/>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rgbClr val="5F5F5F"/>
                </a:solidFill>
              </a:defRPr>
            </a:lvl1pPr>
          </a:lstStyle>
          <a:p>
            <a:fld id="{F886DFF0-5146-224F-A622-350E2308A1C6}" type="datetime1">
              <a:rPr lang="en-US" smtClean="0"/>
              <a:pPr/>
              <a:t>10/17/2018</a:t>
            </a:fld>
            <a:endParaRPr lang="en-US" dirty="0"/>
          </a:p>
        </p:txBody>
      </p:sp>
      <p:sp>
        <p:nvSpPr>
          <p:cNvPr id="5" name="Footer Placeholder 4"/>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6" name="Slide Number Placeholder 5"/>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17" name="TextBox 16"/>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2448091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Announcement">
    <p:spTree>
      <p:nvGrpSpPr>
        <p:cNvPr id="1" name=""/>
        <p:cNvGrpSpPr/>
        <p:nvPr/>
      </p:nvGrpSpPr>
      <p:grpSpPr>
        <a:xfrm>
          <a:off x="0" y="0"/>
          <a:ext cx="0" cy="0"/>
          <a:chOff x="0" y="0"/>
          <a:chExt cx="0" cy="0"/>
        </a:xfrm>
      </p:grpSpPr>
      <p:sp>
        <p:nvSpPr>
          <p:cNvPr id="2" name="Title 1"/>
          <p:cNvSpPr>
            <a:spLocks noGrp="1"/>
          </p:cNvSpPr>
          <p:nvPr>
            <p:ph type="title"/>
          </p:nvPr>
        </p:nvSpPr>
        <p:spPr>
          <a:xfrm>
            <a:off x="531812" y="1905000"/>
            <a:ext cx="4800600" cy="1645920"/>
          </a:xfrm>
        </p:spPr>
        <p:txBody>
          <a:bodyPr anchor="b"/>
          <a:lstStyle>
            <a:lvl1pPr algn="l">
              <a:lnSpc>
                <a:spcPct val="80000"/>
              </a:lnSpc>
              <a:defRPr sz="4800" b="0"/>
            </a:lvl1pPr>
          </a:lstStyle>
          <a:p>
            <a:r>
              <a:rPr lang="en-US" dirty="0"/>
              <a:t>Click to edit Master title style</a:t>
            </a:r>
            <a:endParaRPr dirty="0"/>
          </a:p>
        </p:txBody>
      </p:sp>
      <p:sp>
        <p:nvSpPr>
          <p:cNvPr id="3" name="Picture Placeholder 2"/>
          <p:cNvSpPr>
            <a:spLocks noGrp="1"/>
          </p:cNvSpPr>
          <p:nvPr>
            <p:ph type="pic" idx="1"/>
          </p:nvPr>
        </p:nvSpPr>
        <p:spPr>
          <a:xfrm>
            <a:off x="5588456" y="533400"/>
            <a:ext cx="6068558" cy="5410200"/>
          </a:xfrm>
          <a:no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3657600"/>
            <a:ext cx="4800599" cy="1645920"/>
          </a:xfrm>
        </p:spPr>
        <p:txBody>
          <a:bodyPr>
            <a:noAutofit/>
          </a:bodyPr>
          <a:lstStyle>
            <a:lvl1pPr marL="0" indent="0">
              <a:spcBef>
                <a:spcPts val="0"/>
              </a:spcBef>
              <a:buNone/>
              <a:defRPr sz="2400" b="1"/>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DB67EC88-2A6A-4341-8E53-4689E0FAFC2E}"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70648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Remote Speaker Picture">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9658F403-91D3-414C-AE1A-332247EC4E84}"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Picture Placeholder 15"/>
          <p:cNvSpPr>
            <a:spLocks noGrp="1"/>
          </p:cNvSpPr>
          <p:nvPr>
            <p:ph type="pic" sz="quarter" idx="14" hasCustomPrompt="1"/>
          </p:nvPr>
        </p:nvSpPr>
        <p:spPr>
          <a:xfrm>
            <a:off x="2286000" y="1828800"/>
            <a:ext cx="3474720" cy="3840480"/>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
        <p:nvSpPr>
          <p:cNvPr id="10" name="Text Placeholder 10"/>
          <p:cNvSpPr>
            <a:spLocks noGrp="1"/>
          </p:cNvSpPr>
          <p:nvPr>
            <p:ph type="body" sz="quarter" idx="15"/>
          </p:nvPr>
        </p:nvSpPr>
        <p:spPr>
          <a:xfrm>
            <a:off x="6035040" y="1828799"/>
            <a:ext cx="5621972" cy="3840480"/>
          </a:xfrm>
        </p:spPr>
        <p:txBody>
          <a:bodyPr anchor="ctr" anchorCtr="0"/>
          <a:lstStyle>
            <a:lvl1pPr>
              <a:spcBef>
                <a:spcPts val="0"/>
              </a:spcBef>
              <a:spcAft>
                <a:spcPts val="800"/>
              </a:spcAft>
              <a:buClr>
                <a:schemeClr val="bg1"/>
              </a:buClr>
              <a:defRPr b="1"/>
            </a:lvl1pPr>
            <a:lvl2pPr marL="228600">
              <a:spcBef>
                <a:spcPts val="0"/>
              </a:spcBef>
              <a:buClr>
                <a:schemeClr val="bg1"/>
              </a:buClr>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59909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Quote with Log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B57D92A-BDD5-B84D-A7FC-DA862CF35DA4}"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3217175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524001"/>
            <a:ext cx="11126522" cy="4419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20752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Quote with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98812" y="1905000"/>
            <a:ext cx="8456613" cy="2209800"/>
          </a:xfrm>
        </p:spPr>
        <p:txBody>
          <a:bodyPr anchor="t"/>
          <a:lstStyle>
            <a:lvl1pPr marL="228600" indent="-228600" algn="l">
              <a:defRPr sz="4000" b="0"/>
            </a:lvl1pPr>
          </a:lstStyle>
          <a:p>
            <a:r>
              <a:rPr dirty="0"/>
              <a:t>“Click to type customer or partner quote surrounded by quotation marks.”</a:t>
            </a:r>
          </a:p>
        </p:txBody>
      </p:sp>
      <p:sp>
        <p:nvSpPr>
          <p:cNvPr id="4" name="Text Placeholder 3"/>
          <p:cNvSpPr>
            <a:spLocks noGrp="1"/>
          </p:cNvSpPr>
          <p:nvPr>
            <p:ph type="body" sz="half" idx="2" hasCustomPrompt="1"/>
          </p:nvPr>
        </p:nvSpPr>
        <p:spPr>
          <a:xfrm>
            <a:off x="3503611" y="4191000"/>
            <a:ext cx="8151813" cy="762000"/>
          </a:xfrm>
        </p:spPr>
        <p:txBody>
          <a:bodyPr>
            <a:noAutofit/>
          </a:bodyPr>
          <a:lstStyle>
            <a:lvl1pPr marL="292100" indent="-292100">
              <a:spcBef>
                <a:spcPts val="0"/>
              </a:spcBef>
              <a:buClr>
                <a:schemeClr val="tx1"/>
              </a:buClr>
              <a:buFont typeface="Arial" panose="020B0604020202020204" pitchFamily="34" charset="0"/>
              <a:buChar char="–"/>
              <a:defRPr sz="2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dirty="0"/>
              <a:t>Click to add Name, Title, Company</a:t>
            </a:r>
          </a:p>
        </p:txBody>
      </p:sp>
      <p:sp>
        <p:nvSpPr>
          <p:cNvPr id="5" name="Date Placeholder 4"/>
          <p:cNvSpPr>
            <a:spLocks noGrp="1"/>
          </p:cNvSpPr>
          <p:nvPr>
            <p:ph type="dt" sz="half" idx="10"/>
          </p:nvPr>
        </p:nvSpPr>
        <p:spPr/>
        <p:txBody>
          <a:bodyPr/>
          <a:lstStyle/>
          <a:p>
            <a:fld id="{2D6E915C-8096-0F42-842E-622E3F8232BB}"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Picture Placeholder 15"/>
          <p:cNvSpPr>
            <a:spLocks noGrp="1" noChangeAspect="1"/>
          </p:cNvSpPr>
          <p:nvPr>
            <p:ph type="pic" sz="quarter" idx="14" hasCustomPrompt="1"/>
          </p:nvPr>
        </p:nvSpPr>
        <p:spPr>
          <a:xfrm>
            <a:off x="531812" y="1905000"/>
            <a:ext cx="2194560" cy="3072384"/>
          </a:xfrm>
          <a:solidFill>
            <a:schemeClr val="bg2"/>
          </a:solidFill>
        </p:spPr>
        <p:txBody>
          <a:bodyPr tIns="91440">
            <a:noAutofit/>
          </a:bodyPr>
          <a:lstStyle>
            <a:lvl1pPr marL="0" indent="0" algn="ctr">
              <a:spcBef>
                <a:spcPts val="0"/>
              </a:spcBef>
              <a:buNone/>
              <a:defRPr sz="1800" baseline="0">
                <a:solidFill>
                  <a:schemeClr val="tx1"/>
                </a:solidFill>
              </a:defRPr>
            </a:lvl1pPr>
          </a:lstStyle>
          <a:p>
            <a:r>
              <a:rPr dirty="0"/>
              <a:t>Click icon to insert picture</a:t>
            </a:r>
          </a:p>
        </p:txBody>
      </p:sp>
    </p:spTree>
    <p:extLst>
      <p:ext uri="{BB962C8B-B14F-4D97-AF65-F5344CB8AC3E}">
        <p14:creationId xmlns:p14="http://schemas.microsoft.com/office/powerpoint/2010/main" val="2400007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cxnSp>
        <p:nvCxnSpPr>
          <p:cNvPr id="9" name="Straight Connector 8"/>
          <p:cNvCxnSpPr/>
          <p:nvPr/>
        </p:nvCxnSpPr>
        <p:spPr bwMode="ltGray">
          <a:xfrm>
            <a:off x="844456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3" y="1524001"/>
            <a:ext cx="7706333"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8742348" y="1524001"/>
            <a:ext cx="2914664"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2093BA85-1790-6649-A834-14A800818DCA}"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943433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hree Content">
    <p:spTree>
      <p:nvGrpSpPr>
        <p:cNvPr id="1" name=""/>
        <p:cNvGrpSpPr/>
        <p:nvPr/>
      </p:nvGrpSpPr>
      <p:grpSpPr>
        <a:xfrm>
          <a:off x="0" y="0"/>
          <a:ext cx="0" cy="0"/>
          <a:chOff x="0" y="0"/>
          <a:chExt cx="0" cy="0"/>
        </a:xfrm>
      </p:grpSpPr>
      <p:cxnSp>
        <p:nvCxnSpPr>
          <p:cNvPr id="9" name="Straight Connector 8"/>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sz="half" idx="1"/>
          </p:nvPr>
        </p:nvSpPr>
        <p:spPr>
          <a:xfrm>
            <a:off x="531814"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35705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21EF1F4-BAFD-E74F-8D0D-64442B66D718}"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Content Placeholder 3"/>
          <p:cNvSpPr>
            <a:spLocks noGrp="1"/>
          </p:cNvSpPr>
          <p:nvPr>
            <p:ph sz="half" idx="13"/>
          </p:nvPr>
        </p:nvSpPr>
        <p:spPr>
          <a:xfrm>
            <a:off x="8182292" y="1524001"/>
            <a:ext cx="3474720" cy="4419600"/>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424748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Four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31813" y="1524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246814" y="1524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C735826-A579-DA4E-A49A-B13316F3C57B}"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Content Placeholder 2"/>
          <p:cNvSpPr>
            <a:spLocks noGrp="1"/>
          </p:cNvSpPr>
          <p:nvPr>
            <p:ph sz="half" idx="13"/>
          </p:nvPr>
        </p:nvSpPr>
        <p:spPr>
          <a:xfrm>
            <a:off x="531813" y="3810001"/>
            <a:ext cx="5410199"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3"/>
          <p:cNvSpPr>
            <a:spLocks noGrp="1"/>
          </p:cNvSpPr>
          <p:nvPr>
            <p:ph sz="half" idx="14"/>
          </p:nvPr>
        </p:nvSpPr>
        <p:spPr>
          <a:xfrm>
            <a:off x="6246814" y="3810001"/>
            <a:ext cx="5410198" cy="2133599"/>
          </a:xfrm>
        </p:spPr>
        <p:txBody>
          <a:bodyPr>
            <a:noAutofit/>
          </a:bodyPr>
          <a:lstStyle>
            <a:lvl1pPr>
              <a:defRPr sz="2400"/>
            </a:lvl1pPr>
            <a:lvl2pPr>
              <a:defRPr sz="2000"/>
            </a:lvl2pPr>
            <a:lvl3pPr>
              <a:defRPr sz="1800"/>
            </a:lvl3pPr>
            <a:lvl4pPr>
              <a:defRPr sz="16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9553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adrant for Infographic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34C318E-E116-F34E-963F-A2A7AECC11F2}"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11"/>
          <p:cNvSpPr>
            <a:spLocks noGrp="1"/>
          </p:cNvSpPr>
          <p:nvPr>
            <p:ph type="body" sz="quarter" idx="15"/>
          </p:nvPr>
        </p:nvSpPr>
        <p:spPr>
          <a:xfrm>
            <a:off x="2436811"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cxnSp>
        <p:nvCxnSpPr>
          <p:cNvPr id="13" name="Straight Connector 12"/>
          <p:cNvCxnSpPr/>
          <p:nvPr/>
        </p:nvCxnSpPr>
        <p:spPr bwMode="ltGray">
          <a:xfrm flipH="1">
            <a:off x="531813" y="3733800"/>
            <a:ext cx="11125201" cy="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1"/>
          <p:cNvSpPr>
            <a:spLocks noGrp="1"/>
          </p:cNvSpPr>
          <p:nvPr>
            <p:ph type="body" sz="quarter" idx="16"/>
          </p:nvPr>
        </p:nvSpPr>
        <p:spPr>
          <a:xfrm>
            <a:off x="8151812" y="1524001"/>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sp>
        <p:nvSpPr>
          <p:cNvPr id="17" name="Text Placeholder 11"/>
          <p:cNvSpPr>
            <a:spLocks noGrp="1"/>
          </p:cNvSpPr>
          <p:nvPr>
            <p:ph type="body" sz="quarter" idx="17"/>
          </p:nvPr>
        </p:nvSpPr>
        <p:spPr>
          <a:xfrm>
            <a:off x="2436811"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18" name="Text Placeholder 11"/>
          <p:cNvSpPr>
            <a:spLocks noGrp="1"/>
          </p:cNvSpPr>
          <p:nvPr>
            <p:ph type="body" sz="quarter" idx="18"/>
          </p:nvPr>
        </p:nvSpPr>
        <p:spPr>
          <a:xfrm>
            <a:off x="8151812" y="3931920"/>
            <a:ext cx="3505201" cy="2011680"/>
          </a:xfrm>
        </p:spPr>
        <p:txBody>
          <a:bodyPr anchor="ctr">
            <a:noAutofit/>
          </a:bodyPr>
          <a:lstStyle>
            <a:lvl1pPr marL="0" indent="0">
              <a:spcBef>
                <a:spcPts val="1200"/>
              </a:spcBef>
              <a:buFont typeface="Arial" panose="020B0604020202020204" pitchFamily="34" charset="0"/>
              <a:buNone/>
              <a:defRPr sz="24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a:t>Click to edit Master text styles</a:t>
            </a:r>
          </a:p>
        </p:txBody>
      </p:sp>
      <p:sp>
        <p:nvSpPr>
          <p:cNvPr id="3" name="Title 2"/>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474410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Metric">
    <p:spTree>
      <p:nvGrpSpPr>
        <p:cNvPr id="1" name=""/>
        <p:cNvGrpSpPr/>
        <p:nvPr/>
      </p:nvGrpSpPr>
      <p:grpSpPr>
        <a:xfrm>
          <a:off x="0" y="0"/>
          <a:ext cx="0" cy="0"/>
          <a:chOff x="0" y="0"/>
          <a:chExt cx="0" cy="0"/>
        </a:xfrm>
      </p:grpSpPr>
      <p:sp>
        <p:nvSpPr>
          <p:cNvPr id="12" name="Text Placeholder 11"/>
          <p:cNvSpPr>
            <a:spLocks noGrp="1"/>
          </p:cNvSpPr>
          <p:nvPr>
            <p:ph type="body" sz="quarter" idx="15"/>
          </p:nvPr>
        </p:nvSpPr>
        <p:spPr>
          <a:xfrm>
            <a:off x="5256213" y="1524000"/>
            <a:ext cx="5486400" cy="2743200"/>
          </a:xfrm>
        </p:spPr>
        <p:txBody>
          <a:bodyPr anchor="ctr">
            <a:noAutofit/>
          </a:bodyPr>
          <a:lstStyle>
            <a:lvl1pPr marL="0" indent="0">
              <a:spcBef>
                <a:spcPts val="1200"/>
              </a:spcBef>
              <a:buFont typeface="Arial" panose="020B0604020202020204" pitchFamily="34" charset="0"/>
              <a:buNone/>
              <a:defRPr sz="2800"/>
            </a:lvl1pPr>
            <a:lvl2pPr marL="171450" indent="-171450">
              <a:spcBef>
                <a:spcPts val="1200"/>
              </a:spcBef>
              <a:buFont typeface="Arial" panose="020B0604020202020204" pitchFamily="34" charset="0"/>
              <a:buChar char="•"/>
              <a:defRPr sz="2000"/>
            </a:lvl2pPr>
            <a:lvl3pPr marL="171450" indent="-171450">
              <a:spcBef>
                <a:spcPts val="1200"/>
              </a:spcBef>
              <a:buFont typeface="Arial" panose="020B0604020202020204" pitchFamily="34" charset="0"/>
              <a:buChar char="•"/>
              <a:defRPr sz="2000"/>
            </a:lvl3pPr>
            <a:lvl4pPr marL="171450" indent="-171450">
              <a:spcBef>
                <a:spcPts val="1200"/>
              </a:spcBef>
              <a:buFont typeface="Arial" panose="020B0604020202020204" pitchFamily="34" charset="0"/>
              <a:buChar char="•"/>
              <a:defRPr sz="2000"/>
            </a:lvl4pPr>
            <a:lvl5pPr marL="171450" indent="-171450">
              <a:spcBef>
                <a:spcPts val="1200"/>
              </a:spcBef>
              <a:buFont typeface="Arial" panose="020B0604020202020204" pitchFamily="34" charset="0"/>
              <a:buChar char="•"/>
              <a:defRPr sz="2000"/>
            </a:lvl5pPr>
            <a:lvl6pPr marL="171450" indent="-171450">
              <a:spcBef>
                <a:spcPts val="1200"/>
              </a:spcBef>
              <a:buFont typeface="Arial" panose="020B0604020202020204" pitchFamily="34" charset="0"/>
              <a:buChar char="•"/>
              <a:defRPr sz="2000"/>
            </a:lvl6pPr>
            <a:lvl7pPr marL="171450" indent="-171450">
              <a:spcBef>
                <a:spcPts val="1200"/>
              </a:spcBef>
              <a:buFont typeface="Arial" panose="020B0604020202020204" pitchFamily="34" charset="0"/>
              <a:buChar char="•"/>
              <a:defRPr sz="2000"/>
            </a:lvl7pPr>
            <a:lvl8pPr marL="171450" indent="-171450">
              <a:spcBef>
                <a:spcPts val="1200"/>
              </a:spcBef>
              <a:buFont typeface="Arial" panose="020B0604020202020204" pitchFamily="34" charset="0"/>
              <a:buChar char="•"/>
              <a:defRPr sz="2000"/>
            </a:lvl8pPr>
            <a:lvl9pPr marL="171450" indent="-171450">
              <a:spcBef>
                <a:spcPts val="1200"/>
              </a:spcBef>
              <a:buFont typeface="Arial" panose="020B0604020202020204" pitchFamily="34" charset="0"/>
              <a:buChar char="•"/>
              <a:defRPr sz="2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7FA5BE3-EDA7-324B-B979-595737CC74C3}"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2" name="Title 1"/>
          <p:cNvSpPr>
            <a:spLocks noGrp="1"/>
          </p:cNvSpPr>
          <p:nvPr>
            <p:ph type="title" hasCustomPrompt="1"/>
          </p:nvPr>
        </p:nvSpPr>
        <p:spPr>
          <a:xfrm>
            <a:off x="760412" y="1524000"/>
            <a:ext cx="4076700" cy="2743200"/>
          </a:xfrm>
        </p:spPr>
        <p:txBody>
          <a:bodyPr anchor="ctr"/>
          <a:lstStyle>
            <a:lvl1pPr algn="r">
              <a:defRPr sz="16600" b="1">
                <a:solidFill>
                  <a:schemeClr val="accent2"/>
                </a:solidFill>
              </a:defRPr>
            </a:lvl1pPr>
          </a:lstStyle>
          <a:p>
            <a:r>
              <a:rPr lang="en-US" dirty="0"/>
              <a:t>XX</a:t>
            </a:r>
          </a:p>
        </p:txBody>
      </p:sp>
    </p:spTree>
    <p:extLst>
      <p:ext uri="{BB962C8B-B14F-4D97-AF65-F5344CB8AC3E}">
        <p14:creationId xmlns:p14="http://schemas.microsoft.com/office/powerpoint/2010/main" val="235600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cxnSp>
        <p:nvCxnSpPr>
          <p:cNvPr id="10" name="Straight Connector 9"/>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531812"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1812"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43764" y="1524000"/>
            <a:ext cx="5413248" cy="762000"/>
          </a:xfrm>
        </p:spPr>
        <p:txBody>
          <a:bodyPr anchor="ctr">
            <a:noAutofit/>
          </a:bodyPr>
          <a:lstStyle>
            <a:lvl1pPr marL="0" indent="0">
              <a:spcBef>
                <a:spcPts val="0"/>
              </a:spcBef>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243764" y="2362200"/>
            <a:ext cx="5413248" cy="35814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24578D28-22D0-8B4D-9F28-010FD74DA5D4}" type="datetime1">
              <a:rPr lang="en-US" smtClean="0">
                <a:solidFill>
                  <a:srgbClr val="58595B"/>
                </a:solidFill>
              </a:rPr>
              <a:pPr/>
              <a:t>10/17/2018</a:t>
            </a:fld>
            <a:endParaRPr dirty="0">
              <a:solidFill>
                <a:srgbClr val="58595B"/>
              </a:solidFill>
            </a:endParaRPr>
          </a:p>
        </p:txBody>
      </p:sp>
      <p:sp>
        <p:nvSpPr>
          <p:cNvPr id="8" name="Footer Placeholder 7"/>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9" name="Slide Number Placeholder 8"/>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11" name="Title 10"/>
          <p:cNvSpPr>
            <a:spLocks noGrp="1"/>
          </p:cNvSpPr>
          <p:nvPr>
            <p:ph type="title"/>
          </p:nvPr>
        </p:nvSpPr>
        <p:spPr/>
        <p:txBody>
          <a:bodyPr/>
          <a:lstStyle/>
          <a:p>
            <a:r>
              <a:rPr lang="en-US"/>
              <a:t>Click to edit Master title style</a:t>
            </a:r>
            <a:endParaRPr dirty="0"/>
          </a:p>
        </p:txBody>
      </p:sp>
    </p:spTree>
    <p:extLst>
      <p:ext uri="{BB962C8B-B14F-4D97-AF65-F5344CB8AC3E}">
        <p14:creationId xmlns:p14="http://schemas.microsoft.com/office/powerpoint/2010/main" val="355116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3BE3699-E197-BF4F-83BF-1D583F194DB1}" type="datetime1">
              <a:rPr lang="en-US" smtClean="0">
                <a:solidFill>
                  <a:srgbClr val="58595B"/>
                </a:solidFill>
              </a:rPr>
              <a:pPr/>
              <a:t>10/17/2018</a:t>
            </a:fld>
            <a:endParaRPr dirty="0">
              <a:solidFill>
                <a:srgbClr val="58595B"/>
              </a:solidFill>
            </a:endParaRP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6472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Title and Subtitl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DB7F48-2C86-C644-A361-6DA7C525CD24}" type="datetime1">
              <a:rPr lang="en-US" smtClean="0">
                <a:solidFill>
                  <a:srgbClr val="58595B"/>
                </a:solidFill>
              </a:rPr>
              <a:pPr/>
              <a:t>10/17/2018</a:t>
            </a:fld>
            <a:endParaRPr dirty="0">
              <a:solidFill>
                <a:srgbClr val="58595B"/>
              </a:solidFill>
            </a:endParaRPr>
          </a:p>
        </p:txBody>
      </p:sp>
      <p:sp>
        <p:nvSpPr>
          <p:cNvPr id="4" name="Footer Placeholder 3"/>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5" name="Slide Number Placeholder 4"/>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6" name="Text Placeholder 12"/>
          <p:cNvSpPr>
            <a:spLocks noGrp="1"/>
          </p:cNvSpPr>
          <p:nvPr>
            <p:ph type="body" sz="quarter" idx="13" hasCustomPrompt="1"/>
          </p:nvPr>
        </p:nvSpPr>
        <p:spPr>
          <a:xfrm>
            <a:off x="531814" y="1373741"/>
            <a:ext cx="11125198"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
        <p:nvSpPr>
          <p:cNvPr id="7" name="Title 6"/>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65607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879AC0-9D5C-7E41-9C4D-E4701E96D3C8}" type="datetime1">
              <a:rPr lang="en-US" smtClean="0">
                <a:solidFill>
                  <a:srgbClr val="58595B"/>
                </a:solidFill>
              </a:rPr>
              <a:pPr/>
              <a:t>10/17/2018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1727294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3" name="Content Placeholder 2"/>
          <p:cNvSpPr>
            <a:spLocks noGrp="1"/>
          </p:cNvSpPr>
          <p:nvPr>
            <p:ph idx="1"/>
          </p:nvPr>
        </p:nvSpPr>
        <p:spPr>
          <a:xfrm>
            <a:off x="531151" y="1981200"/>
            <a:ext cx="11126522" cy="3962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
        <p:nvSpPr>
          <p:cNvPr id="7" name="Text Placeholder 12"/>
          <p:cNvSpPr>
            <a:spLocks noGrp="1"/>
          </p:cNvSpPr>
          <p:nvPr>
            <p:ph type="body" sz="quarter" idx="13" hasCustomPrompt="1"/>
          </p:nvPr>
        </p:nvSpPr>
        <p:spPr>
          <a:xfrm>
            <a:off x="531813" y="1373741"/>
            <a:ext cx="11125199" cy="343299"/>
          </a:xfrm>
        </p:spPr>
        <p:txBody>
          <a:bodyPr>
            <a:noAutofit/>
          </a:bodyPr>
          <a:lstStyle>
            <a:lvl1pPr marL="1588" indent="0">
              <a:spcBef>
                <a:spcPts val="0"/>
              </a:spcBef>
              <a:buFontTx/>
              <a:buNone/>
              <a:defRPr sz="2400" b="1"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subtitle</a:t>
            </a:r>
          </a:p>
        </p:txBody>
      </p:sp>
    </p:spTree>
    <p:extLst>
      <p:ext uri="{BB962C8B-B14F-4D97-AF65-F5344CB8AC3E}">
        <p14:creationId xmlns:p14="http://schemas.microsoft.com/office/powerpoint/2010/main" val="3371768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531662" y="1524000"/>
            <a:ext cx="7772550" cy="4419600"/>
          </a:xfrm>
        </p:spPr>
        <p:txBody>
          <a:bodyPr>
            <a:noAutofit/>
          </a:bodyPr>
          <a:lstStyle>
            <a:lvl1pPr>
              <a:defRPr sz="2800"/>
            </a:lvl1pPr>
            <a:lvl2pPr>
              <a:defRPr sz="2400"/>
            </a:lvl2pPr>
            <a:lvl3pPr>
              <a:defRPr sz="2000"/>
            </a:lvl3pPr>
            <a:lvl4pPr>
              <a:defRPr sz="18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777288" y="1524001"/>
            <a:ext cx="2971800"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CC581C0C-4D02-7F4A-AD00-E64339EE41A8}"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683391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bwMode="gray">
          <a:xfrm>
            <a:off x="531813" y="1524000"/>
            <a:ext cx="6095999" cy="4416725"/>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7008812" y="1524000"/>
            <a:ext cx="4648201" cy="4419600"/>
          </a:xfrm>
        </p:spPr>
        <p:txBody>
          <a:bodyPr>
            <a:noAutofit/>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7835BB95-B3F1-CB40-ACE7-D831C532E5AD}"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094638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wo Pictures with Captions">
    <p:spTree>
      <p:nvGrpSpPr>
        <p:cNvPr id="1" name=""/>
        <p:cNvGrpSpPr/>
        <p:nvPr/>
      </p:nvGrpSpPr>
      <p:grpSpPr>
        <a:xfrm>
          <a:off x="0" y="0"/>
          <a:ext cx="0" cy="0"/>
          <a:chOff x="0" y="0"/>
          <a:chExt cx="0" cy="0"/>
        </a:xfrm>
      </p:grpSpPr>
      <p:cxnSp>
        <p:nvCxnSpPr>
          <p:cNvPr id="8" name="Straight Connector 7"/>
          <p:cNvCxnSpPr/>
          <p:nvPr/>
        </p:nvCxnSpPr>
        <p:spPr bwMode="ltGray">
          <a:xfrm>
            <a:off x="6094413"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BE73186C-0FDC-7942-AD88-0399BF4DFA74}"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246812" y="1524000"/>
            <a:ext cx="5413248" cy="347472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0" name="Text Placeholder 3"/>
          <p:cNvSpPr>
            <a:spLocks noGrp="1"/>
          </p:cNvSpPr>
          <p:nvPr>
            <p:ph type="body" sz="half" idx="14"/>
          </p:nvPr>
        </p:nvSpPr>
        <p:spPr>
          <a:xfrm>
            <a:off x="6246811" y="5105400"/>
            <a:ext cx="5410200" cy="838200"/>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11" name="Title 10"/>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268809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hree Pictures with Captions">
    <p:spTree>
      <p:nvGrpSpPr>
        <p:cNvPr id="1" name=""/>
        <p:cNvGrpSpPr/>
        <p:nvPr/>
      </p:nvGrpSpPr>
      <p:grpSpPr>
        <a:xfrm>
          <a:off x="0" y="0"/>
          <a:ext cx="0" cy="0"/>
          <a:chOff x="0" y="0"/>
          <a:chExt cx="0" cy="0"/>
        </a:xfrm>
      </p:grpSpPr>
      <p:cxnSp>
        <p:nvCxnSpPr>
          <p:cNvPr id="11" name="Straight Connector 10"/>
          <p:cNvCxnSpPr/>
          <p:nvPr/>
        </p:nvCxnSpPr>
        <p:spPr bwMode="ltGray">
          <a:xfrm>
            <a:off x="418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bwMode="ltGray">
          <a:xfrm>
            <a:off x="7999412" y="1524000"/>
            <a:ext cx="0" cy="4419600"/>
          </a:xfrm>
          <a:prstGeom prst="line">
            <a:avLst/>
          </a:prstGeom>
          <a:ln w="19050">
            <a:solidFill>
              <a:schemeClr val="bg2"/>
            </a:solidFill>
            <a:miter lim="800000"/>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bwMode="gray">
          <a:xfrm>
            <a:off x="531813"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ext Placeholder 3"/>
          <p:cNvSpPr>
            <a:spLocks noGrp="1"/>
          </p:cNvSpPr>
          <p:nvPr>
            <p:ph type="body" sz="half" idx="2"/>
          </p:nvPr>
        </p:nvSpPr>
        <p:spPr>
          <a:xfrm>
            <a:off x="53181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44850ED-D3ED-034F-BB6D-D76BACAD9B00}"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35705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0" name="Text Placeholder 3"/>
          <p:cNvSpPr>
            <a:spLocks noGrp="1"/>
          </p:cNvSpPr>
          <p:nvPr>
            <p:ph type="body" sz="half" idx="14"/>
          </p:nvPr>
        </p:nvSpPr>
        <p:spPr>
          <a:xfrm>
            <a:off x="435705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3" name="Picture Placeholder 2"/>
          <p:cNvSpPr>
            <a:spLocks noGrp="1"/>
          </p:cNvSpPr>
          <p:nvPr>
            <p:ph type="pic" idx="15"/>
          </p:nvPr>
        </p:nvSpPr>
        <p:spPr bwMode="gray">
          <a:xfrm>
            <a:off x="8182292" y="1524000"/>
            <a:ext cx="3474720" cy="3048000"/>
          </a:xfrm>
          <a:solidFill>
            <a:schemeClr val="bg2"/>
          </a:solidFill>
        </p:spPr>
        <p:txBody>
          <a:bodyPr tIns="182880">
            <a:no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14" name="Text Placeholder 3"/>
          <p:cNvSpPr>
            <a:spLocks noGrp="1"/>
          </p:cNvSpPr>
          <p:nvPr>
            <p:ph type="body" sz="half" idx="16"/>
          </p:nvPr>
        </p:nvSpPr>
        <p:spPr>
          <a:xfrm>
            <a:off x="8182292" y="4701396"/>
            <a:ext cx="3474720" cy="1242204"/>
          </a:xfrm>
        </p:spPr>
        <p:txBody>
          <a:bodyPr>
            <a:no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326514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iOS Smartphone and Tablet: Horizontal">
    <p:spTree>
      <p:nvGrpSpPr>
        <p:cNvPr id="1" name=""/>
        <p:cNvGrpSpPr/>
        <p:nvPr/>
      </p:nvGrpSpPr>
      <p:grpSpPr>
        <a:xfrm>
          <a:off x="0" y="0"/>
          <a:ext cx="0" cy="0"/>
          <a:chOff x="0" y="0"/>
          <a:chExt cx="0" cy="0"/>
        </a:xfrm>
      </p:grpSpPr>
      <p:pic>
        <p:nvPicPr>
          <p:cNvPr id="2" name="Picture 1" descr="Photos, screen captures, graphics can be inserted in a white mobile phone and tablet"/>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16717" y="1522826"/>
            <a:ext cx="6495366" cy="4567423"/>
          </a:xfrm>
          <a:prstGeom prst="rect">
            <a:avLst/>
          </a:prstGeom>
        </p:spPr>
      </p:pic>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770494" y="1827861"/>
            <a:ext cx="1840875" cy="3887139"/>
          </a:xfrm>
          <a:prstGeom prst="rect">
            <a:avLst/>
          </a:prstGeom>
        </p:spPr>
      </p:pic>
      <p:sp>
        <p:nvSpPr>
          <p:cNvPr id="3" name="Picture Placeholder 2"/>
          <p:cNvSpPr>
            <a:spLocks noGrp="1"/>
          </p:cNvSpPr>
          <p:nvPr>
            <p:ph type="pic" idx="1"/>
          </p:nvPr>
        </p:nvSpPr>
        <p:spPr bwMode="gray">
          <a:xfrm>
            <a:off x="1889122" y="2364583"/>
            <a:ext cx="161848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5" name="Date Placeholder 4"/>
          <p:cNvSpPr>
            <a:spLocks noGrp="1"/>
          </p:cNvSpPr>
          <p:nvPr>
            <p:ph type="dt" sz="half" idx="10"/>
          </p:nvPr>
        </p:nvSpPr>
        <p:spPr/>
        <p:txBody>
          <a:bodyPr/>
          <a:lstStyle/>
          <a:p>
            <a:fld id="{162DB567-A021-DB4A-A9C1-65AF0F0C2D5E}"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532312" y="1850231"/>
            <a:ext cx="5246688" cy="396954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771278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iOS Smartphone and Tablet: Vertical">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2" cstate="print">
            <a:extLst>
              <a:ext uri="{28A0092B-C50C-407E-A947-70E740481C1C}">
                <a14:useLocalDpi xmlns:a14="http://schemas.microsoft.com/office/drawing/2010/main" val="0"/>
              </a:ext>
            </a:extLst>
          </a:blip>
          <a:srcRect r="7518"/>
          <a:stretch/>
        </p:blipFill>
        <p:spPr>
          <a:xfrm rot="5400000">
            <a:off x="5748377" y="1113567"/>
            <a:ext cx="6007047" cy="4567423"/>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fld id="{C9DA1AF9-1D22-AF4D-BD3E-ADAADC9B2549}"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6747673" y="1013144"/>
            <a:ext cx="396213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pic>
        <p:nvPicPr>
          <p:cNvPr id="13" name="Picture 12" descr="Photos, screen captures, graphics can be inserted in a white mobile phone and tablet"/>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60812" y="1905000"/>
            <a:ext cx="1840875" cy="3887139"/>
          </a:xfrm>
          <a:prstGeom prst="rect">
            <a:avLst/>
          </a:prstGeom>
        </p:spPr>
      </p:pic>
      <p:sp>
        <p:nvSpPr>
          <p:cNvPr id="14" name="Picture Placeholder 2"/>
          <p:cNvSpPr>
            <a:spLocks noGrp="1"/>
          </p:cNvSpPr>
          <p:nvPr>
            <p:ph type="pic" idx="1"/>
          </p:nvPr>
        </p:nvSpPr>
        <p:spPr bwMode="gray">
          <a:xfrm>
            <a:off x="4079443" y="2448864"/>
            <a:ext cx="1618488" cy="2834640"/>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Tree>
    <p:extLst>
      <p:ext uri="{BB962C8B-B14F-4D97-AF65-F5344CB8AC3E}">
        <p14:creationId xmlns:p14="http://schemas.microsoft.com/office/powerpoint/2010/main" val="3676533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Android Smartphone and Tablet: Horizontal">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86728" y="2011145"/>
            <a:ext cx="1819656" cy="3522853"/>
          </a:xfrm>
          <a:prstGeom prst="rect">
            <a:avLst/>
          </a:prstGeom>
        </p:spPr>
      </p:pic>
      <p:pic>
        <p:nvPicPr>
          <p:cNvPr id="11" name="Picture 10"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41990" y="1585322"/>
            <a:ext cx="5829300" cy="4107283"/>
          </a:xfrm>
          <a:prstGeom prst="rect">
            <a:avLst/>
          </a:prstGeom>
        </p:spPr>
      </p:pic>
      <p:sp>
        <p:nvSpPr>
          <p:cNvPr id="3" name="Picture Placeholder 2"/>
          <p:cNvSpPr>
            <a:spLocks noGrp="1"/>
          </p:cNvSpPr>
          <p:nvPr>
            <p:ph type="pic" idx="1"/>
          </p:nvPr>
        </p:nvSpPr>
        <p:spPr bwMode="gray">
          <a:xfrm>
            <a:off x="1910171" y="2364583"/>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5" name="Date Placeholder 4"/>
          <p:cNvSpPr>
            <a:spLocks noGrp="1"/>
          </p:cNvSpPr>
          <p:nvPr>
            <p:ph type="dt" sz="half" idx="10"/>
          </p:nvPr>
        </p:nvSpPr>
        <p:spPr/>
        <p:txBody>
          <a:bodyPr/>
          <a:lstStyle/>
          <a:p>
            <a:fld id="{6ECDAF1B-5A67-EC43-8E95-3B002A6B16DA}"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4532312" y="1975104"/>
            <a:ext cx="5248656" cy="3328416"/>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
        <p:nvSpPr>
          <p:cNvPr id="4" name="Title 3"/>
          <p:cNvSpPr>
            <a:spLocks noGrp="1"/>
          </p:cNvSpPr>
          <p:nvPr>
            <p:ph type="title"/>
          </p:nvPr>
        </p:nvSpPr>
        <p:spPr/>
        <p:txBody>
          <a:bodyPr/>
          <a:lstStyle/>
          <a:p>
            <a:r>
              <a:rPr lang="en-US" dirty="0"/>
              <a:t>Click to edit Master title style</a:t>
            </a:r>
            <a:endParaRPr dirty="0"/>
          </a:p>
        </p:txBody>
      </p:sp>
    </p:spTree>
    <p:extLst>
      <p:ext uri="{BB962C8B-B14F-4D97-AF65-F5344CB8AC3E}">
        <p14:creationId xmlns:p14="http://schemas.microsoft.com/office/powerpoint/2010/main" val="1867939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Android Smartphone and Tablet: Vertical">
    <p:spTree>
      <p:nvGrpSpPr>
        <p:cNvPr id="1" name=""/>
        <p:cNvGrpSpPr/>
        <p:nvPr/>
      </p:nvGrpSpPr>
      <p:grpSpPr>
        <a:xfrm>
          <a:off x="0" y="0"/>
          <a:ext cx="0" cy="0"/>
          <a:chOff x="0" y="0"/>
          <a:chExt cx="0" cy="0"/>
        </a:xfrm>
      </p:grpSpPr>
      <p:pic>
        <p:nvPicPr>
          <p:cNvPr id="21" name="Picture 20"/>
          <p:cNvPicPr>
            <a:picLocks noChangeAspect="1"/>
          </p:cNvPicPr>
          <p:nvPr userDrawn="1"/>
        </p:nvPicPr>
        <p:blipFill rotWithShape="1">
          <a:blip r:embed="rId2" cstate="print">
            <a:extLst>
              <a:ext uri="{28A0092B-C50C-407E-A947-70E740481C1C}">
                <a14:useLocalDpi xmlns:a14="http://schemas.microsoft.com/office/drawing/2010/main" val="0"/>
              </a:ext>
            </a:extLst>
          </a:blip>
          <a:srcRect r="2901"/>
          <a:stretch/>
        </p:blipFill>
        <p:spPr>
          <a:xfrm rot="5400000">
            <a:off x="5891726" y="1502667"/>
            <a:ext cx="5674025" cy="4117325"/>
          </a:xfrm>
          <a:prstGeom prst="rect">
            <a:avLst/>
          </a:prstGeom>
        </p:spPr>
      </p:pic>
      <p:sp>
        <p:nvSpPr>
          <p:cNvPr id="2" name="Title 1"/>
          <p:cNvSpPr>
            <a:spLocks noGrp="1"/>
          </p:cNvSpPr>
          <p:nvPr>
            <p:ph type="title"/>
          </p:nvPr>
        </p:nvSpPr>
        <p:spPr>
          <a:xfrm>
            <a:off x="531811" y="406400"/>
            <a:ext cx="5943600" cy="889000"/>
          </a:xfrm>
        </p:spPr>
        <p:txBody>
          <a:bodyPr anchor="b"/>
          <a:lstStyle>
            <a:lvl1pPr algn="l">
              <a:defRPr sz="3600" b="0"/>
            </a:lvl1pPr>
          </a:lstStyle>
          <a:p>
            <a:r>
              <a:rPr lang="en-US" dirty="0"/>
              <a:t>Click to edit Master title style</a:t>
            </a:r>
            <a:endParaRPr dirty="0"/>
          </a:p>
        </p:txBody>
      </p:sp>
      <p:sp>
        <p:nvSpPr>
          <p:cNvPr id="5" name="Date Placeholder 4"/>
          <p:cNvSpPr>
            <a:spLocks noGrp="1"/>
          </p:cNvSpPr>
          <p:nvPr>
            <p:ph type="dt" sz="half" idx="10"/>
          </p:nvPr>
        </p:nvSpPr>
        <p:spPr/>
        <p:txBody>
          <a:bodyPr/>
          <a:lstStyle/>
          <a:p>
            <a:fld id="{04476E59-BB68-C640-825F-908353AC7E26}" type="datetime1">
              <a:rPr lang="en-US" smtClean="0">
                <a:solidFill>
                  <a:srgbClr val="58595B"/>
                </a:solidFill>
              </a:rPr>
              <a:pPr/>
              <a:t>10/17/2018</a:t>
            </a:fld>
            <a:endParaRPr dirty="0">
              <a:solidFill>
                <a:srgbClr val="58595B"/>
              </a:solidFill>
            </a:endParaRPr>
          </a:p>
        </p:txBody>
      </p:sp>
      <p:sp>
        <p:nvSpPr>
          <p:cNvPr id="6" name="Footer Placeholder 5"/>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7" name="Slide Number Placeholder 6"/>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9" name="Picture Placeholder 2"/>
          <p:cNvSpPr>
            <a:spLocks noGrp="1"/>
          </p:cNvSpPr>
          <p:nvPr>
            <p:ph type="pic" idx="13"/>
          </p:nvPr>
        </p:nvSpPr>
        <p:spPr bwMode="gray">
          <a:xfrm>
            <a:off x="7061703" y="1013144"/>
            <a:ext cx="3313567" cy="5252348"/>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pic>
        <p:nvPicPr>
          <p:cNvPr id="19" name="Picture 18" descr="Photos, screen captures, graphics can be inserted in a white mobile phone and tablet"/>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969956" y="2096382"/>
            <a:ext cx="1819656" cy="3522853"/>
          </a:xfrm>
          <a:prstGeom prst="rect">
            <a:avLst/>
          </a:prstGeom>
        </p:spPr>
      </p:pic>
      <p:sp>
        <p:nvSpPr>
          <p:cNvPr id="20" name="Picture Placeholder 2"/>
          <p:cNvSpPr>
            <a:spLocks noGrp="1"/>
          </p:cNvSpPr>
          <p:nvPr>
            <p:ph type="pic" idx="1"/>
          </p:nvPr>
        </p:nvSpPr>
        <p:spPr bwMode="gray">
          <a:xfrm>
            <a:off x="4093399" y="2449820"/>
            <a:ext cx="1572768" cy="2833684"/>
          </a:xfrm>
          <a:solidFill>
            <a:schemeClr val="bg2"/>
          </a:solidFill>
          <a:ln w="6350">
            <a:solidFill>
              <a:schemeClr val="bg2"/>
            </a:solidFill>
          </a:ln>
        </p:spPr>
        <p:txBody>
          <a:bodyPr tIns="182880">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endParaRPr dirty="0"/>
          </a:p>
        </p:txBody>
      </p:sp>
    </p:spTree>
    <p:extLst>
      <p:ext uri="{BB962C8B-B14F-4D97-AF65-F5344CB8AC3E}">
        <p14:creationId xmlns:p14="http://schemas.microsoft.com/office/powerpoint/2010/main" val="174885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Metric with Pictur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descr="A large metric, brief statement, and 4-color photo can be included here"/>
          <p:cNvSpPr/>
          <p:nvPr/>
        </p:nvSpPr>
        <p:spPr bwMode="hidden">
          <a:xfrm>
            <a:off x="0" y="0"/>
            <a:ext cx="12188825" cy="6858000"/>
          </a:xfrm>
          <a:prstGeom prst="rect">
            <a:avLst/>
          </a:prstGeom>
          <a:solidFill>
            <a:srgbClr val="46575E">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grpSp>
        <p:nvGrpSpPr>
          <p:cNvPr id="2" name="Group 1"/>
          <p:cNvGrpSpPr/>
          <p:nvPr/>
        </p:nvGrpSpPr>
        <p:grpSpPr>
          <a:xfrm>
            <a:off x="0" y="0"/>
            <a:ext cx="12189399" cy="6858000"/>
            <a:chOff x="-287" y="0"/>
            <a:chExt cx="12189399" cy="6858000"/>
          </a:xfrm>
          <a:solidFill>
            <a:srgbClr val="D8E1E6"/>
          </a:solidFill>
        </p:grpSpPr>
        <p:sp>
          <p:nvSpPr>
            <p:cNvPr id="10" name="Rectangle 9"/>
            <p:cNvSpPr/>
            <p:nvPr/>
          </p:nvSpPr>
          <p:spPr bwMode="gray">
            <a:xfrm>
              <a:off x="-287" y="0"/>
              <a:ext cx="193962"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1" name="Rectangle 10"/>
            <p:cNvSpPr/>
            <p:nvPr/>
          </p:nvSpPr>
          <p:spPr bwMode="gray">
            <a:xfrm>
              <a:off x="11995151" y="5854"/>
              <a:ext cx="193960" cy="6852146"/>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2" name="Rectangle 11"/>
            <p:cNvSpPr/>
            <p:nvPr/>
          </p:nvSpPr>
          <p:spPr bwMode="gray">
            <a:xfrm>
              <a:off x="-286"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286"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5" name="Date Placeholder 4"/>
          <p:cNvSpPr>
            <a:spLocks noGrp="1"/>
          </p:cNvSpPr>
          <p:nvPr>
            <p:ph type="dt" sz="half" idx="10"/>
          </p:nvPr>
        </p:nvSpPr>
        <p:spPr/>
        <p:txBody>
          <a:bodyPr/>
          <a:lstStyle>
            <a:lvl1pPr>
              <a:defRPr>
                <a:solidFill>
                  <a:srgbClr val="5F5F5F"/>
                </a:solidFill>
              </a:defRPr>
            </a:lvl1pPr>
          </a:lstStyle>
          <a:p>
            <a:fld id="{A8D21224-B37C-FB43-AED0-6DE4DC743C8E}" type="datetime1">
              <a:rPr lang="en-US" smtClean="0"/>
              <a:pPr/>
              <a:t>10/17/2018</a:t>
            </a:fld>
            <a:endParaRPr lang="en-US" dirty="0"/>
          </a:p>
        </p:txBody>
      </p:sp>
      <p:sp>
        <p:nvSpPr>
          <p:cNvPr id="6" name="Footer Placeholder 5"/>
          <p:cNvSpPr>
            <a:spLocks noGrp="1"/>
          </p:cNvSpPr>
          <p:nvPr>
            <p:ph type="ftr" sz="quarter" idx="11"/>
          </p:nvPr>
        </p:nvSpPr>
        <p:spPr/>
        <p:txBody>
          <a:bodyPr/>
          <a:lstStyle>
            <a:lvl1pPr>
              <a:defRPr>
                <a:solidFill>
                  <a:srgbClr val="5F5F5F"/>
                </a:solidFill>
              </a:defRPr>
            </a:lvl1pPr>
          </a:lstStyle>
          <a:p>
            <a:r>
              <a:rPr lang="en-US" dirty="0"/>
              <a:t>Confidential – Oracle Internal Restricted</a:t>
            </a:r>
          </a:p>
        </p:txBody>
      </p:sp>
      <p:sp>
        <p:nvSpPr>
          <p:cNvPr id="7" name="Slide Number Placeholder 6"/>
          <p:cNvSpPr>
            <a:spLocks noGrp="1"/>
          </p:cNvSpPr>
          <p:nvPr>
            <p:ph type="sldNum" sz="quarter" idx="12"/>
          </p:nvPr>
        </p:nvSpPr>
        <p:spPr/>
        <p:txBody>
          <a:bodyPr/>
          <a:lstStyle>
            <a:lvl1pPr>
              <a:defRPr>
                <a:solidFill>
                  <a:srgbClr val="5F5F5F"/>
                </a:solidFill>
              </a:defRPr>
            </a:lvl1pPr>
          </a:lstStyle>
          <a:p>
            <a:fld id="{C51EAA63-D034-42AE-91FA-B13B9518C7BE}" type="slidenum">
              <a:rPr lang="en-US" smtClean="0"/>
              <a:pPr/>
              <a:t>‹#›</a:t>
            </a:fld>
            <a:endParaRPr lang="en-US" dirty="0"/>
          </a:p>
        </p:txBody>
      </p:sp>
      <p:sp>
        <p:nvSpPr>
          <p:cNvPr id="22" name="Text Placeholder 12"/>
          <p:cNvSpPr>
            <a:spLocks noGrp="1"/>
          </p:cNvSpPr>
          <p:nvPr>
            <p:ph type="body" sz="quarter" idx="13" hasCustomPrompt="1"/>
          </p:nvPr>
        </p:nvSpPr>
        <p:spPr>
          <a:xfrm>
            <a:off x="760412" y="2666999"/>
            <a:ext cx="5029200" cy="1960881"/>
          </a:xfrm>
        </p:spPr>
        <p:txBody>
          <a:bodyPr>
            <a:noAutofit/>
          </a:bodyPr>
          <a:lstStyle>
            <a:lvl1pPr marL="1588" indent="0">
              <a:spcBef>
                <a:spcPts val="0"/>
              </a:spcBef>
              <a:buFontTx/>
              <a:buNone/>
              <a:defRPr sz="2800" baseline="0"/>
            </a:lvl1pPr>
            <a:lvl2pPr marL="1588" indent="0">
              <a:buFontTx/>
              <a:buNone/>
              <a:defRPr sz="2400"/>
            </a:lvl2pPr>
            <a:lvl3pPr marL="1588" indent="0">
              <a:buFontTx/>
              <a:buNone/>
              <a:defRPr sz="2400"/>
            </a:lvl3pPr>
            <a:lvl4pPr marL="1588" indent="0">
              <a:buFontTx/>
              <a:buNone/>
              <a:defRPr sz="2400"/>
            </a:lvl4pPr>
            <a:lvl5pPr marL="1588" indent="0">
              <a:buFontTx/>
              <a:buNone/>
              <a:defRPr sz="2400"/>
            </a:lvl5pPr>
            <a:lvl6pPr marL="1588" indent="0">
              <a:buFontTx/>
              <a:buNone/>
              <a:defRPr sz="2400"/>
            </a:lvl6pPr>
            <a:lvl7pPr marL="1588" indent="0">
              <a:buFontTx/>
              <a:buNone/>
              <a:defRPr sz="2400"/>
            </a:lvl7pPr>
            <a:lvl8pPr marL="1588" indent="0">
              <a:buFontTx/>
              <a:buNone/>
              <a:defRPr sz="2400"/>
            </a:lvl8pPr>
            <a:lvl9pPr marL="1588" indent="0">
              <a:buFontTx/>
              <a:buNone/>
              <a:defRPr sz="2400"/>
            </a:lvl9pPr>
          </a:lstStyle>
          <a:p>
            <a:pPr lvl="0"/>
            <a:r>
              <a:rPr dirty="0"/>
              <a:t>Click to add text</a:t>
            </a:r>
          </a:p>
        </p:txBody>
      </p:sp>
      <p:sp>
        <p:nvSpPr>
          <p:cNvPr id="3" name="Title 2"/>
          <p:cNvSpPr>
            <a:spLocks noGrp="1"/>
          </p:cNvSpPr>
          <p:nvPr>
            <p:ph type="title" hasCustomPrompt="1"/>
          </p:nvPr>
        </p:nvSpPr>
        <p:spPr>
          <a:xfrm>
            <a:off x="760412" y="609600"/>
            <a:ext cx="5029200" cy="2044700"/>
          </a:xfrm>
        </p:spPr>
        <p:txBody>
          <a:bodyPr/>
          <a:lstStyle>
            <a:lvl1pPr>
              <a:defRPr sz="13800" b="1"/>
            </a:lvl1pPr>
          </a:lstStyle>
          <a:p>
            <a:r>
              <a:rPr lang="en-US" dirty="0"/>
              <a:t>XX</a:t>
            </a:r>
          </a:p>
        </p:txBody>
      </p:sp>
      <p:sp>
        <p:nvSpPr>
          <p:cNvPr id="19" name="TextBox 18"/>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F5F5F"/>
                </a:solidFill>
              </a:rPr>
              <a:t>Copyright © </a:t>
            </a:r>
            <a:r>
              <a:rPr lang="en-US" sz="850" dirty="0">
                <a:solidFill>
                  <a:srgbClr val="5F5F5F"/>
                </a:solidFill>
              </a:rPr>
              <a:t>2017,</a:t>
            </a:r>
            <a:r>
              <a:rPr sz="850" dirty="0">
                <a:solidFill>
                  <a:srgbClr val="5F5F5F"/>
                </a:solidFill>
              </a:rPr>
              <a:t> Oracle and/or its affiliates. All rights reserved.  |</a:t>
            </a:r>
          </a:p>
        </p:txBody>
      </p:sp>
      <p:pic>
        <p:nvPicPr>
          <p:cNvPr id="16" name="Picture 15" descr="Oracle logo in white on red staging background"/>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105166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Safe Harbor Fron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CA82EC3-2C05-D343-977D-A2829AEB470C}" type="datetime1">
              <a:rPr lang="en-US" smtClean="0">
                <a:solidFill>
                  <a:srgbClr val="58595B"/>
                </a:solidFill>
              </a:rPr>
              <a:pPr/>
              <a:t>10/17/2018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following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589392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rogram 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
        <p:nvSpPr>
          <p:cNvPr id="8" name="Text Placeholder 7"/>
          <p:cNvSpPr>
            <a:spLocks noGrp="1"/>
          </p:cNvSpPr>
          <p:nvPr>
            <p:ph type="body" sz="quarter" idx="13"/>
          </p:nvPr>
        </p:nvSpPr>
        <p:spPr>
          <a:xfrm>
            <a:off x="2795931" y="1981199"/>
            <a:ext cx="8861082" cy="3962401"/>
          </a:xfrm>
        </p:spPr>
        <p:txBody>
          <a:bodyPr>
            <a:noAutofit/>
          </a:bodyPr>
          <a:lstStyle>
            <a:lvl1pPr marL="1588" indent="0">
              <a:spcBef>
                <a:spcPts val="2400"/>
              </a:spcBef>
              <a:buNone/>
              <a:defRPr sz="2800"/>
            </a:lvl1pPr>
            <a:lvl2pPr marL="1588" indent="0">
              <a:spcBef>
                <a:spcPts val="2400"/>
              </a:spcBef>
              <a:buNone/>
              <a:defRPr sz="2800"/>
            </a:lvl2pPr>
            <a:lvl3pPr marL="1588" indent="0">
              <a:spcBef>
                <a:spcPts val="2400"/>
              </a:spcBef>
              <a:buNone/>
              <a:defRPr sz="2800"/>
            </a:lvl3pPr>
            <a:lvl4pPr marL="1588" indent="0">
              <a:spcBef>
                <a:spcPts val="2400"/>
              </a:spcBef>
              <a:buNone/>
              <a:defRPr sz="2800"/>
            </a:lvl4pPr>
            <a:lvl5pPr marL="1588" indent="0">
              <a:spcBef>
                <a:spcPts val="2400"/>
              </a:spcBef>
              <a:buNone/>
              <a:defRPr sz="2800"/>
            </a:lvl5pPr>
            <a:lvl6pPr marL="1588" indent="0">
              <a:spcBef>
                <a:spcPts val="2400"/>
              </a:spcBef>
              <a:buNone/>
              <a:defRPr sz="2800"/>
            </a:lvl6pPr>
            <a:lvl7pPr marL="1588" indent="0">
              <a:spcBef>
                <a:spcPts val="2400"/>
              </a:spcBef>
              <a:buNone/>
              <a:defRPr sz="2800"/>
            </a:lvl7pPr>
            <a:lvl8pPr marL="1588" indent="0">
              <a:spcBef>
                <a:spcPts val="2400"/>
              </a:spcBef>
              <a:buNone/>
              <a:defRPr sz="2800"/>
            </a:lvl8pPr>
            <a:lvl9pPr marL="1588" indent="0">
              <a:spcBef>
                <a:spcPts val="2400"/>
              </a:spcBef>
              <a:buNone/>
              <a:defRPr sz="2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81229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Safe Harbor Bac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B20E30-9C67-0F42-89CE-BF075DF05DC8}" type="datetime1">
              <a:rPr lang="en-US" smtClean="0">
                <a:solidFill>
                  <a:srgbClr val="58595B"/>
                </a:solidFill>
              </a:rPr>
              <a:pPr/>
              <a:t>10/17/2018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
        <p:nvSpPr>
          <p:cNvPr id="5" name="TextBox 4"/>
          <p:cNvSpPr txBox="1"/>
          <p:nvPr/>
        </p:nvSpPr>
        <p:spPr>
          <a:xfrm>
            <a:off x="531812" y="1371600"/>
            <a:ext cx="11125200" cy="889000"/>
          </a:xfrm>
          <a:prstGeom prst="rect">
            <a:avLst/>
          </a:prstGeom>
          <a:noFill/>
        </p:spPr>
        <p:txBody>
          <a:bodyPr wrap="none" lIns="0" tIns="0" rIns="0" bIns="0" rtlCol="0" anchor="b">
            <a:noAutofit/>
          </a:bodyPr>
          <a:lstStyle/>
          <a:p>
            <a:pPr>
              <a:lnSpc>
                <a:spcPct val="90000"/>
              </a:lnSpc>
            </a:pPr>
            <a:r>
              <a:rPr sz="3200" dirty="0">
                <a:solidFill>
                  <a:srgbClr val="58595B"/>
                </a:solidFill>
              </a:rPr>
              <a:t>Safe Harbor Statement</a:t>
            </a:r>
          </a:p>
        </p:txBody>
      </p:sp>
      <p:sp>
        <p:nvSpPr>
          <p:cNvPr id="6" name="TextBox 5"/>
          <p:cNvSpPr txBox="1"/>
          <p:nvPr/>
        </p:nvSpPr>
        <p:spPr>
          <a:xfrm>
            <a:off x="531812" y="2514600"/>
            <a:ext cx="11125200" cy="2286000"/>
          </a:xfrm>
          <a:prstGeom prst="rect">
            <a:avLst/>
          </a:prstGeom>
          <a:noFill/>
        </p:spPr>
        <p:txBody>
          <a:bodyPr wrap="square" lIns="0" tIns="0" rIns="0" bIns="0" rtlCol="0" anchor="t">
            <a:noAutofit/>
          </a:bodyPr>
          <a:lstStyle/>
          <a:p>
            <a:pPr>
              <a:lnSpc>
                <a:spcPct val="90000"/>
              </a:lnSpc>
            </a:pPr>
            <a:r>
              <a:rPr sz="2400" dirty="0">
                <a:solidFill>
                  <a:srgbClr val="58595B"/>
                </a:solidFill>
              </a:rPr>
              <a:t>The preceding is intended to outline our general product direction. It is intended for information purposes only, and may not be incorporated into any contract. It is not a commitment to deliver any material, code, or functionality, and should not be relied upon in making purchasing decisions. The development, release, and timing of any features or functionality described for Oracle’s products remains at the sole discretion of Oracle.</a:t>
            </a:r>
          </a:p>
        </p:txBody>
      </p:sp>
    </p:spTree>
    <p:extLst>
      <p:ext uri="{BB962C8B-B14F-4D97-AF65-F5344CB8AC3E}">
        <p14:creationId xmlns:p14="http://schemas.microsoft.com/office/powerpoint/2010/main" val="383915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Positioning Statement">
    <p:spTree>
      <p:nvGrpSpPr>
        <p:cNvPr id="1" name=""/>
        <p:cNvGrpSpPr/>
        <p:nvPr/>
      </p:nvGrpSpPr>
      <p:grpSpPr>
        <a:xfrm>
          <a:off x="0" y="0"/>
          <a:ext cx="0" cy="0"/>
          <a:chOff x="0" y="0"/>
          <a:chExt cx="0" cy="0"/>
        </a:xfrm>
      </p:grpSpPr>
      <p:pic>
        <p:nvPicPr>
          <p:cNvPr id="51" name="Picture 50" descr="&quot;Integrated Cloud Applications &amp; Platform Services&quot; tagline in red and black"/>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19916" y="1722238"/>
            <a:ext cx="7748992" cy="2950267"/>
          </a:xfrm>
          <a:prstGeom prst="rect">
            <a:avLst/>
          </a:prstGeom>
        </p:spPr>
      </p:pic>
      <p:sp>
        <p:nvSpPr>
          <p:cNvPr id="2" name="Date Placeholder 1"/>
          <p:cNvSpPr>
            <a:spLocks noGrp="1"/>
          </p:cNvSpPr>
          <p:nvPr>
            <p:ph type="dt" sz="half" idx="10"/>
          </p:nvPr>
        </p:nvSpPr>
        <p:spPr/>
        <p:txBody>
          <a:bodyPr/>
          <a:lstStyle/>
          <a:p>
            <a:fld id="{1FEED605-C284-3E49-94A7-F5CA7FC3D761}" type="datetime1">
              <a:rPr lang="en-US" smtClean="0">
                <a:solidFill>
                  <a:srgbClr val="58595B"/>
                </a:solidFill>
              </a:rPr>
              <a:pPr/>
              <a:t>10/17/2018</a:t>
            </a:fld>
            <a:endParaRPr dirty="0">
              <a:solidFill>
                <a:srgbClr val="58595B"/>
              </a:solidFill>
            </a:endParaRPr>
          </a:p>
        </p:txBody>
      </p:sp>
      <p:sp>
        <p:nvSpPr>
          <p:cNvPr id="3" name="Footer Placeholder 2"/>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4" name="Slide Number Placeholder 3"/>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2330527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blank" preserve="1">
  <p:cSld name="Oracle logo">
    <p:bg bwMode="ltGray">
      <p:bgRef idx="1001">
        <a:schemeClr val="bg1"/>
      </p:bgRef>
    </p:bg>
    <p:spTree>
      <p:nvGrpSpPr>
        <p:cNvPr id="1" name=""/>
        <p:cNvGrpSpPr/>
        <p:nvPr/>
      </p:nvGrpSpPr>
      <p:grpSpPr>
        <a:xfrm>
          <a:off x="0" y="0"/>
          <a:ext cx="0" cy="0"/>
          <a:chOff x="0" y="0"/>
          <a:chExt cx="0" cy="0"/>
        </a:xfrm>
      </p:grpSpPr>
      <p:pic>
        <p:nvPicPr>
          <p:cNvPr id="2" name="Picture 1" descr="Oracle logo in white on red staging background. Light blue frame around perimete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hidden">
          <a:xfrm>
            <a:off x="138023" y="129398"/>
            <a:ext cx="11912778" cy="6547450"/>
          </a:xfrm>
          <a:prstGeom prst="rect">
            <a:avLst/>
          </a:prstGeom>
          <a:noFill/>
          <a:ln>
            <a:noFill/>
          </a:ln>
        </p:spPr>
      </p:pic>
      <p:pic>
        <p:nvPicPr>
          <p:cNvPr id="12" name="Picture 1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black">
          <a:xfrm>
            <a:off x="3822128" y="2843826"/>
            <a:ext cx="4544568" cy="569547"/>
          </a:xfrm>
          <a:prstGeom prst="rect">
            <a:avLst/>
          </a:prstGeom>
        </p:spPr>
      </p:pic>
      <p:grpSp>
        <p:nvGrpSpPr>
          <p:cNvPr id="10" name="Group 9"/>
          <p:cNvGrpSpPr/>
          <p:nvPr userDrawn="1"/>
        </p:nvGrpSpPr>
        <p:grpSpPr>
          <a:xfrm>
            <a:off x="0" y="0"/>
            <a:ext cx="12189398" cy="6858000"/>
            <a:chOff x="0" y="0"/>
            <a:chExt cx="12189398" cy="6858000"/>
          </a:xfrm>
          <a:solidFill>
            <a:srgbClr val="D8E1E6"/>
          </a:solidFill>
        </p:grpSpPr>
        <p:sp>
          <p:nvSpPr>
            <p:cNvPr id="11" name="Rectangle 10"/>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3" name="Rectangle 12"/>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4" name="Rectangle 13"/>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5" name="Rectangle 14"/>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Tree>
    <p:extLst>
      <p:ext uri="{BB962C8B-B14F-4D97-AF65-F5344CB8AC3E}">
        <p14:creationId xmlns:p14="http://schemas.microsoft.com/office/powerpoint/2010/main" val="8803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a:xfrm>
            <a:off x="531151" y="1524001"/>
            <a:ext cx="11126522" cy="44196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D737CB7B-EF57-914D-ACE9-8B17D3369D6C}" type="datetime1">
              <a:rPr lang="en-US" smtClean="0">
                <a:solidFill>
                  <a:srgbClr val="58595B"/>
                </a:solidFill>
              </a:rPr>
              <a:pPr/>
              <a:t>10/17/2018</a:t>
            </a:fld>
            <a:endParaRPr lang="en-US"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p>
        </p:txBody>
      </p:sp>
      <p:sp>
        <p:nvSpPr>
          <p:cNvPr id="6" name="Slide Number Placeholder 5"/>
          <p:cNvSpPr>
            <a:spLocks noGrp="1"/>
          </p:cNvSpPr>
          <p:nvPr>
            <p:ph type="sldNum" sz="quarter" idx="12"/>
          </p:nvPr>
        </p:nvSpPr>
        <p:spPr/>
        <p:txBody>
          <a:bodyPr/>
          <a:lstStyle/>
          <a:p>
            <a:fld id="{D4EAF17A-378C-49D5-A479-C71FF9D7F1E7}" type="slidenum">
              <a:rPr lang="en-US" smtClean="0">
                <a:solidFill>
                  <a:srgbClr val="58595B"/>
                </a:solidFill>
              </a:rPr>
              <a:pPr/>
              <a:t>‹#›</a:t>
            </a:fld>
            <a:endParaRPr lang="en-US" dirty="0">
              <a:solidFill>
                <a:srgbClr val="58595B"/>
              </a:solidFill>
            </a:endParaRPr>
          </a:p>
        </p:txBody>
      </p:sp>
    </p:spTree>
    <p:extLst>
      <p:ext uri="{BB962C8B-B14F-4D97-AF65-F5344CB8AC3E}">
        <p14:creationId xmlns:p14="http://schemas.microsoft.com/office/powerpoint/2010/main" val="390889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285413" y="533400"/>
            <a:ext cx="1371600" cy="5410200"/>
          </a:xfrm>
        </p:spPr>
        <p:txBody>
          <a:bodyPr vert="eaVert"/>
          <a:lstStyle>
            <a:lvl1pPr>
              <a:defRPr/>
            </a:lvl1pPr>
          </a:lstStyle>
          <a:p>
            <a:r>
              <a:rPr lang="en-US" dirty="0"/>
              <a:t>Click to edit Master title style</a:t>
            </a:r>
            <a:endParaRPr dirty="0"/>
          </a:p>
        </p:txBody>
      </p:sp>
      <p:sp>
        <p:nvSpPr>
          <p:cNvPr id="3" name="Vertical Text Placeholder 2"/>
          <p:cNvSpPr>
            <a:spLocks noGrp="1"/>
          </p:cNvSpPr>
          <p:nvPr>
            <p:ph type="body" orient="vert" idx="1"/>
          </p:nvPr>
        </p:nvSpPr>
        <p:spPr>
          <a:xfrm>
            <a:off x="531813" y="533400"/>
            <a:ext cx="9524999" cy="54102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dirty="0"/>
          </a:p>
        </p:txBody>
      </p:sp>
      <p:sp>
        <p:nvSpPr>
          <p:cNvPr id="4" name="Date Placeholder 3"/>
          <p:cNvSpPr>
            <a:spLocks noGrp="1"/>
          </p:cNvSpPr>
          <p:nvPr>
            <p:ph type="dt" sz="half" idx="10"/>
          </p:nvPr>
        </p:nvSpPr>
        <p:spPr/>
        <p:txBody>
          <a:bodyPr/>
          <a:lstStyle/>
          <a:p>
            <a:fld id="{8D045E1C-F06C-BF45-B44D-DD716CCA4F6C}" type="datetime1">
              <a:rPr lang="en-US" smtClean="0">
                <a:solidFill>
                  <a:srgbClr val="58595B"/>
                </a:solidFill>
              </a:rPr>
              <a:pPr/>
              <a:t>10/17/2018</a:t>
            </a:fld>
            <a:endParaRPr dirty="0">
              <a:solidFill>
                <a:srgbClr val="58595B"/>
              </a:solidFill>
            </a:endParaRPr>
          </a:p>
        </p:txBody>
      </p:sp>
      <p:sp>
        <p:nvSpPr>
          <p:cNvPr id="5" name="Footer Placeholder 4"/>
          <p:cNvSpPr>
            <a:spLocks noGrp="1"/>
          </p:cNvSpPr>
          <p:nvPr>
            <p:ph type="ftr" sz="quarter" idx="11"/>
          </p:nvPr>
        </p:nvSpPr>
        <p:spPr/>
        <p:txBody>
          <a:bodyPr/>
          <a:lstStyle/>
          <a:p>
            <a:r>
              <a:rPr lang="en-US" dirty="0">
                <a:solidFill>
                  <a:srgbClr val="58595B"/>
                </a:solidFill>
              </a:rPr>
              <a:t>Confidential – Oracle Internal Restricted</a:t>
            </a:r>
            <a:endParaRPr dirty="0">
              <a:solidFill>
                <a:srgbClr val="58595B"/>
              </a:solidFill>
            </a:endParaRPr>
          </a:p>
        </p:txBody>
      </p:sp>
      <p:sp>
        <p:nvSpPr>
          <p:cNvPr id="6" name="Slide Number Placeholder 5"/>
          <p:cNvSpPr>
            <a:spLocks noGrp="1"/>
          </p:cNvSpPr>
          <p:nvPr>
            <p:ph type="sldNum" sz="quarter" idx="12"/>
          </p:nvPr>
        </p:nvSpPr>
        <p:spPr/>
        <p:txBody>
          <a:bodyPr/>
          <a:lstStyle/>
          <a:p>
            <a:fld id="{C51EAA63-D034-42AE-91FA-B13B9518C7BE}" type="slidenum">
              <a:rPr>
                <a:solidFill>
                  <a:srgbClr val="58595B"/>
                </a:solidFill>
              </a:rPr>
              <a:pPr/>
              <a:t>‹#›</a:t>
            </a:fld>
            <a:endParaRPr dirty="0">
              <a:solidFill>
                <a:srgbClr val="58595B"/>
              </a:solidFill>
            </a:endParaRPr>
          </a:p>
        </p:txBody>
      </p:sp>
    </p:spTree>
    <p:extLst>
      <p:ext uri="{BB962C8B-B14F-4D97-AF65-F5344CB8AC3E}">
        <p14:creationId xmlns:p14="http://schemas.microsoft.com/office/powerpoint/2010/main" val="259508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cSld name="Title Slide with Picture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lvl1pPr>
              <a:defRPr>
                <a:solidFill>
                  <a:schemeClr val="tx1">
                    <a:alpha val="0"/>
                  </a:schemeClr>
                </a:solidFill>
              </a:defRPr>
            </a:lvl1pPr>
          </a:lstStyle>
          <a:p>
            <a:fld id="{C51EAA63-D034-42AE-91FA-B13B9518C7BE}" type="slidenum">
              <a:rPr>
                <a:solidFill>
                  <a:srgbClr val="FFFFFF">
                    <a:alpha val="0"/>
                  </a:srgbClr>
                </a:solidFill>
              </a:rPr>
              <a:pPr/>
              <a:t>‹#›</a:t>
            </a:fld>
            <a:endParaRPr dirty="0">
              <a:solidFill>
                <a:srgbClr val="FFFFFF">
                  <a:alpha val="0"/>
                </a:srgbClr>
              </a:solidFill>
            </a:endParaRPr>
          </a:p>
        </p:txBody>
      </p:sp>
      <p:sp>
        <p:nvSpPr>
          <p:cNvPr id="6" name="Rectangle 5" descr="Full slide 4-color photo can be inserted here" title="Title Slide with Picture"/>
          <p:cNvSpPr/>
          <p:nvPr userDrawn="1"/>
        </p:nvSpPr>
        <p:spPr bwMode="hidden">
          <a:xfrm>
            <a:off x="1381" y="0"/>
            <a:ext cx="12188825" cy="6858000"/>
          </a:xfrm>
          <a:prstGeom prst="rect">
            <a:avLst/>
          </a:prstGeom>
          <a:solidFill>
            <a:srgbClr val="493728">
              <a:alpha val="2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endParaRPr>
          </a:p>
        </p:txBody>
      </p:sp>
      <p:sp>
        <p:nvSpPr>
          <p:cNvPr id="3" name="Date Placeholder 2"/>
          <p:cNvSpPr>
            <a:spLocks noGrp="1"/>
          </p:cNvSpPr>
          <p:nvPr>
            <p:ph type="dt" sz="half" idx="10"/>
          </p:nvPr>
        </p:nvSpPr>
        <p:spPr/>
        <p:txBody>
          <a:bodyPr/>
          <a:lstStyle>
            <a:lvl1pPr>
              <a:defRPr>
                <a:solidFill>
                  <a:schemeClr val="tx1"/>
                </a:solidFill>
              </a:defRPr>
            </a:lvl1pPr>
          </a:lstStyle>
          <a:p>
            <a:fld id="{BDA1E4B5-029C-5E43-AFCB-FB9268DE535E}" type="datetime1">
              <a:rPr lang="en-US">
                <a:solidFill>
                  <a:srgbClr val="FFFFFF"/>
                </a:solidFill>
              </a:rPr>
              <a:pPr/>
              <a:t>10/17/2018</a:t>
            </a:fld>
            <a:endParaRPr dirty="0">
              <a:solidFill>
                <a:srgbClr val="FFFFFF"/>
              </a:solidFill>
            </a:endParaRPr>
          </a:p>
        </p:txBody>
      </p:sp>
      <p:sp>
        <p:nvSpPr>
          <p:cNvPr id="4" name="Footer Placeholder 3"/>
          <p:cNvSpPr>
            <a:spLocks noGrp="1"/>
          </p:cNvSpPr>
          <p:nvPr>
            <p:ph type="ftr" sz="quarter" idx="11"/>
          </p:nvPr>
        </p:nvSpPr>
        <p:spPr>
          <a:xfrm>
            <a:off x="8621423" y="6556248"/>
            <a:ext cx="2743200" cy="182880"/>
          </a:xfrm>
          <a:prstGeom prst="rect">
            <a:avLst/>
          </a:prstGeom>
        </p:spPr>
        <p:txBody>
          <a:bodyPr/>
          <a:lstStyle>
            <a:lvl1pPr>
              <a:defRPr>
                <a:solidFill>
                  <a:schemeClr val="tx1"/>
                </a:solidFill>
              </a:defRPr>
            </a:lvl1pPr>
          </a:lstStyle>
          <a:p>
            <a:r>
              <a:rPr lang="en-US" dirty="0">
                <a:solidFill>
                  <a:srgbClr val="FFFFFF"/>
                </a:solidFill>
              </a:rPr>
              <a:t>Confidential – Oracle Restricted</a:t>
            </a:r>
            <a:endParaRPr dirty="0">
              <a:solidFill>
                <a:srgbClr val="FFFFFF"/>
              </a:solidFill>
            </a:endParaRPr>
          </a:p>
        </p:txBody>
      </p:sp>
      <p:sp>
        <p:nvSpPr>
          <p:cNvPr id="7" name="TextBox 6"/>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FFFFFF"/>
                </a:solidFill>
              </a:rPr>
              <a:t>Copyright © 2017, Oracle and/or its affiliates. All rights reserved.  |</a:t>
            </a:r>
          </a:p>
        </p:txBody>
      </p:sp>
      <p:pic>
        <p:nvPicPr>
          <p:cNvPr id="8" name="Picture 7" descr="Oracle logo in white on red staging background" title="Oracle red badge logo"/>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
        <p:nvSpPr>
          <p:cNvPr id="9" name="Title 8"/>
          <p:cNvSpPr>
            <a:spLocks noGrp="1"/>
          </p:cNvSpPr>
          <p:nvPr>
            <p:ph type="title"/>
          </p:nvPr>
        </p:nvSpPr>
        <p:spPr>
          <a:xfrm>
            <a:off x="531814" y="739775"/>
            <a:ext cx="9601200" cy="1470025"/>
          </a:xfrm>
        </p:spPr>
        <p:txBody>
          <a:bodyPr/>
          <a:lstStyle>
            <a:lvl1pPr>
              <a:defRPr sz="4800"/>
            </a:lvl1pPr>
          </a:lstStyle>
          <a:p>
            <a:r>
              <a:t>Click to edit Master title style</a:t>
            </a:r>
          </a:p>
        </p:txBody>
      </p:sp>
      <p:sp>
        <p:nvSpPr>
          <p:cNvPr id="12" name="Text Placeholder 10"/>
          <p:cNvSpPr>
            <a:spLocks noGrp="1"/>
          </p:cNvSpPr>
          <p:nvPr>
            <p:ph type="body" sz="quarter" idx="14" hasCustomPrompt="1"/>
          </p:nvPr>
        </p:nvSpPr>
        <p:spPr>
          <a:xfrm>
            <a:off x="531814" y="3429451"/>
            <a:ext cx="9601200" cy="2514149"/>
          </a:xfrm>
        </p:spPr>
        <p:txBody>
          <a:bodyPr/>
          <a:lstStyle>
            <a:lvl1pPr marL="0" indent="0">
              <a:spcBef>
                <a:spcPts val="0"/>
              </a:spcBef>
              <a:buNone/>
              <a:defRPr sz="2400" b="0"/>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presenter’s name, title, division/business unit/organization and date</a:t>
            </a:r>
          </a:p>
        </p:txBody>
      </p:sp>
      <p:sp>
        <p:nvSpPr>
          <p:cNvPr id="13" name="Text Placeholder 10"/>
          <p:cNvSpPr>
            <a:spLocks noGrp="1"/>
          </p:cNvSpPr>
          <p:nvPr>
            <p:ph type="body" sz="quarter" idx="15" hasCustomPrompt="1"/>
          </p:nvPr>
        </p:nvSpPr>
        <p:spPr>
          <a:xfrm>
            <a:off x="531762" y="2286000"/>
            <a:ext cx="9601200" cy="914400"/>
          </a:xfrm>
        </p:spPr>
        <p:txBody>
          <a:bodyPr/>
          <a:lstStyle>
            <a:lvl1pPr marL="0" indent="0">
              <a:spcBef>
                <a:spcPts val="0"/>
              </a:spcBef>
              <a:buNone/>
              <a:defRPr sz="2400" b="1"/>
            </a:lvl1pPr>
            <a:lvl2pPr marL="0" indent="0">
              <a:spcBef>
                <a:spcPts val="0"/>
              </a:spcBef>
              <a:buNone/>
              <a:defRPr sz="2400"/>
            </a:lvl2pPr>
            <a:lvl3pPr marL="0" indent="0">
              <a:spcBef>
                <a:spcPts val="0"/>
              </a:spcBef>
              <a:buNone/>
              <a:defRPr sz="2400"/>
            </a:lvl3pPr>
            <a:lvl4pPr marL="0" indent="0">
              <a:spcBef>
                <a:spcPts val="0"/>
              </a:spcBef>
              <a:buNone/>
              <a:defRPr sz="2400"/>
            </a:lvl4pPr>
            <a:lvl5pPr marL="0" indent="0">
              <a:spcBef>
                <a:spcPts val="0"/>
              </a:spcBef>
              <a:buNone/>
              <a:defRPr sz="2400"/>
            </a:lvl5pPr>
            <a:lvl6pPr marL="0" indent="0">
              <a:spcBef>
                <a:spcPts val="0"/>
              </a:spcBef>
              <a:buNone/>
              <a:defRPr sz="2400"/>
            </a:lvl6pPr>
            <a:lvl7pPr marL="0" indent="0">
              <a:spcBef>
                <a:spcPts val="0"/>
              </a:spcBef>
              <a:buNone/>
              <a:defRPr sz="2400"/>
            </a:lvl7pPr>
            <a:lvl8pPr marL="0" indent="0">
              <a:spcBef>
                <a:spcPts val="0"/>
              </a:spcBef>
              <a:buNone/>
              <a:defRPr sz="2400"/>
            </a:lvl8pPr>
            <a:lvl9pPr marL="0" indent="0">
              <a:spcBef>
                <a:spcPts val="0"/>
              </a:spcBef>
              <a:buNone/>
              <a:defRPr sz="2400"/>
            </a:lvl9pPr>
          </a:lstStyle>
          <a:p>
            <a:pPr lvl="0"/>
            <a:r>
              <a:t>Click to add subtitle</a:t>
            </a:r>
          </a:p>
        </p:txBody>
      </p:sp>
    </p:spTree>
    <p:extLst>
      <p:ext uri="{BB962C8B-B14F-4D97-AF65-F5344CB8AC3E}">
        <p14:creationId xmlns:p14="http://schemas.microsoft.com/office/powerpoint/2010/main" val="33982915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without Picture">
    <p:spTree>
      <p:nvGrpSpPr>
        <p:cNvPr id="1" name=""/>
        <p:cNvGrpSpPr/>
        <p:nvPr/>
      </p:nvGrpSpPr>
      <p:grpSpPr>
        <a:xfrm>
          <a:off x="0" y="0"/>
          <a:ext cx="0" cy="0"/>
          <a:chOff x="0" y="0"/>
          <a:chExt cx="0" cy="0"/>
        </a:xfrm>
      </p:grpSpPr>
      <p:sp>
        <p:nvSpPr>
          <p:cNvPr id="2" name="Title 1"/>
          <p:cNvSpPr>
            <a:spLocks noGrp="1"/>
          </p:cNvSpPr>
          <p:nvPr>
            <p:ph type="title"/>
          </p:nvPr>
        </p:nvSpPr>
        <p:spPr>
          <a:xfrm>
            <a:off x="531813" y="2600324"/>
            <a:ext cx="11125200" cy="1371600"/>
          </a:xfrm>
        </p:spPr>
        <p:txBody>
          <a:bodyPr anchor="b"/>
          <a:lstStyle>
            <a:lvl1pPr algn="l">
              <a:lnSpc>
                <a:spcPct val="80000"/>
              </a:lnSpc>
              <a:defRPr sz="4800" b="0" cap="none" baseline="0"/>
            </a:lvl1pPr>
          </a:lstStyle>
          <a:p>
            <a:r>
              <a:rPr lang="en-US"/>
              <a:t>Click to edit Master title style</a:t>
            </a:r>
            <a:endParaRPr/>
          </a:p>
        </p:txBody>
      </p:sp>
      <p:sp>
        <p:nvSpPr>
          <p:cNvPr id="3" name="Text Placeholder 2"/>
          <p:cNvSpPr>
            <a:spLocks noGrp="1"/>
          </p:cNvSpPr>
          <p:nvPr>
            <p:ph type="body" idx="1"/>
          </p:nvPr>
        </p:nvSpPr>
        <p:spPr>
          <a:xfrm>
            <a:off x="531813" y="4038598"/>
            <a:ext cx="11125200" cy="914400"/>
          </a:xfrm>
        </p:spPr>
        <p:txBody>
          <a:bodyPr anchor="t">
            <a:noAutofit/>
          </a:bodyPr>
          <a:lstStyle>
            <a:lvl1pPr marL="0" indent="0">
              <a:spcBef>
                <a:spcPts val="0"/>
              </a:spcBef>
              <a:buNone/>
              <a:defRPr sz="2400" b="1">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51EAA63-D034-42AE-91FA-B13B9518C7BE}" type="slidenum">
              <a:rPr lang="en-US" smtClean="0"/>
              <a:t>‹#›</a:t>
            </a:fld>
            <a:endParaRPr lang="en-US" dirty="0"/>
          </a:p>
        </p:txBody>
      </p:sp>
    </p:spTree>
    <p:extLst>
      <p:ext uri="{BB962C8B-B14F-4D97-AF65-F5344CB8AC3E}">
        <p14:creationId xmlns:p14="http://schemas.microsoft.com/office/powerpoint/2010/main" val="1513853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image" Target="../media/image1.png"/><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theme" Target="../theme/theme2.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0"/>
            <a:ext cx="12189398" cy="6858000"/>
            <a:chOff x="0" y="0"/>
            <a:chExt cx="12189398" cy="6858000"/>
          </a:xfrm>
        </p:grpSpPr>
        <p:sp>
          <p:nvSpPr>
            <p:cNvPr id="8" name="Rectangle 7"/>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Rectangle 8"/>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0" name="Rectangle 9"/>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1" name="Rectangle 10"/>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endParaRPr lang="en-US" dirty="0"/>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endParaRPr lang="en-US" dirty="0"/>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pPr/>
              <a:t>‹#›</a:t>
            </a:fld>
            <a:endParaRPr lang="en-US" dirty="0"/>
          </a:p>
        </p:txBody>
      </p:sp>
      <p:sp>
        <p:nvSpPr>
          <p:cNvPr id="15" name="TextBox 14"/>
          <p:cNvSpPr txBox="1"/>
          <p:nvPr/>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a:t>
            </a:r>
            <a:r>
              <a:rPr lang="en-US" sz="850" dirty="0">
                <a:solidFill>
                  <a:schemeClr val="tx1"/>
                </a:solidFill>
              </a:rPr>
              <a:t>2016,</a:t>
            </a:r>
            <a:r>
              <a:rPr sz="850" dirty="0">
                <a:solidFill>
                  <a:schemeClr val="tx1"/>
                </a:solidFill>
              </a:rPr>
              <a:t> Oracle and/or its affiliates. All rights reserved.  |</a:t>
            </a:r>
          </a:p>
        </p:txBody>
      </p:sp>
      <p:pic>
        <p:nvPicPr>
          <p:cNvPr id="16" name="Picture 15" descr="Oracle logo in white on red staging background" title="Oracle red badge logo"/>
          <p:cNvPicPr>
            <a:picLocks noChangeAspect="1"/>
          </p:cNvPicPr>
          <p:nvPr/>
        </p:nvPicPr>
        <p:blipFill>
          <a:blip r:embed="rId48">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grpSp>
        <p:nvGrpSpPr>
          <p:cNvPr id="14" name="Group 13"/>
          <p:cNvGrpSpPr/>
          <p:nvPr userDrawn="1"/>
        </p:nvGrpSpPr>
        <p:grpSpPr>
          <a:xfrm>
            <a:off x="0" y="0"/>
            <a:ext cx="12189398" cy="6858000"/>
            <a:chOff x="0" y="0"/>
            <a:chExt cx="12189398" cy="6858000"/>
          </a:xfrm>
        </p:grpSpPr>
        <p:sp>
          <p:nvSpPr>
            <p:cNvPr id="17" name="Rectangle 16"/>
            <p:cNvSpPr/>
            <p:nvPr/>
          </p:nvSpPr>
          <p:spPr bwMode="gray">
            <a:xfrm>
              <a:off x="0" y="0"/>
              <a:ext cx="193962"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8" name="Rectangle 17"/>
            <p:cNvSpPr/>
            <p:nvPr/>
          </p:nvSpPr>
          <p:spPr bwMode="gray">
            <a:xfrm>
              <a:off x="11995151" y="0"/>
              <a:ext cx="193960" cy="68580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19" name="Rectangle 18"/>
            <p:cNvSpPr/>
            <p:nvPr/>
          </p:nvSpPr>
          <p:spPr bwMode="gray">
            <a:xfrm>
              <a:off x="0" y="6400800"/>
              <a:ext cx="12189396" cy="45720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0" name="Rectangle 19"/>
            <p:cNvSpPr/>
            <p:nvPr/>
          </p:nvSpPr>
          <p:spPr bwMode="gray">
            <a:xfrm>
              <a:off x="0" y="0"/>
              <a:ext cx="12189398" cy="192024"/>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grpSp>
      <p:sp>
        <p:nvSpPr>
          <p:cNvPr id="21" name="TextBox 20"/>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chemeClr val="tx1"/>
                </a:solidFill>
              </a:rPr>
              <a:t>Copyright © 201</a:t>
            </a:r>
            <a:r>
              <a:rPr lang="en-US" sz="850" dirty="0">
                <a:solidFill>
                  <a:schemeClr val="tx1"/>
                </a:solidFill>
              </a:rPr>
              <a:t>7,</a:t>
            </a:r>
            <a:r>
              <a:rPr sz="850" dirty="0">
                <a:solidFill>
                  <a:schemeClr val="tx1"/>
                </a:solidFill>
              </a:rPr>
              <a:t> Oracle and/or its affiliates. All rights reserved.  |</a:t>
            </a:r>
          </a:p>
        </p:txBody>
      </p:sp>
      <p:pic>
        <p:nvPicPr>
          <p:cNvPr id="22" name="Picture 21" descr="Oracle logo in white on red staging background" title="Oracle red badge logo"/>
          <p:cNvPicPr>
            <a:picLocks noChangeAspect="1"/>
          </p:cNvPicPr>
          <p:nvPr userDrawn="1"/>
        </p:nvPicPr>
        <p:blipFill>
          <a:blip r:embed="rId49" cstate="print">
            <a:extLst>
              <a:ext uri="{28A0092B-C50C-407E-A947-70E740481C1C}">
                <a14:useLocalDpi xmlns:a14="http://schemas.microsoft.com/office/drawing/2010/main" val="0"/>
              </a:ext>
            </a:extLst>
          </a:blip>
          <a:stretch>
            <a:fillRect/>
          </a:stretch>
        </p:blipFill>
        <p:spPr bwMode="ltGray">
          <a:xfrm>
            <a:off x="531812" y="6263640"/>
            <a:ext cx="1622861" cy="594360"/>
          </a:xfrm>
          <a:prstGeom prst="rect">
            <a:avLst/>
          </a:prstGeom>
        </p:spPr>
      </p:pic>
    </p:spTree>
    <p:extLst>
      <p:ext uri="{BB962C8B-B14F-4D97-AF65-F5344CB8AC3E}">
        <p14:creationId xmlns:p14="http://schemas.microsoft.com/office/powerpoint/2010/main" val="3193062027"/>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 id="2147483877" r:id="rId13"/>
    <p:sldLayoutId id="2147483878" r:id="rId14"/>
    <p:sldLayoutId id="2147483879" r:id="rId15"/>
    <p:sldLayoutId id="2147483880" r:id="rId16"/>
    <p:sldLayoutId id="2147483881" r:id="rId17"/>
    <p:sldLayoutId id="2147483882" r:id="rId18"/>
    <p:sldLayoutId id="2147483883" r:id="rId19"/>
    <p:sldLayoutId id="2147483884" r:id="rId20"/>
    <p:sldLayoutId id="2147483885" r:id="rId21"/>
    <p:sldLayoutId id="2147483886" r:id="rId22"/>
    <p:sldLayoutId id="2147483887" r:id="rId23"/>
    <p:sldLayoutId id="2147483888" r:id="rId24"/>
    <p:sldLayoutId id="2147483889" r:id="rId25"/>
    <p:sldLayoutId id="2147483890" r:id="rId26"/>
    <p:sldLayoutId id="2147483891" r:id="rId27"/>
    <p:sldLayoutId id="2147483892" r:id="rId28"/>
    <p:sldLayoutId id="2147483893" r:id="rId29"/>
    <p:sldLayoutId id="2147483894" r:id="rId30"/>
    <p:sldLayoutId id="2147483895" r:id="rId31"/>
    <p:sldLayoutId id="2147483896" r:id="rId32"/>
    <p:sldLayoutId id="2147483897" r:id="rId33"/>
    <p:sldLayoutId id="2147483898" r:id="rId34"/>
    <p:sldLayoutId id="2147483899" r:id="rId35"/>
    <p:sldLayoutId id="2147483900" r:id="rId36"/>
    <p:sldLayoutId id="2147483901" r:id="rId37"/>
    <p:sldLayoutId id="2147483902" r:id="rId38"/>
    <p:sldLayoutId id="2147483903" r:id="rId39"/>
    <p:sldLayoutId id="2147483692" r:id="rId40"/>
    <p:sldLayoutId id="2147483654" r:id="rId41"/>
    <p:sldLayoutId id="2147483690" r:id="rId42"/>
    <p:sldLayoutId id="2147483691" r:id="rId43"/>
    <p:sldLayoutId id="2147483695" r:id="rId44"/>
    <p:sldLayoutId id="2147483697" r:id="rId45"/>
    <p:sldLayoutId id="2147483698"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3" pos="383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4" name="Group 13"/>
          <p:cNvGrpSpPr/>
          <p:nvPr userDrawn="1"/>
        </p:nvGrpSpPr>
        <p:grpSpPr>
          <a:xfrm>
            <a:off x="0" y="0"/>
            <a:ext cx="12189398" cy="6858000"/>
            <a:chOff x="0" y="0"/>
            <a:chExt cx="12189398" cy="6858000"/>
          </a:xfrm>
          <a:solidFill>
            <a:srgbClr val="D8E1E6"/>
          </a:solidFill>
        </p:grpSpPr>
        <p:sp>
          <p:nvSpPr>
            <p:cNvPr id="17" name="Rectangle 16"/>
            <p:cNvSpPr/>
            <p:nvPr/>
          </p:nvSpPr>
          <p:spPr bwMode="gray">
            <a:xfrm>
              <a:off x="0" y="0"/>
              <a:ext cx="193962"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8" name="Rectangle 17"/>
            <p:cNvSpPr/>
            <p:nvPr/>
          </p:nvSpPr>
          <p:spPr bwMode="gray">
            <a:xfrm>
              <a:off x="11995151" y="0"/>
              <a:ext cx="193960" cy="68580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19" name="Rectangle 18"/>
            <p:cNvSpPr/>
            <p:nvPr/>
          </p:nvSpPr>
          <p:spPr bwMode="gray">
            <a:xfrm>
              <a:off x="0" y="6400800"/>
              <a:ext cx="12189396" cy="457200"/>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sp>
          <p:nvSpPr>
            <p:cNvPr id="20" name="Rectangle 19"/>
            <p:cNvSpPr/>
            <p:nvPr/>
          </p:nvSpPr>
          <p:spPr bwMode="gray">
            <a:xfrm>
              <a:off x="0" y="0"/>
              <a:ext cx="12189398" cy="192024"/>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solidFill>
                  <a:srgbClr val="FFFFFF"/>
                </a:solidFill>
              </a:endParaRPr>
            </a:p>
          </p:txBody>
        </p:sp>
      </p:grpSp>
      <p:sp>
        <p:nvSpPr>
          <p:cNvPr id="2" name="Title Placeholder 1"/>
          <p:cNvSpPr>
            <a:spLocks noGrp="1"/>
          </p:cNvSpPr>
          <p:nvPr>
            <p:ph type="title"/>
          </p:nvPr>
        </p:nvSpPr>
        <p:spPr>
          <a:xfrm>
            <a:off x="531812" y="406400"/>
            <a:ext cx="11125200" cy="889000"/>
          </a:xfrm>
          <a:prstGeom prst="rect">
            <a:avLst/>
          </a:prstGeom>
        </p:spPr>
        <p:txBody>
          <a:bodyPr vert="horz" lIns="0" tIns="0" rIns="0" bIns="0" rtlCol="0" anchor="b">
            <a:noAutofit/>
          </a:bodyPr>
          <a:lstStyle/>
          <a:p>
            <a:r>
              <a:rPr lang="en-US" dirty="0"/>
              <a:t>Click to edit Master title style</a:t>
            </a:r>
            <a:endParaRPr dirty="0"/>
          </a:p>
        </p:txBody>
      </p:sp>
      <p:sp>
        <p:nvSpPr>
          <p:cNvPr id="3" name="Text Placeholder 2"/>
          <p:cNvSpPr>
            <a:spLocks noGrp="1"/>
          </p:cNvSpPr>
          <p:nvPr>
            <p:ph type="body" idx="1"/>
          </p:nvPr>
        </p:nvSpPr>
        <p:spPr>
          <a:xfrm>
            <a:off x="531151" y="1524001"/>
            <a:ext cx="11126522" cy="44196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182130" y="6556248"/>
            <a:ext cx="1226398"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148750E1-15B9-2747-83DF-337C8D20D0AB}" type="datetime1">
              <a:rPr lang="en-US" smtClean="0">
                <a:solidFill>
                  <a:srgbClr val="58595B"/>
                </a:solidFill>
              </a:rPr>
              <a:pPr/>
              <a:t>10/17/2018</a:t>
            </a:fld>
            <a:endParaRPr lang="en-US" dirty="0">
              <a:solidFill>
                <a:srgbClr val="58595B"/>
              </a:solidFill>
            </a:endParaRPr>
          </a:p>
        </p:txBody>
      </p:sp>
      <p:sp>
        <p:nvSpPr>
          <p:cNvPr id="5" name="Footer Placeholder 4"/>
          <p:cNvSpPr>
            <a:spLocks noGrp="1"/>
          </p:cNvSpPr>
          <p:nvPr>
            <p:ph type="ftr" sz="quarter" idx="3"/>
          </p:nvPr>
        </p:nvSpPr>
        <p:spPr>
          <a:xfrm>
            <a:off x="8621423" y="6556248"/>
            <a:ext cx="2743200" cy="182880"/>
          </a:xfrm>
          <a:prstGeom prst="rect">
            <a:avLst/>
          </a:prstGeom>
        </p:spPr>
        <p:txBody>
          <a:bodyPr vert="horz" wrap="none" lIns="0" tIns="0" rIns="0" bIns="0" rtlCol="0" anchor="ctr" anchorCtr="0">
            <a:noAutofit/>
          </a:bodyPr>
          <a:lstStyle>
            <a:lvl1pPr algn="l">
              <a:defRPr sz="850">
                <a:solidFill>
                  <a:schemeClr val="tx1"/>
                </a:solidFill>
              </a:defRPr>
            </a:lvl1pPr>
          </a:lstStyle>
          <a:p>
            <a:r>
              <a:rPr lang="en-US" dirty="0">
                <a:solidFill>
                  <a:srgbClr val="58595B"/>
                </a:solidFill>
              </a:rPr>
              <a:t>Confidential – Oracle Internal Restricted</a:t>
            </a:r>
          </a:p>
        </p:txBody>
      </p:sp>
      <p:sp>
        <p:nvSpPr>
          <p:cNvPr id="6" name="Slide Number Placeholder 5"/>
          <p:cNvSpPr>
            <a:spLocks noGrp="1"/>
          </p:cNvSpPr>
          <p:nvPr>
            <p:ph type="sldNum" sz="quarter" idx="4"/>
          </p:nvPr>
        </p:nvSpPr>
        <p:spPr>
          <a:xfrm>
            <a:off x="11276011" y="6556248"/>
            <a:ext cx="381661" cy="182880"/>
          </a:xfrm>
          <a:prstGeom prst="rect">
            <a:avLst/>
          </a:prstGeom>
        </p:spPr>
        <p:txBody>
          <a:bodyPr vert="horz" wrap="none" lIns="0" tIns="0" rIns="0" bIns="0" rtlCol="0" anchor="ctr" anchorCtr="0">
            <a:noAutofit/>
          </a:bodyPr>
          <a:lstStyle>
            <a:lvl1pPr algn="r">
              <a:defRPr sz="850">
                <a:solidFill>
                  <a:schemeClr val="tx1"/>
                </a:solidFill>
              </a:defRPr>
            </a:lvl1pPr>
          </a:lstStyle>
          <a:p>
            <a:fld id="{C51EAA63-D034-42AE-91FA-B13B9518C7BE}" type="slidenum">
              <a:rPr lang="en-US" smtClean="0">
                <a:solidFill>
                  <a:srgbClr val="58595B"/>
                </a:solidFill>
              </a:rPr>
              <a:pPr/>
              <a:t>‹#›</a:t>
            </a:fld>
            <a:endParaRPr lang="en-US" dirty="0">
              <a:solidFill>
                <a:srgbClr val="58595B"/>
              </a:solidFill>
            </a:endParaRPr>
          </a:p>
        </p:txBody>
      </p:sp>
      <p:sp>
        <p:nvSpPr>
          <p:cNvPr id="15" name="TextBox 14"/>
          <p:cNvSpPr txBox="1"/>
          <p:nvPr userDrawn="1"/>
        </p:nvSpPr>
        <p:spPr>
          <a:xfrm>
            <a:off x="5376672" y="6556248"/>
            <a:ext cx="3200400" cy="182880"/>
          </a:xfrm>
          <a:prstGeom prst="rect">
            <a:avLst/>
          </a:prstGeom>
          <a:noFill/>
        </p:spPr>
        <p:txBody>
          <a:bodyPr vert="horz" wrap="none" lIns="0" tIns="0" rIns="0" bIns="0" rtlCol="0" anchor="ctr" anchorCtr="0">
            <a:noAutofit/>
          </a:bodyPr>
          <a:lstStyle/>
          <a:p>
            <a:pPr algn="r"/>
            <a:r>
              <a:rPr sz="850" dirty="0">
                <a:solidFill>
                  <a:srgbClr val="58595B"/>
                </a:solidFill>
              </a:rPr>
              <a:t>Copyright © </a:t>
            </a:r>
            <a:r>
              <a:rPr lang="en-US" sz="850" dirty="0">
                <a:solidFill>
                  <a:srgbClr val="58595B"/>
                </a:solidFill>
              </a:rPr>
              <a:t>2017,</a:t>
            </a:r>
            <a:r>
              <a:rPr sz="850" dirty="0">
                <a:solidFill>
                  <a:srgbClr val="58595B"/>
                </a:solidFill>
              </a:rPr>
              <a:t> Oracle and/or its affiliates. All rights reserved.  |</a:t>
            </a:r>
          </a:p>
        </p:txBody>
      </p:sp>
      <p:pic>
        <p:nvPicPr>
          <p:cNvPr id="16" name="Picture 15" descr="Oracle logo in white on red staging background"/>
          <p:cNvPicPr>
            <a:picLocks noChangeAspect="1"/>
          </p:cNvPicPr>
          <p:nvPr userDrawn="1"/>
        </p:nvPicPr>
        <p:blipFill>
          <a:blip r:embed="rId41" cstate="print">
            <a:extLst>
              <a:ext uri="{28A0092B-C50C-407E-A947-70E740481C1C}">
                <a14:useLocalDpi xmlns:a14="http://schemas.microsoft.com/office/drawing/2010/main" val="0"/>
              </a:ext>
            </a:extLst>
          </a:blip>
          <a:stretch>
            <a:fillRect/>
          </a:stretch>
        </p:blipFill>
        <p:spPr>
          <a:xfrm>
            <a:off x="530352" y="6263640"/>
            <a:ext cx="1625138" cy="594360"/>
          </a:xfrm>
          <a:prstGeom prst="rect">
            <a:avLst/>
          </a:prstGeom>
        </p:spPr>
      </p:pic>
    </p:spTree>
    <p:extLst>
      <p:ext uri="{BB962C8B-B14F-4D97-AF65-F5344CB8AC3E}">
        <p14:creationId xmlns:p14="http://schemas.microsoft.com/office/powerpoint/2010/main" val="3742595241"/>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 id="2147483917" r:id="rId13"/>
    <p:sldLayoutId id="2147483918" r:id="rId14"/>
    <p:sldLayoutId id="2147483919" r:id="rId15"/>
    <p:sldLayoutId id="2147483920" r:id="rId16"/>
    <p:sldLayoutId id="2147483921" r:id="rId17"/>
    <p:sldLayoutId id="2147483922" r:id="rId18"/>
    <p:sldLayoutId id="2147483923" r:id="rId19"/>
    <p:sldLayoutId id="2147483924" r:id="rId20"/>
    <p:sldLayoutId id="2147483925" r:id="rId21"/>
    <p:sldLayoutId id="2147483926" r:id="rId22"/>
    <p:sldLayoutId id="2147483927" r:id="rId23"/>
    <p:sldLayoutId id="2147483928" r:id="rId24"/>
    <p:sldLayoutId id="2147483929" r:id="rId25"/>
    <p:sldLayoutId id="2147483930" r:id="rId26"/>
    <p:sldLayoutId id="2147483931" r:id="rId27"/>
    <p:sldLayoutId id="2147483932" r:id="rId28"/>
    <p:sldLayoutId id="2147483933" r:id="rId29"/>
    <p:sldLayoutId id="2147483934" r:id="rId30"/>
    <p:sldLayoutId id="2147483935" r:id="rId31"/>
    <p:sldLayoutId id="2147483936" r:id="rId32"/>
    <p:sldLayoutId id="2147483937" r:id="rId33"/>
    <p:sldLayoutId id="2147483938" r:id="rId34"/>
    <p:sldLayoutId id="2147483939" r:id="rId35"/>
    <p:sldLayoutId id="2147483940" r:id="rId36"/>
    <p:sldLayoutId id="2147483941" r:id="rId37"/>
    <p:sldLayoutId id="2147483942" r:id="rId38"/>
    <p:sldLayoutId id="2147483943"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8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200"/>
        </a:spcBef>
        <a:buClr>
          <a:schemeClr val="tx1">
            <a:lumMod val="60000"/>
            <a:lumOff val="40000"/>
          </a:schemeClr>
        </a:buClr>
        <a:buFont typeface="Arial" panose="020B0604020202020204" pitchFamily="34" charset="0"/>
        <a:buChar char="•"/>
        <a:defRPr sz="2800" kern="1200">
          <a:solidFill>
            <a:schemeClr val="tx1"/>
          </a:solidFill>
          <a:latin typeface="+mn-lt"/>
          <a:ea typeface="+mn-ea"/>
          <a:cs typeface="+mn-cs"/>
        </a:defRPr>
      </a:lvl1pPr>
      <a:lvl2pPr marL="502920" indent="-228600" algn="l" defTabSz="914400" rtl="0" eaLnBrk="1" latinLnBrk="0" hangingPunct="1">
        <a:lnSpc>
          <a:spcPct val="90000"/>
        </a:lnSpc>
        <a:spcBef>
          <a:spcPts val="800"/>
        </a:spcBef>
        <a:buClr>
          <a:schemeClr val="tx1">
            <a:lumMod val="60000"/>
            <a:lumOff val="40000"/>
          </a:schemeClr>
        </a:buClr>
        <a:buFont typeface="Arial" panose="020B0604020202020204" pitchFamily="34" charset="0"/>
        <a:buChar char="–"/>
        <a:defRPr sz="2400" kern="1200">
          <a:solidFill>
            <a:schemeClr val="tx1"/>
          </a:solidFill>
          <a:latin typeface="+mn-lt"/>
          <a:ea typeface="+mn-ea"/>
          <a:cs typeface="+mn-cs"/>
        </a:defRPr>
      </a:lvl2pPr>
      <a:lvl3pPr marL="731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2000" kern="1200">
          <a:solidFill>
            <a:schemeClr val="tx1"/>
          </a:solidFill>
          <a:latin typeface="+mn-lt"/>
          <a:ea typeface="+mn-ea"/>
          <a:cs typeface="+mn-cs"/>
        </a:defRPr>
      </a:lvl3pPr>
      <a:lvl4pPr marL="960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800" kern="1200">
          <a:solidFill>
            <a:schemeClr val="tx1"/>
          </a:solidFill>
          <a:latin typeface="+mn-lt"/>
          <a:ea typeface="+mn-ea"/>
          <a:cs typeface="+mn-cs"/>
        </a:defRPr>
      </a:lvl4pPr>
      <a:lvl5pPr marL="11887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5pPr>
      <a:lvl6pPr marL="14173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6pPr>
      <a:lvl7pPr marL="16459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7pPr>
      <a:lvl8pPr marL="18745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8pPr>
      <a:lvl9pPr marL="2103120" indent="-182880" algn="l" defTabSz="914400" rtl="0" eaLnBrk="1" latinLnBrk="0" hangingPunct="1">
        <a:lnSpc>
          <a:spcPct val="90000"/>
        </a:lnSpc>
        <a:spcBef>
          <a:spcPts val="600"/>
        </a:spcBef>
        <a:buClr>
          <a:schemeClr val="tx1">
            <a:lumMod val="60000"/>
            <a:lumOff val="40000"/>
          </a:schemeClr>
        </a:buClr>
        <a:buFont typeface="Arial" panose="020B0604020202020204" pitchFamily="34" charset="0"/>
        <a:buChar char="•"/>
        <a:defRPr sz="16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p15:clr>
            <a:srgbClr val="F26B43"/>
          </p15:clr>
        </p15:guide>
        <p15:guide id="2" pos="383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51EAA63-D034-42AE-91FA-B13B9518C7BE}" type="slidenum">
              <a:rPr lang="uk-UA">
                <a:solidFill>
                  <a:srgbClr val="FFFFFF">
                    <a:alpha val="0"/>
                  </a:srgbClr>
                </a:solidFill>
              </a:rPr>
              <a:pPr/>
              <a:t>1</a:t>
            </a:fld>
            <a:endParaRPr lang="uk-UA">
              <a:solidFill>
                <a:srgbClr val="FFFFFF">
                  <a:alpha val="0"/>
                </a:srgbClr>
              </a:solidFill>
            </a:endParaRPr>
          </a:p>
        </p:txBody>
      </p:sp>
      <p:sp>
        <p:nvSpPr>
          <p:cNvPr id="2" name="Title 1"/>
          <p:cNvSpPr>
            <a:spLocks noGrp="1"/>
          </p:cNvSpPr>
          <p:nvPr>
            <p:ph type="title"/>
          </p:nvPr>
        </p:nvSpPr>
        <p:spPr/>
        <p:txBody>
          <a:bodyPr/>
          <a:lstStyle/>
          <a:p>
            <a:r>
              <a:rPr lang="en-US" dirty="0" smtClean="0"/>
              <a:t>Drafting Session</a:t>
            </a:r>
            <a:br>
              <a:rPr lang="en-US" dirty="0" smtClean="0"/>
            </a:br>
            <a:r>
              <a:rPr lang="en-US" dirty="0" smtClean="0"/>
              <a:t>23.742 </a:t>
            </a:r>
            <a:r>
              <a:rPr lang="en-US" dirty="0" err="1" smtClean="0"/>
              <a:t>eSBA</a:t>
            </a:r>
            <a:r>
              <a:rPr lang="en-US" dirty="0" smtClean="0"/>
              <a:t> Key Issue #3 Conclusions</a:t>
            </a:r>
            <a:endParaRPr lang="en-US" sz="4400" dirty="0"/>
          </a:p>
        </p:txBody>
      </p:sp>
      <p:sp>
        <p:nvSpPr>
          <p:cNvPr id="6" name="Text Placeholder 5"/>
          <p:cNvSpPr>
            <a:spLocks noGrp="1"/>
          </p:cNvSpPr>
          <p:nvPr>
            <p:ph type="body" sz="quarter" idx="14"/>
          </p:nvPr>
        </p:nvSpPr>
        <p:spPr/>
        <p:txBody>
          <a:bodyPr>
            <a:normAutofit/>
          </a:bodyPr>
          <a:lstStyle/>
          <a:p>
            <a:endParaRPr lang="en-US" dirty="0"/>
          </a:p>
          <a:p>
            <a:endParaRPr lang="en-US" dirty="0"/>
          </a:p>
          <a:p>
            <a:endParaRPr lang="en-US" dirty="0"/>
          </a:p>
          <a:p>
            <a:endParaRPr lang="en-US" dirty="0"/>
          </a:p>
          <a:p>
            <a:r>
              <a:rPr lang="en-US" dirty="0" smtClean="0"/>
              <a:t>October, </a:t>
            </a:r>
            <a:r>
              <a:rPr lang="en-US" dirty="0"/>
              <a:t>2018</a:t>
            </a:r>
          </a:p>
        </p:txBody>
      </p:sp>
    </p:spTree>
    <p:extLst>
      <p:ext uri="{BB962C8B-B14F-4D97-AF65-F5344CB8AC3E}">
        <p14:creationId xmlns:p14="http://schemas.microsoft.com/office/powerpoint/2010/main" val="156959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Way Forward</a:t>
            </a:r>
            <a:endParaRPr lang="en-US" dirty="0"/>
          </a:p>
        </p:txBody>
      </p:sp>
      <p:sp>
        <p:nvSpPr>
          <p:cNvPr id="8" name="Content Placeholder 7"/>
          <p:cNvSpPr>
            <a:spLocks noGrp="1"/>
          </p:cNvSpPr>
          <p:nvPr>
            <p:ph idx="1"/>
          </p:nvPr>
        </p:nvSpPr>
        <p:spPr>
          <a:xfrm>
            <a:off x="531151" y="1524000"/>
            <a:ext cx="11126522" cy="4856921"/>
          </a:xfrm>
          <a:solidFill>
            <a:schemeClr val="bg1"/>
          </a:solidFill>
        </p:spPr>
        <p:txBody>
          <a:bodyPr/>
          <a:lstStyle/>
          <a:p>
            <a:pPr lvl="0"/>
            <a:r>
              <a:rPr lang="en-US" sz="2000" dirty="0" smtClean="0"/>
              <a:t>Drafting session:</a:t>
            </a:r>
          </a:p>
          <a:p>
            <a:pPr lvl="1"/>
            <a:r>
              <a:rPr lang="en-US" sz="1800" dirty="0" smtClean="0"/>
              <a:t>The 9 points included in Oracle contribution cover areas to be considered.  There is still debate over the content is several areas, but all of the areas are represented by the points.</a:t>
            </a:r>
          </a:p>
          <a:p>
            <a:pPr lvl="1"/>
            <a:r>
              <a:rPr lang="en-US" sz="1800" dirty="0" smtClean="0"/>
              <a:t>Proposed 3 contentious points to be discussed:</a:t>
            </a:r>
          </a:p>
          <a:p>
            <a:pPr lvl="2"/>
            <a:r>
              <a:rPr lang="en-US" sz="1400" dirty="0" smtClean="0"/>
              <a:t>G</a:t>
            </a:r>
            <a:r>
              <a:rPr lang="en-US" sz="1400" dirty="0" smtClean="0"/>
              <a:t>ood discussion regarding service framework functionality, point 2, but no agreement reached.</a:t>
            </a:r>
          </a:p>
          <a:p>
            <a:pPr lvl="2"/>
            <a:r>
              <a:rPr lang="en-US" sz="1400" dirty="0" smtClean="0"/>
              <a:t>Placement of selection function and backward/forward compatibility, point 4, not discussed due to time.</a:t>
            </a:r>
          </a:p>
          <a:p>
            <a:pPr lvl="2"/>
            <a:r>
              <a:rPr lang="en-US" sz="1400" dirty="0" smtClean="0"/>
              <a:t>Topology of service framework (PLMN, core, slice, etc.), point 7, not discussed due to time.</a:t>
            </a:r>
          </a:p>
          <a:p>
            <a:r>
              <a:rPr lang="en-US" sz="2000" dirty="0" smtClean="0"/>
              <a:t>Way forward:</a:t>
            </a:r>
          </a:p>
          <a:p>
            <a:pPr lvl="1"/>
            <a:r>
              <a:rPr lang="en-US" sz="1800" dirty="0" smtClean="0"/>
              <a:t>For non-contentious points, revise/clarify and move forward with approval.</a:t>
            </a:r>
          </a:p>
          <a:p>
            <a:pPr lvl="1"/>
            <a:r>
              <a:rPr lang="en-US" sz="1800" dirty="0" smtClean="0"/>
              <a:t>For contentious points, revise/clarify and identify as open issues.  This allows documentation and focus for going forward.</a:t>
            </a:r>
          </a:p>
          <a:p>
            <a:pPr lvl="1"/>
            <a:r>
              <a:rPr lang="en-US" sz="1800" dirty="0" smtClean="0"/>
              <a:t>Point 2, service framework functionality, will be revised to </a:t>
            </a:r>
            <a:r>
              <a:rPr lang="en-US" sz="1800" dirty="0" smtClean="0"/>
              <a:t>identify as non-service logic functionality.</a:t>
            </a:r>
          </a:p>
          <a:p>
            <a:pPr lvl="2"/>
            <a:r>
              <a:rPr lang="en-US" sz="1400" dirty="0" smtClean="0"/>
              <a:t>From Key Issue 3 description:  </a:t>
            </a:r>
            <a:r>
              <a:rPr lang="en-GB" sz="1400" b="1" dirty="0"/>
              <a:t>identify the set of common service framework functionalities, i.e. that are not part of the service logic</a:t>
            </a:r>
            <a:r>
              <a:rPr lang="en-GB" sz="1400" b="1" dirty="0" smtClean="0"/>
              <a:t>.</a:t>
            </a:r>
          </a:p>
          <a:p>
            <a:pPr lvl="2"/>
            <a:r>
              <a:rPr lang="en-GB" sz="1400" dirty="0" smtClean="0"/>
              <a:t>Contentious aspect of point 2 seems to be scope and location of functionality located in the service framework.  There does not appear to be contention that this functionality is part of the service (business) logic.</a:t>
            </a:r>
          </a:p>
          <a:p>
            <a:pPr lvl="1"/>
            <a:r>
              <a:rPr lang="en-US" sz="1800" dirty="0" smtClean="0"/>
              <a:t>Revision will be ready for Thursday</a:t>
            </a:r>
          </a:p>
        </p:txBody>
      </p:sp>
      <p:sp>
        <p:nvSpPr>
          <p:cNvPr id="2" name="Slide Number Placeholder 1"/>
          <p:cNvSpPr>
            <a:spLocks noGrp="1"/>
          </p:cNvSpPr>
          <p:nvPr>
            <p:ph type="sldNum" sz="quarter" idx="12"/>
          </p:nvPr>
        </p:nvSpPr>
        <p:spPr/>
        <p:txBody>
          <a:bodyPr/>
          <a:lstStyle/>
          <a:p>
            <a:fld id="{C51EAA63-D034-42AE-91FA-B13B9518C7BE}" type="slidenum">
              <a:rPr lang="en-US" smtClean="0">
                <a:solidFill>
                  <a:srgbClr val="FFFFFF">
                    <a:alpha val="0"/>
                  </a:srgbClr>
                </a:solidFill>
              </a:rPr>
              <a:pPr/>
              <a:t>2</a:t>
            </a:fld>
            <a:endParaRPr lang="en-US" dirty="0">
              <a:solidFill>
                <a:srgbClr val="FFFFFF">
                  <a:alpha val="0"/>
                </a:srgbClr>
              </a:solidFill>
            </a:endParaRPr>
          </a:p>
        </p:txBody>
      </p:sp>
    </p:spTree>
    <p:extLst>
      <p:ext uri="{BB962C8B-B14F-4D97-AF65-F5344CB8AC3E}">
        <p14:creationId xmlns:p14="http://schemas.microsoft.com/office/powerpoint/2010/main" val="281385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060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Oracle_16x9_2015">
  <a:themeElements>
    <a:clrScheme name="Oracle">
      <a:dk1>
        <a:srgbClr val="5F5F5F"/>
      </a:dk1>
      <a:lt1>
        <a:srgbClr val="FFFFFF"/>
      </a:lt1>
      <a:dk2>
        <a:srgbClr val="7F7F7F"/>
      </a:dk2>
      <a:lt2>
        <a:srgbClr val="DCE3E4"/>
      </a:lt2>
      <a:accent1>
        <a:srgbClr val="F8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1555E"/>
        </a:solidFill>
        <a:ln w="19050">
          <a:no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5"/>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smtClean="0"/>
        </a:defPPr>
      </a:lstStyle>
    </a:txDef>
  </a:objectDefaults>
  <a:extraClrSchemeLst/>
  <a:extLst>
    <a:ext uri="{05A4C25C-085E-4340-85A3-A5531E510DB2}">
      <thm15:themeFamily xmlns:thm15="http://schemas.microsoft.com/office/thememl/2012/main" name="Oracle_16x9-2014-v2.1.x" id="{327BA289-4253-4B1F-93E1-0383345A9128}" vid="{D6F0D91B-DD93-4308-9726-31EB480EB9A1}"/>
    </a:ext>
  </a:extLst>
</a:theme>
</file>

<file path=ppt/theme/theme2.xml><?xml version="1.0" encoding="utf-8"?>
<a:theme xmlns:a="http://schemas.openxmlformats.org/drawingml/2006/main" name="Oracle_16x9_2016">
  <a:themeElements>
    <a:clrScheme name="Oracle 10g">
      <a:dk1>
        <a:srgbClr val="58595B"/>
      </a:dk1>
      <a:lt1>
        <a:srgbClr val="FFFFFF"/>
      </a:lt1>
      <a:dk2>
        <a:srgbClr val="374A58"/>
      </a:dk2>
      <a:lt2>
        <a:srgbClr val="C8D9DE"/>
      </a:lt2>
      <a:accent1>
        <a:srgbClr val="F80000"/>
      </a:accent1>
      <a:accent2>
        <a:srgbClr val="8EADBF"/>
      </a:accent2>
      <a:accent3>
        <a:srgbClr val="FF8D14"/>
      </a:accent3>
      <a:accent4>
        <a:srgbClr val="007395"/>
      </a:accent4>
      <a:accent5>
        <a:srgbClr val="A52641"/>
      </a:accent5>
      <a:accent6>
        <a:srgbClr val="3A913F"/>
      </a:accent6>
      <a:hlink>
        <a:srgbClr val="1F4F82"/>
      </a:hlink>
      <a:folHlink>
        <a:srgbClr val="8A8C8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2"/>
        </a:solidFill>
        <a:ln w="15875">
          <a:solidFill>
            <a:schemeClr val="accent2"/>
          </a:solidFill>
          <a:miter lim="800000"/>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lnSpc>
            <a:spcPct val="90000"/>
          </a:lnSpc>
          <a:defRPr dirty="0"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tailEnd type="arrow"/>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lnSpc>
            <a:spcPct val="90000"/>
          </a:lnSpc>
          <a:defRPr dirty="0" smtClean="0"/>
        </a:defPPr>
      </a:lstStyle>
    </a:txDef>
  </a:objectDefaults>
  <a:extraClrSchemeLst/>
  <a:extLst>
    <a:ext uri="{05A4C25C-085E-4340-85A3-A5531E510DB2}">
      <thm15:themeFamily xmlns:thm15="http://schemas.microsoft.com/office/thememl/2012/main" name="Oracle-16x9-2017-v1.potx" id="{35B949F9-3D9B-8545-ABB1-2D605795AFEE}" vid="{03E2794D-D50C-4E4B-B0AA-789E97C39BD8}"/>
    </a:ext>
  </a:extLst>
</a:theme>
</file>

<file path=ppt/theme/theme3.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racle">
      <a:dk1>
        <a:srgbClr val="5F5F5F"/>
      </a:dk1>
      <a:lt1>
        <a:srgbClr val="FFFFFF"/>
      </a:lt1>
      <a:dk2>
        <a:srgbClr val="7F7F7F"/>
      </a:dk2>
      <a:lt2>
        <a:srgbClr val="DCE3E4"/>
      </a:lt2>
      <a:accent1>
        <a:srgbClr val="FF0000"/>
      </a:accent1>
      <a:accent2>
        <a:srgbClr val="8A133B"/>
      </a:accent2>
      <a:accent3>
        <a:srgbClr val="FF7700"/>
      </a:accent3>
      <a:accent4>
        <a:srgbClr val="46575E"/>
      </a:accent4>
      <a:accent5>
        <a:srgbClr val="8DA6B1"/>
      </a:accent5>
      <a:accent6>
        <a:srgbClr val="B0C3C8"/>
      </a:accent6>
      <a:hlink>
        <a:srgbClr val="8DA6B1"/>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88849</TotalTime>
  <Words>232</Words>
  <Application>Microsoft Office PowerPoint</Application>
  <PresentationFormat>Custom</PresentationFormat>
  <Paragraphs>23</Paragraphs>
  <Slides>3</Slides>
  <Notes>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3</vt:i4>
      </vt:variant>
    </vt:vector>
  </HeadingPairs>
  <TitlesOfParts>
    <vt:vector size="7" baseType="lpstr">
      <vt:lpstr>Arial</vt:lpstr>
      <vt:lpstr>Calibri</vt:lpstr>
      <vt:lpstr>Oracle_16x9_2015</vt:lpstr>
      <vt:lpstr>Oracle_16x9_2016</vt:lpstr>
      <vt:lpstr>Drafting Session 23.742 eSBA Key Issue #3 Conclusions</vt:lpstr>
      <vt:lpstr>Way Forward</vt:lpstr>
      <vt:lpstr>PowerPoint Presentation</vt:lpstr>
    </vt:vector>
  </TitlesOfParts>
  <Company>Oracle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eSBA KI#3 Conclusions</dc:title>
  <dc:subject>Overview of the market and OCSR</dc:subject>
  <dc:creator>wallace</dc:creator>
  <cp:keywords/>
  <cp:lastModifiedBy>Oracle4</cp:lastModifiedBy>
  <cp:revision>1527</cp:revision>
  <cp:lastPrinted>2017-06-14T00:16:05Z</cp:lastPrinted>
  <dcterms:created xsi:type="dcterms:W3CDTF">2014-04-23T00:57:37Z</dcterms:created>
  <dcterms:modified xsi:type="dcterms:W3CDTF">2018-10-17T09:50:47Z</dcterms:modified>
  <cp:category>Drafting Session</cp:category>
  <cp:contentStatus>Final</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2343037</vt:lpwstr>
  </property>
  <property fmtid="{D5CDD505-2E9C-101B-9397-08002B2CF9AE}" pid="3" name="NXPowerLiteSettings">
    <vt:lpwstr>F98007B004F000</vt:lpwstr>
  </property>
  <property fmtid="{D5CDD505-2E9C-101B-9397-08002B2CF9AE}" pid="4" name="NXPowerLiteVersion">
    <vt:lpwstr>D5.0.2</vt:lpwstr>
  </property>
</Properties>
</file>