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7"/>
    <p:sldMasterId id="2147483686" r:id="rId8"/>
    <p:sldMasterId id="2147483691" r:id="rId9"/>
    <p:sldMasterId id="2147483727" r:id="rId10"/>
    <p:sldMasterId id="2147483821" r:id="rId11"/>
  </p:sldMasterIdLst>
  <p:notesMasterIdLst>
    <p:notesMasterId r:id="rId32"/>
  </p:notesMasterIdLst>
  <p:handoutMasterIdLst>
    <p:handoutMasterId r:id="rId33"/>
  </p:handoutMasterIdLst>
  <p:sldIdLst>
    <p:sldId id="408" r:id="rId12"/>
    <p:sldId id="389" r:id="rId13"/>
    <p:sldId id="390" r:id="rId14"/>
    <p:sldId id="381" r:id="rId15"/>
    <p:sldId id="396" r:id="rId16"/>
    <p:sldId id="391" r:id="rId17"/>
    <p:sldId id="401" r:id="rId18"/>
    <p:sldId id="402" r:id="rId19"/>
    <p:sldId id="404" r:id="rId20"/>
    <p:sldId id="403" r:id="rId21"/>
    <p:sldId id="397" r:id="rId22"/>
    <p:sldId id="406" r:id="rId23"/>
    <p:sldId id="392" r:id="rId24"/>
    <p:sldId id="399" r:id="rId25"/>
    <p:sldId id="400" r:id="rId26"/>
    <p:sldId id="395" r:id="rId27"/>
    <p:sldId id="394" r:id="rId28"/>
    <p:sldId id="407" r:id="rId29"/>
    <p:sldId id="388" r:id="rId30"/>
    <p:sldId id="380" r:id="rId31"/>
  </p:sldIdLst>
  <p:sldSz cx="12192000" cy="6858000"/>
  <p:notesSz cx="7315200" cy="9601200"/>
  <p:defaultTextStyle>
    <a:defPPr>
      <a:defRPr lang="en-US"/>
    </a:defPPr>
    <a:lvl1pPr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1pPr>
    <a:lvl2pPr marL="457200"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2pPr>
    <a:lvl3pPr marL="914400"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3pPr>
    <a:lvl4pPr marL="1371600"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4pPr>
    <a:lvl5pPr marL="1828800"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5pPr>
    <a:lvl6pPr marL="2286000" algn="l" defTabSz="914400" rtl="0" eaLnBrk="1" latinLnBrk="0" hangingPunct="1">
      <a:defRPr kern="1200">
        <a:solidFill>
          <a:schemeClr val="tx1"/>
        </a:solidFill>
        <a:latin typeface="Nokia Pure Text Light" panose="020B0304040602060303" pitchFamily="34" charset="0"/>
        <a:ea typeface="+mn-ea"/>
        <a:cs typeface="+mn-cs"/>
      </a:defRPr>
    </a:lvl6pPr>
    <a:lvl7pPr marL="2743200" algn="l" defTabSz="914400" rtl="0" eaLnBrk="1" latinLnBrk="0" hangingPunct="1">
      <a:defRPr kern="1200">
        <a:solidFill>
          <a:schemeClr val="tx1"/>
        </a:solidFill>
        <a:latin typeface="Nokia Pure Text Light" panose="020B0304040602060303" pitchFamily="34" charset="0"/>
        <a:ea typeface="+mn-ea"/>
        <a:cs typeface="+mn-cs"/>
      </a:defRPr>
    </a:lvl7pPr>
    <a:lvl8pPr marL="3200400" algn="l" defTabSz="914400" rtl="0" eaLnBrk="1" latinLnBrk="0" hangingPunct="1">
      <a:defRPr kern="1200">
        <a:solidFill>
          <a:schemeClr val="tx1"/>
        </a:solidFill>
        <a:latin typeface="Nokia Pure Text Light" panose="020B0304040602060303" pitchFamily="34" charset="0"/>
        <a:ea typeface="+mn-ea"/>
        <a:cs typeface="+mn-cs"/>
      </a:defRPr>
    </a:lvl8pPr>
    <a:lvl9pPr marL="3657600" algn="l" defTabSz="914400" rtl="0" eaLnBrk="1" latinLnBrk="0" hangingPunct="1">
      <a:defRPr kern="1200">
        <a:solidFill>
          <a:schemeClr val="tx1"/>
        </a:solidFill>
        <a:latin typeface="Nokia Pure Text Light" panose="020B03040406020603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124496"/>
    <a:srgbClr val="FFC000"/>
    <a:srgbClr val="B3B3B3"/>
    <a:srgbClr val="124191"/>
    <a:srgbClr val="00FFFF"/>
    <a:srgbClr val="98A2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3" autoAdjust="0"/>
    <p:restoredTop sz="95186" autoAdjust="0"/>
  </p:normalViewPr>
  <p:slideViewPr>
    <p:cSldViewPr snapToGrid="0">
      <p:cViewPr varScale="1">
        <p:scale>
          <a:sx n="64" d="100"/>
          <a:sy n="64" d="100"/>
        </p:scale>
        <p:origin x="560" y="40"/>
      </p:cViewPr>
      <p:guideLst/>
    </p:cSldViewPr>
  </p:slideViewPr>
  <p:notesTextViewPr>
    <p:cViewPr>
      <p:scale>
        <a:sx n="1" d="1"/>
        <a:sy n="1" d="1"/>
      </p:scale>
      <p:origin x="0" y="0"/>
    </p:cViewPr>
  </p:notesTextViewPr>
  <p:sorterViewPr>
    <p:cViewPr varScale="1">
      <p:scale>
        <a:sx n="100" d="100"/>
        <a:sy n="100" d="100"/>
      </p:scale>
      <p:origin x="0" y="-102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presProps" Target="presProps.xml"/><Relationship Id="rId7" Type="http://schemas.openxmlformats.org/officeDocument/2006/relationships/slideMaster" Target="slideMasters/slideMaster1.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5.xml"/><Relationship Id="rId24" Type="http://schemas.openxmlformats.org/officeDocument/2006/relationships/slide" Target="slides/slide1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theme" Target="theme/theme1.xml"/><Relationship Id="rId10" Type="http://schemas.openxmlformats.org/officeDocument/2006/relationships/slideMaster" Target="slideMasters/slideMaster4.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customXml" Target="../customXml/item4.xml"/><Relationship Id="rId9" Type="http://schemas.openxmlformats.org/officeDocument/2006/relationships/slideMaster" Target="slideMasters/slideMaster3.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B9FE98-AA78-44B6-9EB9-3D83619DCAC9}"/>
              </a:ext>
            </a:extLst>
          </p:cNvPr>
          <p:cNvSpPr>
            <a:spLocks noGrp="1"/>
          </p:cNvSpPr>
          <p:nvPr>
            <p:ph type="hdr" sz="quarter"/>
          </p:nvPr>
        </p:nvSpPr>
        <p:spPr>
          <a:xfrm>
            <a:off x="0" y="0"/>
            <a:ext cx="3170717" cy="48059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19B91635-F067-44CA-854A-E3428A72733D}"/>
              </a:ext>
            </a:extLst>
          </p:cNvPr>
          <p:cNvSpPr>
            <a:spLocks noGrp="1"/>
          </p:cNvSpPr>
          <p:nvPr>
            <p:ph type="dt" sz="quarter" idx="1"/>
          </p:nvPr>
        </p:nvSpPr>
        <p:spPr>
          <a:xfrm>
            <a:off x="4142775" y="0"/>
            <a:ext cx="3170717" cy="48059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500D1B1D-FD4D-4F52-8E83-81902C66CA5D}" type="datetimeFigureOut">
              <a:rPr lang="en-US"/>
              <a:pPr>
                <a:defRPr/>
              </a:pPr>
              <a:t>10/5/2018</a:t>
            </a:fld>
            <a:endParaRPr lang="en-US"/>
          </a:p>
        </p:txBody>
      </p:sp>
      <p:sp>
        <p:nvSpPr>
          <p:cNvPr id="4" name="Footer Placeholder 3">
            <a:extLst>
              <a:ext uri="{FF2B5EF4-FFF2-40B4-BE49-F238E27FC236}">
                <a16:creationId xmlns:a16="http://schemas.microsoft.com/office/drawing/2014/main" id="{1F802A39-37F3-4443-9358-F09C1AB83765}"/>
              </a:ext>
            </a:extLst>
          </p:cNvPr>
          <p:cNvSpPr>
            <a:spLocks noGrp="1"/>
          </p:cNvSpPr>
          <p:nvPr>
            <p:ph type="ftr" sz="quarter" idx="2"/>
          </p:nvPr>
        </p:nvSpPr>
        <p:spPr>
          <a:xfrm>
            <a:off x="0" y="9120602"/>
            <a:ext cx="3170717" cy="48059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E82F3D78-B215-4C1F-A67E-A2AB01D5DE78}"/>
              </a:ext>
            </a:extLst>
          </p:cNvPr>
          <p:cNvSpPr>
            <a:spLocks noGrp="1"/>
          </p:cNvSpPr>
          <p:nvPr>
            <p:ph type="sldNum" sz="quarter" idx="3"/>
          </p:nvPr>
        </p:nvSpPr>
        <p:spPr>
          <a:xfrm>
            <a:off x="4142775" y="9120602"/>
            <a:ext cx="3170717" cy="480598"/>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1FEA79FB-8885-4985-8C58-5857D73AD42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53813C-2BFA-410F-8B5D-E47EFA74F461}"/>
              </a:ext>
            </a:extLst>
          </p:cNvPr>
          <p:cNvSpPr>
            <a:spLocks noGrp="1"/>
          </p:cNvSpPr>
          <p:nvPr>
            <p:ph type="hdr" sz="quarter"/>
          </p:nvPr>
        </p:nvSpPr>
        <p:spPr>
          <a:xfrm>
            <a:off x="0" y="0"/>
            <a:ext cx="3170717" cy="482133"/>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99808660-816F-40EF-80AB-F95378577EB4}"/>
              </a:ext>
            </a:extLst>
          </p:cNvPr>
          <p:cNvSpPr>
            <a:spLocks noGrp="1"/>
          </p:cNvSpPr>
          <p:nvPr>
            <p:ph type="dt" idx="1"/>
          </p:nvPr>
        </p:nvSpPr>
        <p:spPr>
          <a:xfrm>
            <a:off x="4142775" y="0"/>
            <a:ext cx="3170717" cy="482133"/>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496C0C09-D8D8-4DCB-B0D1-C5C9BAC355FE}" type="datetimeFigureOut">
              <a:rPr lang="en-US"/>
              <a:pPr>
                <a:defRPr/>
              </a:pPr>
              <a:t>10/5/2018</a:t>
            </a:fld>
            <a:endParaRPr lang="en-US"/>
          </a:p>
        </p:txBody>
      </p:sp>
      <p:sp>
        <p:nvSpPr>
          <p:cNvPr id="4" name="Slide Image Placeholder 3">
            <a:extLst>
              <a:ext uri="{FF2B5EF4-FFF2-40B4-BE49-F238E27FC236}">
                <a16:creationId xmlns:a16="http://schemas.microsoft.com/office/drawing/2014/main" id="{B0FDDFA6-D155-49C2-BCF7-D4FC534E2F1F}"/>
              </a:ext>
            </a:extLst>
          </p:cNvPr>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984001D7-0094-411C-A16A-655B8B705C91}"/>
              </a:ext>
            </a:extLst>
          </p:cNvPr>
          <p:cNvSpPr>
            <a:spLocks noGrp="1"/>
          </p:cNvSpPr>
          <p:nvPr>
            <p:ph type="body" sz="quarter" idx="3"/>
          </p:nvPr>
        </p:nvSpPr>
        <p:spPr>
          <a:xfrm>
            <a:off x="731179" y="4620185"/>
            <a:ext cx="5852843" cy="378029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299F933-C6BE-4739-98FC-0DD80AFF100B}"/>
              </a:ext>
            </a:extLst>
          </p:cNvPr>
          <p:cNvSpPr>
            <a:spLocks noGrp="1"/>
          </p:cNvSpPr>
          <p:nvPr>
            <p:ph type="ftr" sz="quarter" idx="4"/>
          </p:nvPr>
        </p:nvSpPr>
        <p:spPr>
          <a:xfrm>
            <a:off x="0" y="9119068"/>
            <a:ext cx="3170717" cy="482133"/>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B5BFD26-84E1-4B31-BBF1-AFD92E877707}"/>
              </a:ext>
            </a:extLst>
          </p:cNvPr>
          <p:cNvSpPr>
            <a:spLocks noGrp="1"/>
          </p:cNvSpPr>
          <p:nvPr>
            <p:ph type="sldNum" sz="quarter" idx="5"/>
          </p:nvPr>
        </p:nvSpPr>
        <p:spPr>
          <a:xfrm>
            <a:off x="4142775" y="9119068"/>
            <a:ext cx="3170717" cy="482133"/>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034C0358-F595-41C4-B6DE-C9540E42ED9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a:p>
        </p:txBody>
      </p:sp>
    </p:spTree>
    <p:extLst>
      <p:ext uri="{BB962C8B-B14F-4D97-AF65-F5344CB8AC3E}">
        <p14:creationId xmlns:p14="http://schemas.microsoft.com/office/powerpoint/2010/main" val="1456760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20</a:t>
            </a:fld>
            <a:endParaRPr lang="en-US"/>
          </a:p>
        </p:txBody>
      </p:sp>
    </p:spTree>
    <p:extLst>
      <p:ext uri="{BB962C8B-B14F-4D97-AF65-F5344CB8AC3E}">
        <p14:creationId xmlns:p14="http://schemas.microsoft.com/office/powerpoint/2010/main" val="265834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3.emf"/></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68"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4" name="Footer Placeholder 27">
            <a:extLst>
              <a:ext uri="{FF2B5EF4-FFF2-40B4-BE49-F238E27FC236}">
                <a16:creationId xmlns:a16="http://schemas.microsoft.com/office/drawing/2014/main" id="{D09C3B49-FB12-49CC-A884-CD57DDBAEFC8}"/>
              </a:ext>
            </a:extLst>
          </p:cNvPr>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126847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Heading">
    <p:spTree>
      <p:nvGrpSpPr>
        <p:cNvPr id="1" name=""/>
        <p:cNvGrpSpPr/>
        <p:nvPr/>
      </p:nvGrpSpPr>
      <p:grpSpPr>
        <a:xfrm>
          <a:off x="0" y="0"/>
          <a:ext cx="0" cy="0"/>
          <a:chOff x="0" y="0"/>
          <a:chExt cx="0" cy="0"/>
        </a:xfrm>
      </p:grpSpPr>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3733" baseline="0">
                <a:solidFill>
                  <a:schemeClr val="tx2"/>
                </a:solidFill>
                <a:latin typeface="+mj-lt"/>
              </a:defRPr>
            </a:lvl1pPr>
          </a:lstStyle>
          <a:p>
            <a:pPr lvl="0"/>
            <a:r>
              <a:rPr lang="en-US"/>
              <a:t>Edit Master text styles</a:t>
            </a:r>
          </a:p>
        </p:txBody>
      </p:sp>
    </p:spTree>
    <p:extLst>
      <p:ext uri="{BB962C8B-B14F-4D97-AF65-F5344CB8AC3E}">
        <p14:creationId xmlns:p14="http://schemas.microsoft.com/office/powerpoint/2010/main" val="1897005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_Nokia White 0">
    <p:spTree>
      <p:nvGrpSpPr>
        <p:cNvPr id="1" name=""/>
        <p:cNvGrpSpPr/>
        <p:nvPr/>
      </p:nvGrpSpPr>
      <p:grpSpPr>
        <a:xfrm>
          <a:off x="0" y="0"/>
          <a:ext cx="0" cy="0"/>
          <a:chOff x="0" y="0"/>
          <a:chExt cx="0" cy="0"/>
        </a:xfrm>
      </p:grpSpPr>
      <p:sp>
        <p:nvSpPr>
          <p:cNvPr id="5" name="Title 1"/>
          <p:cNvSpPr>
            <a:spLocks noGrp="1"/>
          </p:cNvSpPr>
          <p:nvPr>
            <p:ph type="title"/>
          </p:nvPr>
        </p:nvSpPr>
        <p:spPr>
          <a:xfrm>
            <a:off x="556800" y="372332"/>
            <a:ext cx="11078400" cy="412800"/>
          </a:xfrm>
        </p:spPr>
        <p:txBody>
          <a:bodyPr/>
          <a:lstStyle>
            <a:lvl1pPr>
              <a:defRPr sz="2667" b="0">
                <a:solidFill>
                  <a:schemeClr val="tx1"/>
                </a:solidFill>
                <a:latin typeface="+mj-lt"/>
              </a:defRPr>
            </a:lvl1pPr>
          </a:lstStyle>
          <a:p>
            <a:r>
              <a:rPr lang="en-US"/>
              <a:t>Click to edit Master title style</a:t>
            </a:r>
          </a:p>
        </p:txBody>
      </p:sp>
    </p:spTree>
    <p:extLst>
      <p:ext uri="{BB962C8B-B14F-4D97-AF65-F5344CB8AC3E}">
        <p14:creationId xmlns:p14="http://schemas.microsoft.com/office/powerpoint/2010/main" val="3235659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7">
            <a:extLst>
              <a:ext uri="{FF2B5EF4-FFF2-40B4-BE49-F238E27FC236}">
                <a16:creationId xmlns:a16="http://schemas.microsoft.com/office/drawing/2014/main" id="{E2EE5670-0A6A-470A-B0DC-23550568F8C8}"/>
              </a:ext>
            </a:extLst>
          </p:cNvPr>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1407506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495" y="717055"/>
            <a:ext cx="10970199"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37003595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Nokia White 3">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556800" y="1440000"/>
            <a:ext cx="3456000" cy="4747200"/>
          </a:xfrm>
          <a:prstGeom prst="rect">
            <a:avLst/>
          </a:prstGeom>
        </p:spPr>
        <p:txBody>
          <a:bodyPr lIns="0" tIns="0" rIns="0" bIns="0"/>
          <a:lstStyle>
            <a:lvl1pPr marL="0" indent="0">
              <a:spcAft>
                <a:spcPts val="800"/>
              </a:spcAft>
              <a:buFont typeface="Arial" pitchFamily="34" charset="0"/>
              <a:buNone/>
              <a:defRPr sz="1867"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4" name="Text Placeholder 10"/>
          <p:cNvSpPr>
            <a:spLocks noGrp="1"/>
          </p:cNvSpPr>
          <p:nvPr>
            <p:ph type="body" sz="quarter" idx="17"/>
          </p:nvPr>
        </p:nvSpPr>
        <p:spPr>
          <a:xfrm>
            <a:off x="8160000" y="1440000"/>
            <a:ext cx="3456000" cy="4747200"/>
          </a:xfrm>
          <a:prstGeom prst="rect">
            <a:avLst/>
          </a:prstGeom>
        </p:spPr>
        <p:txBody>
          <a:bodyPr lIns="0" tIns="0" rIns="0" bIns="0"/>
          <a:lstStyle>
            <a:lvl1pPr marL="0" indent="0">
              <a:spcAft>
                <a:spcPts val="800"/>
              </a:spcAft>
              <a:buNone/>
              <a:defRPr sz="1867" baseline="0">
                <a:solidFill>
                  <a:schemeClr val="tx2"/>
                </a:solidFill>
              </a:defRPr>
            </a:lvl1pPr>
            <a:lvl2pPr marL="0" indent="0">
              <a:spcAft>
                <a:spcPts val="800"/>
              </a:spcAft>
              <a:buNone/>
              <a:defRPr sz="1867">
                <a:solidFill>
                  <a:schemeClr val="tx2"/>
                </a:solidFill>
              </a:defRPr>
            </a:lvl2pPr>
            <a:lvl3pPr>
              <a:buNone/>
              <a:defRPr/>
            </a:lvl3pPr>
            <a:lvl4pPr>
              <a:buNone/>
              <a:defRPr/>
            </a:lvl4pPr>
            <a:lvl5pPr>
              <a:buNone/>
              <a:defRPr/>
            </a:lvl5pPr>
          </a:lstStyle>
          <a:p>
            <a:pPr lvl="0"/>
            <a:r>
              <a:rPr lang="en-US" noProof="0"/>
              <a:t>Click to edit Master text styles</a:t>
            </a:r>
          </a:p>
        </p:txBody>
      </p:sp>
      <p:sp>
        <p:nvSpPr>
          <p:cNvPr id="8" name="Text Placeholder 10"/>
          <p:cNvSpPr>
            <a:spLocks noGrp="1"/>
          </p:cNvSpPr>
          <p:nvPr>
            <p:ph type="body" sz="quarter" idx="19"/>
          </p:nvPr>
        </p:nvSpPr>
        <p:spPr>
          <a:xfrm>
            <a:off x="4348800" y="1440000"/>
            <a:ext cx="3456000" cy="4747200"/>
          </a:xfrm>
          <a:prstGeom prst="rect">
            <a:avLst/>
          </a:prstGeom>
        </p:spPr>
        <p:txBody>
          <a:bodyPr lIns="0" tIns="0" rIns="0" bIns="0"/>
          <a:lstStyle>
            <a:lvl1pPr marL="0" indent="0">
              <a:spcAft>
                <a:spcPts val="800"/>
              </a:spcAft>
              <a:buFont typeface="Arial" pitchFamily="34" charset="0"/>
              <a:buNone/>
              <a:defRPr sz="1867"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3" name="Title 1"/>
          <p:cNvSpPr>
            <a:spLocks noGrp="1"/>
          </p:cNvSpPr>
          <p:nvPr>
            <p:ph type="title"/>
          </p:nvPr>
        </p:nvSpPr>
        <p:spPr>
          <a:xfrm>
            <a:off x="556800" y="372332"/>
            <a:ext cx="11078400" cy="412800"/>
          </a:xfrm>
        </p:spPr>
        <p:txBody>
          <a:bodyPr/>
          <a:lstStyle>
            <a:lvl1pPr>
              <a:defRPr sz="2667" b="0">
                <a:solidFill>
                  <a:schemeClr val="tx1"/>
                </a:solidFill>
                <a:latin typeface="+mj-lt"/>
              </a:defRPr>
            </a:lvl1pPr>
          </a:lstStyle>
          <a:p>
            <a:r>
              <a:rPr lang="en-US"/>
              <a:t>Click to edit Master title style</a:t>
            </a:r>
          </a:p>
        </p:txBody>
      </p:sp>
      <p:sp>
        <p:nvSpPr>
          <p:cNvPr id="15" name="Text Placeholder 2"/>
          <p:cNvSpPr>
            <a:spLocks noGrp="1"/>
          </p:cNvSpPr>
          <p:nvPr>
            <p:ph type="body" sz="quarter" idx="10"/>
          </p:nvPr>
        </p:nvSpPr>
        <p:spPr>
          <a:xfrm>
            <a:off x="556683" y="787200"/>
            <a:ext cx="11078400" cy="412800"/>
          </a:xfrm>
          <a:prstGeom prst="rect">
            <a:avLst/>
          </a:prstGeom>
        </p:spPr>
        <p:txBody>
          <a:bodyPr lIns="0" tIns="0" rIns="0" bIns="0"/>
          <a:lstStyle>
            <a:lvl1pPr marL="0" marR="0" indent="0" algn="l" defTabSz="609585" rtl="0" eaLnBrk="1" fontAlgn="base" latinLnBrk="0" hangingPunct="1">
              <a:lnSpc>
                <a:spcPct val="100000"/>
              </a:lnSpc>
              <a:spcBef>
                <a:spcPct val="0"/>
              </a:spcBef>
              <a:spcAft>
                <a:spcPts val="0"/>
              </a:spcAft>
              <a:buClrTx/>
              <a:buSzTx/>
              <a:buFont typeface="Arial" charset="0"/>
              <a:buNone/>
              <a:tabLst/>
              <a:defRPr sz="2667">
                <a:solidFill>
                  <a:schemeClr val="bg2"/>
                </a:solidFill>
                <a:latin typeface="+mj-lt"/>
              </a:defRPr>
            </a:lvl1pPr>
          </a:lstStyle>
          <a:p>
            <a:pPr lvl="0"/>
            <a:r>
              <a:rPr lang="en-US"/>
              <a:t>Edit Master text styles</a:t>
            </a:r>
          </a:p>
        </p:txBody>
      </p:sp>
      <p:sp>
        <p:nvSpPr>
          <p:cNvPr id="7" name="Footer Placeholder 27">
            <a:extLst>
              <a:ext uri="{FF2B5EF4-FFF2-40B4-BE49-F238E27FC236}">
                <a16:creationId xmlns:a16="http://schemas.microsoft.com/office/drawing/2014/main" id="{95941E5C-9D9F-490A-B44F-D11BE866B1FE}"/>
              </a:ext>
            </a:extLst>
          </p:cNvPr>
          <p:cNvSpPr>
            <a:spLocks noGrp="1"/>
          </p:cNvSpPr>
          <p:nvPr>
            <p:ph type="ftr" sz="quarter" idx="20"/>
          </p:nvPr>
        </p:nvSpPr>
        <p:spPr>
          <a:xfrm>
            <a:off x="3590925" y="6423025"/>
            <a:ext cx="3441700" cy="161925"/>
          </a:xfrm>
        </p:spPr>
        <p:txBody>
          <a:bodyPr/>
          <a:lstStyle>
            <a:lvl1pPr algn="l">
              <a:defRPr sz="1067" dirty="0">
                <a:solidFill>
                  <a:schemeClr val="tx2"/>
                </a:solidFill>
                <a:latin typeface="+mn-lt"/>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3020984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2 Page 1 of 1">
    <p:spTree>
      <p:nvGrpSpPr>
        <p:cNvPr id="1" name=""/>
        <p:cNvGrpSpPr/>
        <p:nvPr/>
      </p:nvGrpSpPr>
      <p:grpSpPr>
        <a:xfrm>
          <a:off x="0" y="0"/>
          <a:ext cx="0" cy="0"/>
          <a:chOff x="0" y="0"/>
          <a:chExt cx="0" cy="0"/>
        </a:xfrm>
      </p:grpSpPr>
      <p:sp>
        <p:nvSpPr>
          <p:cNvPr id="5" name="Title 1"/>
          <p:cNvSpPr>
            <a:spLocks noGrp="1"/>
          </p:cNvSpPr>
          <p:nvPr>
            <p:ph type="title"/>
          </p:nvPr>
        </p:nvSpPr>
        <p:spPr>
          <a:xfrm>
            <a:off x="557493" y="372333"/>
            <a:ext cx="10972800"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494" y="717054"/>
            <a:ext cx="10970199" cy="402167"/>
          </a:xfrm>
          <a:prstGeom prst="rect">
            <a:avLst/>
          </a:prstGeo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26295789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Nokia White 0">
    <p:spTree>
      <p:nvGrpSpPr>
        <p:cNvPr id="1" name=""/>
        <p:cNvGrpSpPr/>
        <p:nvPr/>
      </p:nvGrpSpPr>
      <p:grpSpPr>
        <a:xfrm>
          <a:off x="0" y="0"/>
          <a:ext cx="0" cy="0"/>
          <a:chOff x="0" y="0"/>
          <a:chExt cx="0" cy="0"/>
        </a:xfrm>
      </p:grpSpPr>
      <p:sp>
        <p:nvSpPr>
          <p:cNvPr id="5" name="Title 1"/>
          <p:cNvSpPr>
            <a:spLocks noGrp="1"/>
          </p:cNvSpPr>
          <p:nvPr>
            <p:ph type="title"/>
          </p:nvPr>
        </p:nvSpPr>
        <p:spPr>
          <a:xfrm>
            <a:off x="451650" y="404664"/>
            <a:ext cx="11090111" cy="621819"/>
          </a:xfrm>
          <a:prstGeom prst="rect">
            <a:avLst/>
          </a:prstGeom>
        </p:spPr>
        <p:txBody>
          <a:bodyPr/>
          <a:lstStyle>
            <a:lvl1pPr>
              <a:defRPr sz="2667" b="0">
                <a:solidFill>
                  <a:schemeClr val="tx1"/>
                </a:solidFill>
                <a:latin typeface="+mj-lt"/>
              </a:defRPr>
            </a:lvl1pPr>
          </a:lstStyle>
          <a:p>
            <a:r>
              <a:rPr lang="en-US"/>
              <a:t>Click to edit Master title style</a:t>
            </a:r>
          </a:p>
        </p:txBody>
      </p:sp>
    </p:spTree>
    <p:extLst>
      <p:ext uri="{BB962C8B-B14F-4D97-AF65-F5344CB8AC3E}">
        <p14:creationId xmlns:p14="http://schemas.microsoft.com/office/powerpoint/2010/main" val="4202577868"/>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557491" y="1440000"/>
            <a:ext cx="11078400" cy="4747200"/>
          </a:xfrm>
          <a:prstGeom prst="rect">
            <a:avLst/>
          </a:prstGeom>
        </p:spPr>
        <p:txBody>
          <a:bodyPr lIns="0" tIns="0" rIns="0" bIns="0"/>
          <a:lstStyle>
            <a:lvl1pPr algn="l">
              <a:defRPr sz="2133">
                <a:solidFill>
                  <a:schemeClr val="tx2"/>
                </a:solidFill>
                <a:latin typeface="Arial" panose="020B0604020202020204" pitchFamily="34" charset="0"/>
                <a:cs typeface="Arial" panose="020B0604020202020204" pitchFamily="34" charset="0"/>
              </a:defRPr>
            </a:lvl1pPr>
            <a:lvl2pPr marL="614002" algn="l">
              <a:defRPr sz="1867">
                <a:solidFill>
                  <a:schemeClr val="tx2"/>
                </a:solidFill>
                <a:latin typeface="Arial" panose="020B0604020202020204" pitchFamily="34" charset="0"/>
                <a:cs typeface="Arial" panose="020B0604020202020204" pitchFamily="34" charset="0"/>
              </a:defRPr>
            </a:lvl2pPr>
            <a:lvl3pPr marL="921000" indent="-307000" algn="l">
              <a:defRPr sz="1600">
                <a:solidFill>
                  <a:schemeClr val="tx2"/>
                </a:solidFill>
                <a:latin typeface="Arial" panose="020B0604020202020204" pitchFamily="34" charset="0"/>
                <a:cs typeface="Arial" panose="020B0604020202020204" pitchFamily="34" charset="0"/>
              </a:defRPr>
            </a:lvl3pPr>
            <a:lvl4pPr marL="1228003" algn="l">
              <a:defRPr sz="1333">
                <a:solidFill>
                  <a:schemeClr val="tx2"/>
                </a:solidFill>
                <a:latin typeface="Arial" panose="020B0604020202020204" pitchFamily="34" charset="0"/>
                <a:cs typeface="Arial" panose="020B0604020202020204" pitchFamily="34" charset="0"/>
              </a:defRPr>
            </a:lvl4pPr>
            <a:lvl5pPr marL="1535002" algn="l">
              <a:defRPr sz="1067">
                <a:solidFill>
                  <a:schemeClr val="tx2"/>
                </a:solidFill>
                <a:latin typeface="Arial" panose="020B0604020202020204" pitchFamily="34" charset="0"/>
                <a:cs typeface="Arial" panose="020B0604020202020204"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itle 1"/>
          <p:cNvSpPr>
            <a:spLocks noGrp="1"/>
          </p:cNvSpPr>
          <p:nvPr>
            <p:ph type="title"/>
          </p:nvPr>
        </p:nvSpPr>
        <p:spPr>
          <a:xfrm>
            <a:off x="556800" y="372332"/>
            <a:ext cx="11078400" cy="412800"/>
          </a:xfrm>
        </p:spPr>
        <p:txBody>
          <a:bodyPr/>
          <a:lstStyle>
            <a:lvl1pPr>
              <a:defRPr sz="2667" b="0">
                <a:solidFill>
                  <a:schemeClr val="tx1"/>
                </a:solidFill>
                <a:latin typeface="Arial" panose="020B0604020202020204" pitchFamily="34" charset="0"/>
                <a:cs typeface="Arial" panose="020B0604020202020204" pitchFamily="34" charset="0"/>
              </a:defRPr>
            </a:lvl1pPr>
          </a:lstStyle>
          <a:p>
            <a:r>
              <a:rPr lang="en-US" noProof="0"/>
              <a:t>Click to edit Master title style</a:t>
            </a:r>
          </a:p>
        </p:txBody>
      </p:sp>
      <p:sp>
        <p:nvSpPr>
          <p:cNvPr id="10" name="Text Placeholder 2"/>
          <p:cNvSpPr>
            <a:spLocks noGrp="1"/>
          </p:cNvSpPr>
          <p:nvPr>
            <p:ph type="body" sz="quarter" idx="10"/>
          </p:nvPr>
        </p:nvSpPr>
        <p:spPr>
          <a:xfrm>
            <a:off x="556683" y="787200"/>
            <a:ext cx="11078400" cy="412800"/>
          </a:xfrm>
          <a:prstGeom prst="rect">
            <a:avLst/>
          </a:prstGeom>
        </p:spPr>
        <p:txBody>
          <a:bodyPr lIns="0" tIns="0" rIns="0" bIns="0"/>
          <a:lstStyle>
            <a:lvl1pPr marL="0" marR="0" indent="0" algn="l" defTabSz="609205" rtl="0" eaLnBrk="1" fontAlgn="base" latinLnBrk="0" hangingPunct="1">
              <a:lnSpc>
                <a:spcPct val="100000"/>
              </a:lnSpc>
              <a:spcBef>
                <a:spcPct val="0"/>
              </a:spcBef>
              <a:spcAft>
                <a:spcPts val="0"/>
              </a:spcAft>
              <a:buClrTx/>
              <a:buSzTx/>
              <a:buFont typeface="Arial" charset="0"/>
              <a:buNone/>
              <a:tabLst/>
              <a:defRPr sz="2667">
                <a:solidFill>
                  <a:schemeClr val="bg2"/>
                </a:solidFill>
                <a:latin typeface="Arial" panose="020B0604020202020204" pitchFamily="34" charset="0"/>
                <a:cs typeface="Arial" panose="020B0604020202020204" pitchFamily="34" charset="0"/>
              </a:defRPr>
            </a:lvl1pPr>
          </a:lstStyle>
          <a:p>
            <a:pPr lvl="0"/>
            <a:r>
              <a:rPr lang="en-US" noProof="0"/>
              <a:t>Click to edit Master text styles</a:t>
            </a:r>
          </a:p>
        </p:txBody>
      </p:sp>
    </p:spTree>
    <p:extLst>
      <p:ext uri="{BB962C8B-B14F-4D97-AF65-F5344CB8AC3E}">
        <p14:creationId xmlns:p14="http://schemas.microsoft.com/office/powerpoint/2010/main" val="476588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3"/>
            <a:ext cx="11078400" cy="412800"/>
          </a:xfrm>
          <a:prstGeom prst="rect">
            <a:avLst/>
          </a:prstGeom>
        </p:spPr>
        <p:txBody>
          <a:bodyPr lIns="0" tIns="0" rIns="0" bIns="0"/>
          <a:lstStyle>
            <a:lvl1pPr marL="0" indent="0">
              <a:buNone/>
              <a:defRPr sz="2683">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68" name="Text Placeholder 42"/>
          <p:cNvSpPr>
            <a:spLocks noGrp="1"/>
          </p:cNvSpPr>
          <p:nvPr>
            <p:ph type="body" sz="quarter" idx="11"/>
          </p:nvPr>
        </p:nvSpPr>
        <p:spPr>
          <a:xfrm>
            <a:off x="556800" y="374403"/>
            <a:ext cx="11078400" cy="412800"/>
          </a:xfrm>
          <a:prstGeom prst="rect">
            <a:avLst/>
          </a:prstGeom>
        </p:spPr>
        <p:txBody>
          <a:bodyPr lIns="0" tIns="0" rIns="0" bIns="0"/>
          <a:lstStyle>
            <a:lvl1pPr marL="0" indent="0">
              <a:buNone/>
              <a:defRPr sz="2683" baseline="0">
                <a:solidFill>
                  <a:schemeClr val="tx1"/>
                </a:solidFill>
                <a:latin typeface="+mj-lt"/>
              </a:defRPr>
            </a:lvl1pPr>
          </a:lstStyle>
          <a:p>
            <a:pPr lvl="0"/>
            <a:r>
              <a:rPr lang="en-US" noProof="0"/>
              <a:t>Edit Master text styles</a:t>
            </a:r>
          </a:p>
        </p:txBody>
      </p:sp>
      <p:sp>
        <p:nvSpPr>
          <p:cNvPr id="4" name="Footer Placeholder 27">
            <a:extLst>
              <a:ext uri="{FF2B5EF4-FFF2-40B4-BE49-F238E27FC236}">
                <a16:creationId xmlns:a16="http://schemas.microsoft.com/office/drawing/2014/main" id="{77C96027-272D-4950-B524-1AB99088478F}"/>
              </a:ext>
            </a:extLst>
          </p:cNvPr>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30562581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in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1853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9877677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1_Blue Title Slide">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F1B4CDFD-D717-4DA1-B39F-493027660C2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906F5F4E-522E-412C-8F9C-FF868ED6570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5425" y="47625"/>
            <a:ext cx="2132013"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a:extLst>
              <a:ext uri="{FF2B5EF4-FFF2-40B4-BE49-F238E27FC236}">
                <a16:creationId xmlns:a16="http://schemas.microsoft.com/office/drawing/2014/main" id="{8C4B4CE8-801B-49E0-BAD2-FE690E02070E}"/>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3363" y="49213"/>
            <a:ext cx="3349625"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2">
            <a:extLst>
              <a:ext uri="{FF2B5EF4-FFF2-40B4-BE49-F238E27FC236}">
                <a16:creationId xmlns:a16="http://schemas.microsoft.com/office/drawing/2014/main" id="{A4F04206-BA94-4881-BA5F-F4855044D621}"/>
              </a:ext>
            </a:extLst>
          </p:cNvPr>
          <p:cNvSpPr>
            <a:spLocks noGrp="1"/>
          </p:cNvSpPr>
          <p:nvPr>
            <p:ph type="body" sz="quarter" idx="11"/>
          </p:nvPr>
        </p:nvSpPr>
        <p:spPr>
          <a:xfrm>
            <a:off x="489600" y="1200000"/>
            <a:ext cx="11145600" cy="2640000"/>
          </a:xfrm>
          <a:prstGeom prst="rect">
            <a:avLst/>
          </a:prstGeom>
        </p:spPr>
        <p:txBody>
          <a:bodyPr lIns="0" tIns="0" rIns="0" bIns="0"/>
          <a:lstStyle>
            <a:lvl1pPr marL="0" indent="0">
              <a:spcBef>
                <a:spcPts val="0"/>
              </a:spcBef>
              <a:spcAft>
                <a:spcPts val="800"/>
              </a:spcAft>
              <a:buNone/>
              <a:defRPr sz="8800" baseline="0">
                <a:solidFill>
                  <a:schemeClr val="bg1"/>
                </a:solidFill>
                <a:latin typeface="Nokia Pure Headline Ultra Light" panose="020B0204020202020204" pitchFamily="34" charset="0"/>
              </a:defRPr>
            </a:lvl1pPr>
          </a:lstStyle>
          <a:p>
            <a:pPr lvl="0"/>
            <a:r>
              <a:rPr lang="en-US"/>
              <a:t>Edit Master text styles</a:t>
            </a:r>
          </a:p>
        </p:txBody>
      </p:sp>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556800" y="4080000"/>
            <a:ext cx="11078400" cy="2102400"/>
          </a:xfrm>
          <a:prstGeom prst="rect">
            <a:avLst/>
          </a:prstGeom>
        </p:spPr>
        <p:txBody>
          <a:bodyPr lIns="0" tIns="0" rIns="0" bIns="0">
            <a:normAutofit/>
          </a:bodyPr>
          <a:lstStyle>
            <a:lvl1pPr marL="0" indent="0">
              <a:spcBef>
                <a:spcPts val="0"/>
              </a:spcBef>
              <a:spcAft>
                <a:spcPts val="800"/>
              </a:spcAft>
              <a:buFont typeface="Arial" panose="020B0604020202020204" pitchFamily="34" charset="0"/>
              <a:buNone/>
              <a:defRPr sz="2133">
                <a:solidFill>
                  <a:schemeClr val="bg1"/>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bg1"/>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bg1"/>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200">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637631A-D53D-44A6-94A1-942499303FD1}"/>
              </a:ext>
            </a:extLst>
          </p:cNvPr>
          <p:cNvSpPr>
            <a:spLocks noGrp="1"/>
          </p:cNvSpPr>
          <p:nvPr>
            <p:ph type="ftr" sz="quarter" idx="13"/>
          </p:nvPr>
        </p:nvSpPr>
        <p:spPr/>
        <p:txBody>
          <a:bodyPr/>
          <a:lstStyle>
            <a:lvl1pPr>
              <a:defRPr/>
            </a:lvl1pPr>
          </a:lstStyle>
          <a:p>
            <a:pPr>
              <a:defRPr/>
            </a:pPr>
            <a:endParaRPr lang="en-US"/>
          </a:p>
        </p:txBody>
      </p:sp>
    </p:spTree>
    <p:extLst>
      <p:ext uri="{BB962C8B-B14F-4D97-AF65-F5344CB8AC3E}">
        <p14:creationId xmlns:p14="http://schemas.microsoft.com/office/powerpoint/2010/main" val="21587348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3.1_Blue Title Slide">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6611A2A5-CADB-4611-8A78-1FC5FDEF530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EA968F85-E0AB-4F84-B30A-6E8880858B3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5425" y="47625"/>
            <a:ext cx="2132013"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a:extLst>
              <a:ext uri="{FF2B5EF4-FFF2-40B4-BE49-F238E27FC236}">
                <a16:creationId xmlns:a16="http://schemas.microsoft.com/office/drawing/2014/main" id="{AC0B23C4-7796-405E-9571-960D2B8B452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3363" y="49213"/>
            <a:ext cx="3349625"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2">
            <a:extLst>
              <a:ext uri="{FF2B5EF4-FFF2-40B4-BE49-F238E27FC236}">
                <a16:creationId xmlns:a16="http://schemas.microsoft.com/office/drawing/2014/main" id="{A4F04206-BA94-4881-BA5F-F4855044D621}"/>
              </a:ext>
            </a:extLst>
          </p:cNvPr>
          <p:cNvSpPr>
            <a:spLocks noGrp="1"/>
          </p:cNvSpPr>
          <p:nvPr>
            <p:ph type="body" sz="quarter" idx="11"/>
          </p:nvPr>
        </p:nvSpPr>
        <p:spPr>
          <a:xfrm>
            <a:off x="489600" y="1200000"/>
            <a:ext cx="11145600" cy="2640000"/>
          </a:xfrm>
          <a:prstGeom prst="rect">
            <a:avLst/>
          </a:prstGeom>
        </p:spPr>
        <p:txBody>
          <a:bodyPr lIns="0" tIns="0" rIns="0" bIns="0"/>
          <a:lstStyle>
            <a:lvl1pPr marL="0" indent="0">
              <a:spcBef>
                <a:spcPts val="0"/>
              </a:spcBef>
              <a:spcAft>
                <a:spcPts val="800"/>
              </a:spcAft>
              <a:buNone/>
              <a:defRPr sz="8800" baseline="0">
                <a:solidFill>
                  <a:schemeClr val="bg1"/>
                </a:solidFill>
                <a:latin typeface="Nokia Pure Headline Ultra Light" panose="020B0204020202020204" pitchFamily="34" charset="0"/>
              </a:defRPr>
            </a:lvl1pPr>
          </a:lstStyle>
          <a:p>
            <a:pPr lvl="0"/>
            <a:r>
              <a:rPr lang="en-US"/>
              <a:t>Edit Master text styles</a:t>
            </a:r>
          </a:p>
        </p:txBody>
      </p:sp>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556800" y="4080000"/>
            <a:ext cx="11078400" cy="2102400"/>
          </a:xfrm>
          <a:prstGeom prst="rect">
            <a:avLst/>
          </a:prstGeom>
        </p:spPr>
        <p:txBody>
          <a:bodyPr lIns="0" tIns="0" rIns="0" bIns="0">
            <a:normAutofit/>
          </a:bodyPr>
          <a:lstStyle>
            <a:lvl1pPr marL="0" indent="0">
              <a:spcBef>
                <a:spcPts val="0"/>
              </a:spcBef>
              <a:spcAft>
                <a:spcPts val="800"/>
              </a:spcAft>
              <a:buFont typeface="Arial" panose="020B0604020202020204" pitchFamily="34" charset="0"/>
              <a:buNone/>
              <a:defRPr sz="2133">
                <a:solidFill>
                  <a:schemeClr val="bg1"/>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bg1"/>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bg1"/>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200">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1E06C66C-CEB6-4A0C-82DD-5DDA786EE175}"/>
              </a:ext>
            </a:extLst>
          </p:cNvPr>
          <p:cNvSpPr>
            <a:spLocks noGrp="1"/>
          </p:cNvSpPr>
          <p:nvPr>
            <p:ph type="ftr" sz="quarter" idx="13"/>
          </p:nvPr>
        </p:nvSpPr>
        <p:spPr/>
        <p:txBody>
          <a:bodyPr/>
          <a:lstStyle>
            <a:lvl1pPr>
              <a:defRPr/>
            </a:lvl1pPr>
          </a:lstStyle>
          <a:p>
            <a:pPr>
              <a:defRPr/>
            </a:pPr>
            <a:endParaRPr lang="en-US"/>
          </a:p>
        </p:txBody>
      </p:sp>
    </p:spTree>
    <p:extLst>
      <p:ext uri="{BB962C8B-B14F-4D97-AF65-F5344CB8AC3E}">
        <p14:creationId xmlns:p14="http://schemas.microsoft.com/office/powerpoint/2010/main" val="11760930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2_Blue Text Layout">
    <p:spTree>
      <p:nvGrpSpPr>
        <p:cNvPr id="1" name=""/>
        <p:cNvGrpSpPr/>
        <p:nvPr/>
      </p:nvGrpSpPr>
      <p:grpSpPr>
        <a:xfrm>
          <a:off x="0" y="0"/>
          <a:ext cx="0" cy="0"/>
          <a:chOff x="0" y="0"/>
          <a:chExt cx="0" cy="0"/>
        </a:xfrm>
      </p:grpSpPr>
      <p:pic>
        <p:nvPicPr>
          <p:cNvPr id="5" name="Picture 5">
            <a:extLst>
              <a:ext uri="{FF2B5EF4-FFF2-40B4-BE49-F238E27FC236}">
                <a16:creationId xmlns:a16="http://schemas.microsoft.com/office/drawing/2014/main" id="{3F1A867D-88BB-4CCD-A39C-801519DE68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5425" y="47625"/>
            <a:ext cx="2132013"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ihandform: Form 7">
            <a:extLst>
              <a:ext uri="{FF2B5EF4-FFF2-40B4-BE49-F238E27FC236}">
                <a16:creationId xmlns:a16="http://schemas.microsoft.com/office/drawing/2014/main" id="{C9D5BDA6-35B2-43BF-AD54-506A8C59A5B9}"/>
              </a:ext>
            </a:extLst>
          </p:cNvPr>
          <p:cNvSpPr>
            <a:spLocks noChangeAspect="1"/>
          </p:cNvSpPr>
          <p:nvPr userDrawn="1"/>
        </p:nvSpPr>
        <p:spPr>
          <a:xfrm>
            <a:off x="10714038" y="6408738"/>
            <a:ext cx="920750" cy="149225"/>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bg1"/>
          </a:solidFill>
        </p:spPr>
        <p:txBody>
          <a:bodyPr anchor="ctr"/>
          <a:lstStyle/>
          <a:p>
            <a:pPr algn="ctr" eaLnBrk="1" fontAlgn="auto" hangingPunct="1">
              <a:lnSpc>
                <a:spcPct val="90000"/>
              </a:lnSpc>
              <a:spcBef>
                <a:spcPts val="0"/>
              </a:spcBef>
              <a:spcAft>
                <a:spcPts val="0"/>
              </a:spcAft>
              <a:defRPr/>
            </a:pPr>
            <a:endParaRPr lang="en-US" sz="2415" dirty="0">
              <a:latin typeface="+mn-lt"/>
            </a:endParaRPr>
          </a:p>
        </p:txBody>
      </p:sp>
      <p:sp>
        <p:nvSpPr>
          <p:cNvPr id="11" name="Text Placeholder 12">
            <a:extLst>
              <a:ext uri="{FF2B5EF4-FFF2-40B4-BE49-F238E27FC236}">
                <a16:creationId xmlns:a16="http://schemas.microsoft.com/office/drawing/2014/main" id="{201F9EFC-1397-476F-AC8D-B29C394E4455}"/>
              </a:ext>
            </a:extLst>
          </p:cNvPr>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1"/>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a:t>Edit Master text styles</a:t>
            </a:r>
          </a:p>
        </p:txBody>
      </p:sp>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bg1"/>
                </a:solidFill>
                <a:latin typeface="+mj-lt"/>
              </a:defRPr>
            </a:lvl1pPr>
          </a:lstStyle>
          <a:p>
            <a:pPr lvl="0"/>
            <a:r>
              <a:rPr lang="en-US"/>
              <a:t>Edit Master text styles</a:t>
            </a:r>
          </a:p>
        </p:txBody>
      </p:sp>
      <p:sp>
        <p:nvSpPr>
          <p:cNvPr id="13" name="Text Placeholder 3">
            <a:extLst>
              <a:ext uri="{FF2B5EF4-FFF2-40B4-BE49-F238E27FC236}">
                <a16:creationId xmlns:a16="http://schemas.microsoft.com/office/drawing/2014/main" id="{1252EEB5-B067-4FF5-9D6E-45AD7724914D}"/>
              </a:ext>
            </a:extLst>
          </p:cNvPr>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bg1"/>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bg1"/>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bg1"/>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1">
            <a:extLst>
              <a:ext uri="{FF2B5EF4-FFF2-40B4-BE49-F238E27FC236}">
                <a16:creationId xmlns:a16="http://schemas.microsoft.com/office/drawing/2014/main" id="{5408117C-8349-475E-A5B7-F39AD0517248}"/>
              </a:ext>
            </a:extLst>
          </p:cNvPr>
          <p:cNvSpPr>
            <a:spLocks noGrp="1"/>
          </p:cNvSpPr>
          <p:nvPr>
            <p:ph type="ftr" sz="quarter" idx="13"/>
          </p:nvPr>
        </p:nvSpPr>
        <p:spPr/>
        <p:txBody>
          <a:bodyPr/>
          <a:lstStyle>
            <a:lvl1pPr>
              <a:defRPr/>
            </a:lvl1pPr>
          </a:lstStyle>
          <a:p>
            <a:pPr>
              <a:defRPr/>
            </a:pPr>
            <a:endParaRPr lang="en-US"/>
          </a:p>
        </p:txBody>
      </p:sp>
    </p:spTree>
    <p:extLst>
      <p:ext uri="{BB962C8B-B14F-4D97-AF65-F5344CB8AC3E}">
        <p14:creationId xmlns:p14="http://schemas.microsoft.com/office/powerpoint/2010/main" val="3451712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2-1 White - INTERNAL title slide">
    <p:spTree>
      <p:nvGrpSpPr>
        <p:cNvPr id="1" name=""/>
        <p:cNvGrpSpPr/>
        <p:nvPr/>
      </p:nvGrpSpPr>
      <p:grpSpPr>
        <a:xfrm>
          <a:off x="0" y="0"/>
          <a:ext cx="0" cy="0"/>
          <a:chOff x="0" y="0"/>
          <a:chExt cx="0" cy="0"/>
        </a:xfrm>
      </p:grpSpPr>
      <p:sp>
        <p:nvSpPr>
          <p:cNvPr id="4" name="Freihandform: Form 17">
            <a:extLst>
              <a:ext uri="{FF2B5EF4-FFF2-40B4-BE49-F238E27FC236}">
                <a16:creationId xmlns:a16="http://schemas.microsoft.com/office/drawing/2014/main" id="{C3544261-D7AF-4BD1-8839-45639FAFDCF5}"/>
              </a:ext>
            </a:extLst>
          </p:cNvPr>
          <p:cNvSpPr/>
          <p:nvPr userDrawn="1"/>
        </p:nvSpPr>
        <p:spPr>
          <a:xfrm>
            <a:off x="846138" y="2732088"/>
            <a:ext cx="10566400" cy="1717675"/>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bg1">
              <a:alpha val="37000"/>
            </a:schemeClr>
          </a:solidFill>
        </p:spPr>
        <p:txBody>
          <a:bodyPr anchor="ctr"/>
          <a:lstStyle/>
          <a:p>
            <a:pPr algn="ctr" eaLnBrk="1" fontAlgn="auto" hangingPunct="1">
              <a:lnSpc>
                <a:spcPct val="90000"/>
              </a:lnSpc>
              <a:spcBef>
                <a:spcPts val="0"/>
              </a:spcBef>
              <a:spcAft>
                <a:spcPts val="0"/>
              </a:spcAft>
              <a:defRPr/>
            </a:pPr>
            <a:endParaRPr lang="en-US" sz="2415" dirty="0">
              <a:latin typeface="+mn-lt"/>
            </a:endParaRPr>
          </a:p>
        </p:txBody>
      </p:sp>
      <p:sp>
        <p:nvSpPr>
          <p:cNvPr id="16" name="Title 1">
            <a:extLst>
              <a:ext uri="{FF2B5EF4-FFF2-40B4-BE49-F238E27FC236}">
                <a16:creationId xmlns:a16="http://schemas.microsoft.com/office/drawing/2014/main" id="{3B54EE96-2A94-41E1-A405-B12E257D9442}"/>
              </a:ext>
            </a:extLst>
          </p:cNvPr>
          <p:cNvSpPr>
            <a:spLocks noGrp="1"/>
          </p:cNvSpPr>
          <p:nvPr>
            <p:ph type="title"/>
          </p:nvPr>
        </p:nvSpPr>
        <p:spPr>
          <a:xfrm>
            <a:off x="815414" y="2140802"/>
            <a:ext cx="10597414" cy="412800"/>
          </a:xfrm>
          <a:prstGeom prst="rect">
            <a:avLst/>
          </a:prstGeom>
        </p:spPr>
        <p:txBody>
          <a:bodyPr/>
          <a:lstStyle>
            <a:lvl1pPr>
              <a:defRPr sz="2683" b="0">
                <a:solidFill>
                  <a:schemeClr val="bg1"/>
                </a:solidFill>
                <a:latin typeface="+mj-lt"/>
              </a:defRPr>
            </a:lvl1pPr>
          </a:lstStyle>
          <a:p>
            <a:r>
              <a:rPr lang="en-US"/>
              <a:t>Click to edit Master title style</a:t>
            </a:r>
            <a:endParaRPr lang="en-US" dirty="0"/>
          </a:p>
        </p:txBody>
      </p:sp>
      <p:sp>
        <p:nvSpPr>
          <p:cNvPr id="17" name="Textplatzhalter 15">
            <a:extLst>
              <a:ext uri="{FF2B5EF4-FFF2-40B4-BE49-F238E27FC236}">
                <a16:creationId xmlns:a16="http://schemas.microsoft.com/office/drawing/2014/main" id="{E8E3034F-3DBD-4FC5-9E5F-112C98E6FA7D}"/>
              </a:ext>
            </a:extLst>
          </p:cNvPr>
          <p:cNvSpPr>
            <a:spLocks noGrp="1"/>
          </p:cNvSpPr>
          <p:nvPr>
            <p:ph type="body" sz="quarter" idx="10"/>
          </p:nvPr>
        </p:nvSpPr>
        <p:spPr>
          <a:xfrm>
            <a:off x="814917" y="5582973"/>
            <a:ext cx="5808133" cy="412749"/>
          </a:xfrm>
          <a:prstGeom prst="rect">
            <a:avLst/>
          </a:prstGeom>
        </p:spPr>
        <p:txBody>
          <a:bodyPr lIns="0"/>
          <a:lstStyle>
            <a:lvl1pPr marL="0" indent="0">
              <a:buFont typeface="Arial" panose="020B0604020202020204" pitchFamily="34" charset="0"/>
              <a:buNone/>
              <a:defRPr lang="de-DE" sz="2415" b="0" smtClean="0">
                <a:solidFill>
                  <a:schemeClr val="bg1"/>
                </a:solidFill>
                <a:latin typeface="+mj-lt"/>
                <a:ea typeface="Nokia Pure Headline Ultra Light" panose="020B0204020202020204" pitchFamily="34" charset="0"/>
                <a:cs typeface="Arial"/>
              </a:defRPr>
            </a:lvl1pPr>
            <a:lvl2pPr marL="306906" indent="0">
              <a:buFont typeface="Arial" panose="020B0604020202020204" pitchFamily="34" charset="0"/>
              <a:buNone/>
              <a:defRPr lang="de-DE" sz="5867" b="1" smtClean="0">
                <a:solidFill>
                  <a:schemeClr val="tx1"/>
                </a:solidFill>
                <a:latin typeface="Arial" charset="0"/>
                <a:cs typeface="Arial" pitchFamily="34" charset="0"/>
              </a:defRPr>
            </a:lvl2pPr>
            <a:lvl3pPr marL="611694" indent="0">
              <a:buFont typeface="Arial" panose="020B0604020202020204" pitchFamily="34" charset="0"/>
              <a:buNone/>
              <a:defRPr lang="de-DE" sz="5867" b="1" smtClean="0">
                <a:solidFill>
                  <a:schemeClr val="tx1"/>
                </a:solidFill>
                <a:latin typeface="Arial" charset="0"/>
                <a:cs typeface="Arial" pitchFamily="34" charset="0"/>
              </a:defRPr>
            </a:lvl3pPr>
            <a:lvl4pPr marL="912249" indent="0">
              <a:buFont typeface="Arial" panose="020B0604020202020204" pitchFamily="34" charset="0"/>
              <a:buNone/>
              <a:defRPr lang="de-DE" sz="5867" b="1" smtClean="0">
                <a:solidFill>
                  <a:schemeClr val="tx1"/>
                </a:solidFill>
                <a:latin typeface="Arial" charset="0"/>
                <a:cs typeface="Arial" pitchFamily="34" charset="0"/>
              </a:defRPr>
            </a:lvl4pPr>
            <a:lvl5pPr marL="1217036" indent="0">
              <a:buFont typeface="Arial" panose="020B0604020202020204" pitchFamily="34" charset="0"/>
              <a:buNone/>
              <a:defRPr lang="en-US" sz="5867" b="1">
                <a:solidFill>
                  <a:schemeClr val="tx1"/>
                </a:solidFill>
                <a:latin typeface="Arial" charset="0"/>
                <a:cs typeface="Arial" pitchFamily="34" charset="0"/>
              </a:defRPr>
            </a:lvl5pPr>
          </a:lstStyle>
          <a:p>
            <a:pPr lvl="0"/>
            <a:r>
              <a:rPr lang="en-US"/>
              <a:t>Edit Master text styles</a:t>
            </a:r>
          </a:p>
        </p:txBody>
      </p:sp>
    </p:spTree>
    <p:extLst>
      <p:ext uri="{BB962C8B-B14F-4D97-AF65-F5344CB8AC3E}">
        <p14:creationId xmlns:p14="http://schemas.microsoft.com/office/powerpoint/2010/main" val="17934679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pic>
        <p:nvPicPr>
          <p:cNvPr id="3" name="Picture 9">
            <a:extLst>
              <a:ext uri="{FF2B5EF4-FFF2-40B4-BE49-F238E27FC236}">
                <a16:creationId xmlns:a16="http://schemas.microsoft.com/office/drawing/2014/main" id="{73DC4D44-4268-469C-B29D-DBBB45669C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14038" y="6408738"/>
            <a:ext cx="92075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Placeholder 1">
            <a:extLst>
              <a:ext uri="{FF2B5EF4-FFF2-40B4-BE49-F238E27FC236}">
                <a16:creationId xmlns:a16="http://schemas.microsoft.com/office/drawing/2014/main" id="{E873CBAC-C04A-4B2D-8DAA-FBD10E536DCD}"/>
              </a:ext>
            </a:extLst>
          </p:cNvPr>
          <p:cNvSpPr>
            <a:spLocks noGrp="1"/>
          </p:cNvSpPr>
          <p:nvPr>
            <p:ph type="title"/>
          </p:nvPr>
        </p:nvSpPr>
        <p:spPr bwMode="auto">
          <a:xfrm>
            <a:off x="556683" y="372531"/>
            <a:ext cx="9120000" cy="4704000"/>
          </a:xfrm>
          <a:prstGeom prst="rect">
            <a:avLst/>
          </a:prstGeom>
          <a:noFill/>
          <a:ln w="9525">
            <a:noFill/>
            <a:miter lim="800000"/>
            <a:headEnd/>
            <a:tailEnd/>
          </a:ln>
        </p:spPr>
        <p:txBody>
          <a:bodyPr wrap="square" numCol="1" compatLnSpc="1">
            <a:prstTxWarp prst="textNoShape">
              <a:avLst/>
            </a:prstTxWarp>
          </a:bodyPr>
          <a:lstStyle>
            <a:lvl1pPr>
              <a:lnSpc>
                <a:spcPct val="90000"/>
              </a:lnSpc>
              <a:defRPr lang="en-US" sz="8855" b="0" kern="1200" dirty="0" smtClean="0">
                <a:solidFill>
                  <a:schemeClr val="bg1"/>
                </a:solidFill>
                <a:latin typeface="Nokia Pure Headline Ultra Light" pitchFamily="34" charset="0"/>
                <a:ea typeface="ヒラギノ角ゴ Pro W3" charset="0"/>
                <a:cs typeface="Arial"/>
              </a:defRPr>
            </a:lvl1pPr>
          </a:lstStyle>
          <a:p>
            <a:pPr lvl="0"/>
            <a:r>
              <a:rPr lang="en-US" dirty="0"/>
              <a:t>Click to edit Master title style</a:t>
            </a:r>
          </a:p>
        </p:txBody>
      </p:sp>
      <p:sp>
        <p:nvSpPr>
          <p:cNvPr id="5" name="Footer Placeholder 27">
            <a:extLst>
              <a:ext uri="{FF2B5EF4-FFF2-40B4-BE49-F238E27FC236}">
                <a16:creationId xmlns:a16="http://schemas.microsoft.com/office/drawing/2014/main" id="{1CC34348-471B-4D9F-8F5B-1FD4A5483F9C}"/>
              </a:ext>
            </a:extLst>
          </p:cNvPr>
          <p:cNvSpPr>
            <a:spLocks noGrp="1"/>
          </p:cNvSpPr>
          <p:nvPr>
            <p:ph type="ftr" sz="quarter" idx="10"/>
          </p:nvPr>
        </p:nvSpPr>
        <p:spPr/>
        <p:txBody>
          <a:bodyPr/>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8904406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1-1 White - plain with headlines">
    <p:spTree>
      <p:nvGrpSpPr>
        <p:cNvPr id="1" name=""/>
        <p:cNvGrpSpPr/>
        <p:nvPr/>
      </p:nvGrpSpPr>
      <p:grpSpPr>
        <a:xfrm>
          <a:off x="0" y="0"/>
          <a:ext cx="0" cy="0"/>
          <a:chOff x="0" y="0"/>
          <a:chExt cx="0" cy="0"/>
        </a:xfrm>
      </p:grpSpPr>
      <p:pic>
        <p:nvPicPr>
          <p:cNvPr id="4" name="Picture 9">
            <a:extLst>
              <a:ext uri="{FF2B5EF4-FFF2-40B4-BE49-F238E27FC236}">
                <a16:creationId xmlns:a16="http://schemas.microsoft.com/office/drawing/2014/main" id="{D187F223-91E5-4C77-A4A7-7C0A4D646DA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14038" y="6408738"/>
            <a:ext cx="92075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5">
            <a:extLst>
              <a:ext uri="{FF2B5EF4-FFF2-40B4-BE49-F238E27FC236}">
                <a16:creationId xmlns:a16="http://schemas.microsoft.com/office/drawing/2014/main" id="{FD9CFA69-39C6-4C1C-B379-A94F0A0B98F1}"/>
              </a:ext>
            </a:extLst>
          </p:cNvPr>
          <p:cNvSpPr/>
          <p:nvPr userDrawn="1"/>
        </p:nvSpPr>
        <p:spPr>
          <a:xfrm>
            <a:off x="0" y="0"/>
            <a:ext cx="12192000" cy="6858000"/>
          </a:xfrm>
          <a:prstGeom prst="rect">
            <a:avLst/>
          </a:prstGeom>
          <a:gradFill>
            <a:gsLst>
              <a:gs pos="71000">
                <a:srgbClr val="001135">
                  <a:alpha val="20000"/>
                </a:srgbClr>
              </a:gs>
              <a:gs pos="0">
                <a:schemeClr val="tx2">
                  <a:alpha val="5000"/>
                </a:schemeClr>
              </a:gs>
              <a:gs pos="100000">
                <a:schemeClr val="tx2">
                  <a:alpha val="0"/>
                </a:schemeClr>
              </a:gs>
            </a:gsLst>
            <a:lin ang="5400000" scaled="1"/>
          </a:gra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GB" sz="1610" dirty="0">
              <a:solidFill>
                <a:schemeClr val="bg1"/>
              </a:solidFill>
              <a:ea typeface="Nokia Pure Text Light" panose="020B0403020202020204" pitchFamily="34" charset="0"/>
            </a:endParaRPr>
          </a:p>
        </p:txBody>
      </p:sp>
      <p:sp>
        <p:nvSpPr>
          <p:cNvPr id="8" name="Title Placeholder 1">
            <a:extLst>
              <a:ext uri="{FF2B5EF4-FFF2-40B4-BE49-F238E27FC236}">
                <a16:creationId xmlns:a16="http://schemas.microsoft.com/office/drawing/2014/main" id="{78095219-2004-4E6B-8356-39153D3B05F0}"/>
              </a:ext>
            </a:extLst>
          </p:cNvPr>
          <p:cNvSpPr>
            <a:spLocks noGrp="1"/>
          </p:cNvSpPr>
          <p:nvPr>
            <p:ph type="title"/>
          </p:nvPr>
        </p:nvSpPr>
        <p:spPr bwMode="auto">
          <a:xfrm>
            <a:off x="1727515" y="1255343"/>
            <a:ext cx="8784975" cy="1304196"/>
          </a:xfrm>
          <a:prstGeom prst="rect">
            <a:avLst/>
          </a:prstGeom>
          <a:noFill/>
          <a:ln w="9525">
            <a:noFill/>
            <a:miter lim="800000"/>
            <a:headEnd/>
            <a:tailEnd/>
          </a:ln>
        </p:spPr>
        <p:txBody>
          <a:bodyPr wrap="square" numCol="1" compatLnSpc="1">
            <a:prstTxWarp prst="textNoShape">
              <a:avLst/>
            </a:prstTxWarp>
          </a:bodyPr>
          <a:lstStyle>
            <a:lvl1pPr>
              <a:lnSpc>
                <a:spcPct val="90000"/>
              </a:lnSpc>
              <a:defRPr lang="en-US" sz="12879" b="0" kern="1200" dirty="0" smtClean="0">
                <a:solidFill>
                  <a:schemeClr val="accent3"/>
                </a:solidFill>
                <a:latin typeface="Nokia Pure Headline Ultra Light" pitchFamily="34" charset="0"/>
                <a:ea typeface="ヒラギノ角ゴ Pro W3" charset="0"/>
                <a:cs typeface="Arial"/>
              </a:defRPr>
            </a:lvl1pPr>
          </a:lstStyle>
          <a:p>
            <a:pPr lvl="0"/>
            <a:r>
              <a:rPr lang="en-US"/>
              <a:t>Click to edit Master title style</a:t>
            </a:r>
            <a:endParaRPr lang="en-US" dirty="0"/>
          </a:p>
        </p:txBody>
      </p:sp>
      <p:sp>
        <p:nvSpPr>
          <p:cNvPr id="9" name="Text Placeholder 12">
            <a:extLst>
              <a:ext uri="{FF2B5EF4-FFF2-40B4-BE49-F238E27FC236}">
                <a16:creationId xmlns:a16="http://schemas.microsoft.com/office/drawing/2014/main" id="{CC755BC9-10A2-4C95-ADD7-38C57E538B78}"/>
              </a:ext>
            </a:extLst>
          </p:cNvPr>
          <p:cNvSpPr>
            <a:spLocks noGrp="1"/>
          </p:cNvSpPr>
          <p:nvPr>
            <p:ph type="body" sz="quarter" idx="10"/>
          </p:nvPr>
        </p:nvSpPr>
        <p:spPr>
          <a:xfrm>
            <a:off x="1730969" y="2849359"/>
            <a:ext cx="8784000" cy="1304196"/>
          </a:xfrm>
          <a:prstGeom prst="rect">
            <a:avLst/>
          </a:prstGeom>
        </p:spPr>
        <p:txBody>
          <a:bodyPr lIns="0" tIns="0" rIns="0" bIns="0"/>
          <a:lstStyle>
            <a:lvl1pPr marL="0" indent="0">
              <a:buNone/>
              <a:defRPr sz="5366">
                <a:solidFill>
                  <a:schemeClr val="bg1"/>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6" name="Footer Placeholder 27">
            <a:extLst>
              <a:ext uri="{FF2B5EF4-FFF2-40B4-BE49-F238E27FC236}">
                <a16:creationId xmlns:a16="http://schemas.microsoft.com/office/drawing/2014/main" id="{E0838E0C-4240-4206-B381-7D8B4BE47AA3}"/>
              </a:ext>
            </a:extLst>
          </p:cNvPr>
          <p:cNvSpPr>
            <a:spLocks noGrp="1"/>
          </p:cNvSpPr>
          <p:nvPr>
            <p:ph type="ftr" sz="quarter" idx="11"/>
          </p:nvPr>
        </p:nvSpPr>
        <p:spPr/>
        <p:txBody>
          <a:bodyPr/>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18747578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1-1 White - plain with headlines">
    <p:spTree>
      <p:nvGrpSpPr>
        <p:cNvPr id="1" name=""/>
        <p:cNvGrpSpPr/>
        <p:nvPr/>
      </p:nvGrpSpPr>
      <p:grpSpPr>
        <a:xfrm>
          <a:off x="0" y="0"/>
          <a:ext cx="0" cy="0"/>
          <a:chOff x="0" y="0"/>
          <a:chExt cx="0" cy="0"/>
        </a:xfrm>
      </p:grpSpPr>
      <p:pic>
        <p:nvPicPr>
          <p:cNvPr id="3" name="Picture 9">
            <a:extLst>
              <a:ext uri="{FF2B5EF4-FFF2-40B4-BE49-F238E27FC236}">
                <a16:creationId xmlns:a16="http://schemas.microsoft.com/office/drawing/2014/main" id="{22CA44E2-4995-41DA-A19C-269B9949AF0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14038" y="6408738"/>
            <a:ext cx="92075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 Placeholder 42"/>
          <p:cNvSpPr>
            <a:spLocks noGrp="1"/>
          </p:cNvSpPr>
          <p:nvPr>
            <p:ph type="body" sz="quarter" idx="11"/>
          </p:nvPr>
        </p:nvSpPr>
        <p:spPr>
          <a:xfrm>
            <a:off x="556800" y="374403"/>
            <a:ext cx="11078400" cy="412800"/>
          </a:xfrm>
          <a:prstGeom prst="rect">
            <a:avLst/>
          </a:prstGeom>
        </p:spPr>
        <p:txBody>
          <a:bodyPr lIns="0" tIns="0" rIns="0" bIns="0"/>
          <a:lstStyle>
            <a:lvl1pPr marL="0" indent="0">
              <a:buNone/>
              <a:defRPr sz="2683" baseline="0">
                <a:solidFill>
                  <a:schemeClr val="bg1"/>
                </a:solidFill>
                <a:latin typeface="+mj-lt"/>
              </a:defRPr>
            </a:lvl1pPr>
          </a:lstStyle>
          <a:p>
            <a:pPr lvl="0"/>
            <a:r>
              <a:rPr lang="en-US" noProof="0"/>
              <a:t>Edit Master text styles</a:t>
            </a:r>
          </a:p>
        </p:txBody>
      </p:sp>
      <p:sp>
        <p:nvSpPr>
          <p:cNvPr id="4" name="Footer Placeholder 27">
            <a:extLst>
              <a:ext uri="{FF2B5EF4-FFF2-40B4-BE49-F238E27FC236}">
                <a16:creationId xmlns:a16="http://schemas.microsoft.com/office/drawing/2014/main" id="{08450A3C-A7B6-4828-96E3-A417FF9D408B}"/>
              </a:ext>
            </a:extLst>
          </p:cNvPr>
          <p:cNvSpPr>
            <a:spLocks noGrp="1"/>
          </p:cNvSpPr>
          <p:nvPr>
            <p:ph type="ftr" sz="quarter" idx="12"/>
          </p:nvPr>
        </p:nvSpPr>
        <p:spPr/>
        <p:txBody>
          <a:bodyPr/>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1304124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1 White - plain with headlines">
    <p:spTree>
      <p:nvGrpSpPr>
        <p:cNvPr id="1" name=""/>
        <p:cNvGrpSpPr/>
        <p:nvPr/>
      </p:nvGrpSpPr>
      <p:grpSpPr>
        <a:xfrm>
          <a:off x="0" y="0"/>
          <a:ext cx="0" cy="0"/>
          <a:chOff x="0" y="0"/>
          <a:chExt cx="0" cy="0"/>
        </a:xfrm>
      </p:grpSpPr>
      <p:pic>
        <p:nvPicPr>
          <p:cNvPr id="4" name="Picture 9">
            <a:extLst>
              <a:ext uri="{FF2B5EF4-FFF2-40B4-BE49-F238E27FC236}">
                <a16:creationId xmlns:a16="http://schemas.microsoft.com/office/drawing/2014/main" id="{AE05D22D-9246-4B67-B04F-D6B98D02BFB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14038" y="6408738"/>
            <a:ext cx="92075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p:cNvSpPr>
            <a:spLocks noGrp="1"/>
          </p:cNvSpPr>
          <p:nvPr>
            <p:ph type="body" sz="quarter" idx="10"/>
          </p:nvPr>
        </p:nvSpPr>
        <p:spPr>
          <a:xfrm>
            <a:off x="556800" y="787203"/>
            <a:ext cx="11078400" cy="412800"/>
          </a:xfrm>
          <a:prstGeom prst="rect">
            <a:avLst/>
          </a:prstGeom>
        </p:spPr>
        <p:txBody>
          <a:bodyPr lIns="0" tIns="0" rIns="0" bIns="0"/>
          <a:lstStyle>
            <a:lvl1pPr marL="0" indent="0">
              <a:buNone/>
              <a:defRPr sz="2683">
                <a:solidFill>
                  <a:schemeClr val="bg1"/>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68" name="Text Placeholder 42"/>
          <p:cNvSpPr>
            <a:spLocks noGrp="1"/>
          </p:cNvSpPr>
          <p:nvPr>
            <p:ph type="body" sz="quarter" idx="11"/>
          </p:nvPr>
        </p:nvSpPr>
        <p:spPr>
          <a:xfrm>
            <a:off x="556800" y="374403"/>
            <a:ext cx="11078400" cy="412800"/>
          </a:xfrm>
          <a:prstGeom prst="rect">
            <a:avLst/>
          </a:prstGeom>
        </p:spPr>
        <p:txBody>
          <a:bodyPr lIns="0" tIns="0" rIns="0" bIns="0"/>
          <a:lstStyle>
            <a:lvl1pPr marL="0" indent="0">
              <a:buNone/>
              <a:defRPr sz="2683" baseline="0">
                <a:solidFill>
                  <a:schemeClr val="bg1"/>
                </a:solidFill>
                <a:latin typeface="+mj-lt"/>
              </a:defRPr>
            </a:lvl1pPr>
          </a:lstStyle>
          <a:p>
            <a:pPr lvl="0"/>
            <a:r>
              <a:rPr lang="en-US" noProof="0"/>
              <a:t>Edit Master text styles</a:t>
            </a:r>
          </a:p>
        </p:txBody>
      </p:sp>
      <p:sp>
        <p:nvSpPr>
          <p:cNvPr id="5" name="Footer Placeholder 27">
            <a:extLst>
              <a:ext uri="{FF2B5EF4-FFF2-40B4-BE49-F238E27FC236}">
                <a16:creationId xmlns:a16="http://schemas.microsoft.com/office/drawing/2014/main" id="{0B278FBF-DBE3-4F64-A10B-23DBE75E9F50}"/>
              </a:ext>
            </a:extLst>
          </p:cNvPr>
          <p:cNvSpPr>
            <a:spLocks noGrp="1"/>
          </p:cNvSpPr>
          <p:nvPr>
            <p:ph type="ftr" sz="quarter" idx="12"/>
          </p:nvPr>
        </p:nvSpPr>
        <p:spPr/>
        <p:txBody>
          <a:bodyPr/>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15810022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5-1 Nokia White INTERNAL Master end slide">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31E085F0-FEB6-4B39-8688-9257107692A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7213" y="374650"/>
            <a:ext cx="1439862"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89681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_5-1 Nokia White IN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290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9" name="Table Placeholder 2"/>
          <p:cNvSpPr>
            <a:spLocks noGrp="1"/>
          </p:cNvSpPr>
          <p:nvPr>
            <p:ph type="tbl" sz="quarter" idx="13"/>
          </p:nvPr>
        </p:nvSpPr>
        <p:spPr>
          <a:xfrm>
            <a:off x="556800" y="1435200"/>
            <a:ext cx="11078400" cy="4752000"/>
          </a:xfrm>
          <a:prstGeom prst="rect">
            <a:avLst/>
          </a:prstGeom>
        </p:spPr>
        <p:txBody>
          <a:bodyPr/>
          <a:lstStyle>
            <a:lvl1pPr marL="0" indent="0">
              <a:buNone/>
              <a:defRPr sz="2133">
                <a:solidFill>
                  <a:schemeClr val="tx2"/>
                </a:solidFill>
                <a:latin typeface="+mn-lt"/>
              </a:defRPr>
            </a:lvl1pPr>
          </a:lstStyle>
          <a:p>
            <a:pPr lvl="0"/>
            <a:r>
              <a:rPr lang="en-US" noProof="0"/>
              <a:t>Click icon to add table</a:t>
            </a:r>
          </a:p>
        </p:txBody>
      </p:sp>
      <p:sp>
        <p:nvSpPr>
          <p:cNvPr id="5" name="Footer Placeholder 27">
            <a:extLst>
              <a:ext uri="{FF2B5EF4-FFF2-40B4-BE49-F238E27FC236}">
                <a16:creationId xmlns:a16="http://schemas.microsoft.com/office/drawing/2014/main" id="{BA5C5FDF-D74A-47FC-B16A-C4AEE227FE3E}"/>
              </a:ext>
            </a:extLst>
          </p:cNvPr>
          <p:cNvSpPr>
            <a:spLocks noGrp="1"/>
          </p:cNvSpPr>
          <p:nvPr>
            <p:ph type="ftr" sz="quarter" idx="14"/>
          </p:nvPr>
        </p:nvSpPr>
        <p:spPr/>
        <p:txBody>
          <a:bodyPr/>
          <a:lstStyle>
            <a:lvl1pPr>
              <a:defRPr/>
            </a:lvl1pPr>
          </a:lstStyle>
          <a:p>
            <a:pPr>
              <a:defRPr/>
            </a:pPr>
            <a:endParaRPr lang="en-US"/>
          </a:p>
        </p:txBody>
      </p:sp>
    </p:spTree>
    <p:extLst>
      <p:ext uri="{BB962C8B-B14F-4D97-AF65-F5344CB8AC3E}">
        <p14:creationId xmlns:p14="http://schemas.microsoft.com/office/powerpoint/2010/main" val="1760641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3_5-1 Nokia White INTERNAL Master end slide">
    <p:spTree>
      <p:nvGrpSpPr>
        <p:cNvPr id="1" name=""/>
        <p:cNvGrpSpPr/>
        <p:nvPr/>
      </p:nvGrpSpPr>
      <p:grpSpPr>
        <a:xfrm>
          <a:off x="0" y="0"/>
          <a:ext cx="0" cy="0"/>
          <a:chOff x="0" y="0"/>
          <a:chExt cx="0" cy="0"/>
        </a:xfrm>
      </p:grpSpPr>
      <p:pic>
        <p:nvPicPr>
          <p:cNvPr id="2" name="Picture 12">
            <a:extLst>
              <a:ext uri="{FF2B5EF4-FFF2-40B4-BE49-F238E27FC236}">
                <a16:creationId xmlns:a16="http://schemas.microsoft.com/office/drawing/2014/main" id="{813E69E4-F6E5-4545-8904-EA00D552E3A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3363" y="49213"/>
            <a:ext cx="3349625"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0137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5-1 Nokia White INTERNAL Master end slide">
    <p:spTree>
      <p:nvGrpSpPr>
        <p:cNvPr id="1" name=""/>
        <p:cNvGrpSpPr/>
        <p:nvPr/>
      </p:nvGrpSpPr>
      <p:grpSpPr>
        <a:xfrm>
          <a:off x="0" y="0"/>
          <a:ext cx="0" cy="0"/>
          <a:chOff x="0" y="0"/>
          <a:chExt cx="0" cy="0"/>
        </a:xfrm>
      </p:grpSpPr>
      <p:sp>
        <p:nvSpPr>
          <p:cNvPr id="2" name="Freihandform: Form 2">
            <a:extLst>
              <a:ext uri="{FF2B5EF4-FFF2-40B4-BE49-F238E27FC236}">
                <a16:creationId xmlns:a16="http://schemas.microsoft.com/office/drawing/2014/main" id="{EE9C002A-D72B-418E-844A-88FB31AC4955}"/>
              </a:ext>
            </a:extLst>
          </p:cNvPr>
          <p:cNvSpPr/>
          <p:nvPr userDrawn="1"/>
        </p:nvSpPr>
        <p:spPr>
          <a:xfrm>
            <a:off x="846138" y="2732088"/>
            <a:ext cx="10566400" cy="1717675"/>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bg1">
              <a:alpha val="37000"/>
            </a:schemeClr>
          </a:solidFill>
        </p:spPr>
        <p:txBody>
          <a:bodyPr anchor="ctr"/>
          <a:lstStyle/>
          <a:p>
            <a:pPr algn="ctr" eaLnBrk="1" fontAlgn="auto" hangingPunct="1">
              <a:lnSpc>
                <a:spcPct val="90000"/>
              </a:lnSpc>
              <a:spcBef>
                <a:spcPts val="0"/>
              </a:spcBef>
              <a:spcAft>
                <a:spcPts val="0"/>
              </a:spcAft>
              <a:defRPr/>
            </a:pPr>
            <a:endParaRPr lang="en-US" sz="2415" dirty="0">
              <a:latin typeface="+mn-lt"/>
            </a:endParaRPr>
          </a:p>
        </p:txBody>
      </p:sp>
    </p:spTree>
    <p:extLst>
      <p:ext uri="{BB962C8B-B14F-4D97-AF65-F5344CB8AC3E}">
        <p14:creationId xmlns:p14="http://schemas.microsoft.com/office/powerpoint/2010/main" val="3232021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 White - INTERNAL title slide">
    <p:spTree>
      <p:nvGrpSpPr>
        <p:cNvPr id="1" name=""/>
        <p:cNvGrpSpPr/>
        <p:nvPr/>
      </p:nvGrpSpPr>
      <p:grpSpPr>
        <a:xfrm>
          <a:off x="0" y="0"/>
          <a:ext cx="0" cy="0"/>
          <a:chOff x="0" y="0"/>
          <a:chExt cx="0" cy="0"/>
        </a:xfrm>
      </p:grpSpPr>
      <p:pic>
        <p:nvPicPr>
          <p:cNvPr id="4" name="Picture 31">
            <a:extLst>
              <a:ext uri="{FF2B5EF4-FFF2-40B4-BE49-F238E27FC236}">
                <a16:creationId xmlns:a16="http://schemas.microsoft.com/office/drawing/2014/main" id="{CF4AB9B6-3897-4CBB-8FEA-38D1C181DB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5425" y="47625"/>
            <a:ext cx="2132013"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 Placeholder 42"/>
          <p:cNvSpPr>
            <a:spLocks noGrp="1"/>
          </p:cNvSpPr>
          <p:nvPr>
            <p:ph type="body" sz="quarter" idx="11"/>
          </p:nvPr>
        </p:nvSpPr>
        <p:spPr>
          <a:xfrm>
            <a:off x="489601" y="1200000"/>
            <a:ext cx="11145600" cy="2640000"/>
          </a:xfrm>
          <a:prstGeom prst="rect">
            <a:avLst/>
          </a:prstGeom>
        </p:spPr>
        <p:txBody>
          <a:bodyPr lIns="0" tIns="0" rIns="0" bIns="0"/>
          <a:lstStyle>
            <a:lvl1pPr marL="0" indent="0">
              <a:spcBef>
                <a:spcPts val="0"/>
              </a:spcBef>
              <a:spcAft>
                <a:spcPts val="800"/>
              </a:spcAft>
              <a:buNone/>
              <a:defRPr sz="8855" baseline="0">
                <a:solidFill>
                  <a:schemeClr val="tx2"/>
                </a:solidFill>
                <a:latin typeface="Nokia Pure Headline Ultra Light" panose="020B0204020202020204" pitchFamily="34" charset="0"/>
              </a:defRPr>
            </a:lvl1pPr>
          </a:lstStyle>
          <a:p>
            <a:pPr lvl="0"/>
            <a:r>
              <a:rPr lang="en-US"/>
              <a:t>Edit Master text styles</a:t>
            </a:r>
          </a:p>
        </p:txBody>
      </p:sp>
      <p:sp>
        <p:nvSpPr>
          <p:cNvPr id="6" name="Text Placeholder 3"/>
          <p:cNvSpPr>
            <a:spLocks noGrp="1"/>
          </p:cNvSpPr>
          <p:nvPr>
            <p:ph type="body" sz="quarter" idx="12"/>
          </p:nvPr>
        </p:nvSpPr>
        <p:spPr>
          <a:xfrm>
            <a:off x="556800" y="4080002"/>
            <a:ext cx="11078400" cy="2102400"/>
          </a:xfrm>
          <a:prstGeom prst="rect">
            <a:avLst/>
          </a:prstGeom>
        </p:spPr>
        <p:txBody>
          <a:bodyPr lIns="0" tIns="0" rIns="0" bIns="0">
            <a:normAutofit/>
          </a:bodyPr>
          <a:lstStyle>
            <a:lvl1pPr marL="0" indent="0">
              <a:spcBef>
                <a:spcPts val="0"/>
              </a:spcBef>
              <a:spcAft>
                <a:spcPts val="800"/>
              </a:spcAft>
              <a:buFont typeface="Arial" panose="020B0604020202020204" pitchFamily="34" charset="0"/>
              <a:buNone/>
              <a:defRPr sz="2147">
                <a:solidFill>
                  <a:schemeClr val="tx2"/>
                </a:solidFill>
                <a:latin typeface="Nokia Pure Text Light" panose="020B0403020202020204" pitchFamily="34" charset="0"/>
                <a:ea typeface="Nokia Pure Text Light" panose="020B0403020202020204" pitchFamily="34" charset="0"/>
              </a:defRPr>
            </a:lvl1pPr>
            <a:lvl2pPr marL="307189" indent="0">
              <a:spcBef>
                <a:spcPts val="0"/>
              </a:spcBef>
              <a:spcAft>
                <a:spcPts val="800"/>
              </a:spcAft>
              <a:buNone/>
              <a:defRPr sz="1878">
                <a:solidFill>
                  <a:schemeClr val="tx2"/>
                </a:solidFill>
                <a:latin typeface="Nokia Pure Text Light" panose="020B0403020202020204" pitchFamily="34" charset="0"/>
                <a:ea typeface="Nokia Pure Text Light" panose="020B0403020202020204" pitchFamily="34" charset="0"/>
              </a:defRPr>
            </a:lvl2pPr>
            <a:lvl3pPr marL="616776" indent="0">
              <a:spcBef>
                <a:spcPts val="0"/>
              </a:spcBef>
              <a:spcAft>
                <a:spcPts val="800"/>
              </a:spcAft>
              <a:buNone/>
              <a:defRPr sz="1610">
                <a:solidFill>
                  <a:schemeClr val="tx2"/>
                </a:solidFill>
                <a:latin typeface="Nokia Pure Text Light" panose="020B0403020202020204" pitchFamily="34" charset="0"/>
                <a:ea typeface="Nokia Pure Text Light" panose="020B0403020202020204" pitchFamily="34" charset="0"/>
              </a:defRPr>
            </a:lvl3pPr>
            <a:lvl4pPr marL="923964" indent="0">
              <a:spcBef>
                <a:spcPts val="0"/>
              </a:spcBef>
              <a:spcAft>
                <a:spcPts val="800"/>
              </a:spcAft>
              <a:buNone/>
              <a:defRPr sz="1342">
                <a:solidFill>
                  <a:schemeClr val="tx2"/>
                </a:solidFill>
                <a:latin typeface="Nokia Pure Text Light" panose="020B0403020202020204" pitchFamily="34" charset="0"/>
                <a:ea typeface="Nokia Pure Text Light" panose="020B0403020202020204" pitchFamily="34" charset="0"/>
              </a:defRPr>
            </a:lvl4pPr>
            <a:lvl5pPr marL="1231153" indent="0">
              <a:spcBef>
                <a:spcPts val="0"/>
              </a:spcBef>
              <a:spcAft>
                <a:spcPts val="800"/>
              </a:spcAft>
              <a:buFont typeface="Arial" panose="020B0604020202020204" pitchFamily="34" charset="0"/>
              <a:buNone/>
              <a:defRPr sz="1207">
                <a:solidFill>
                  <a:schemeClr val="tx2"/>
                </a:solidFill>
                <a:latin typeface="Nokia Pure Text Light" panose="020B0403020202020204" pitchFamily="34" charset="0"/>
                <a:ea typeface="Nokia Pure Text Light" panose="020B0403020202020204" pitchFamily="34" charset="0"/>
              </a:defRPr>
            </a:lvl5pPr>
            <a:lvl6pPr marL="1538340"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29" indent="0">
              <a:spcBef>
                <a:spcPts val="0"/>
              </a:spcBef>
              <a:spcAft>
                <a:spcPts val="800"/>
              </a:spcAft>
              <a:buNone/>
              <a:defRPr sz="934">
                <a:solidFill>
                  <a:schemeClr val="tx2"/>
                </a:solidFill>
                <a:latin typeface="Nokia Pure Text Light" panose="020B0403020202020204" pitchFamily="34" charset="0"/>
                <a:ea typeface="Nokia Pure Text Light" panose="020B0403020202020204" pitchFamily="34" charset="0"/>
              </a:defRPr>
            </a:lvl7pPr>
            <a:lvl8pPr marL="2152717"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27">
            <a:extLst>
              <a:ext uri="{FF2B5EF4-FFF2-40B4-BE49-F238E27FC236}">
                <a16:creationId xmlns:a16="http://schemas.microsoft.com/office/drawing/2014/main" id="{81C4FEC5-72E8-40A0-A32F-B7E4050DECDE}"/>
              </a:ext>
            </a:extLst>
          </p:cNvPr>
          <p:cNvSpPr>
            <a:spLocks noGrp="1"/>
          </p:cNvSpPr>
          <p:nvPr>
            <p:ph type="ftr" sz="quarter" idx="13"/>
          </p:nvPr>
        </p:nvSpPr>
        <p:spPr>
          <a:xfrm>
            <a:off x="3071813" y="6423025"/>
            <a:ext cx="6048375" cy="161925"/>
          </a:xfrm>
        </p:spPr>
        <p:txBody>
          <a:bodyPr/>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29022737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68" name="Text Placeholder 42"/>
          <p:cNvSpPr>
            <a:spLocks noGrp="1"/>
          </p:cNvSpPr>
          <p:nvPr>
            <p:ph type="body" sz="quarter" idx="11"/>
          </p:nvPr>
        </p:nvSpPr>
        <p:spPr>
          <a:xfrm>
            <a:off x="556800" y="374403"/>
            <a:ext cx="11078400" cy="412800"/>
          </a:xfrm>
          <a:prstGeom prst="rect">
            <a:avLst/>
          </a:prstGeom>
        </p:spPr>
        <p:txBody>
          <a:bodyPr lIns="0" tIns="0" rIns="0" bIns="0"/>
          <a:lstStyle>
            <a:lvl1pPr marL="0" indent="0">
              <a:buNone/>
              <a:defRPr sz="2683" baseline="0">
                <a:solidFill>
                  <a:schemeClr val="tx1"/>
                </a:solidFill>
                <a:latin typeface="+mj-lt"/>
              </a:defRPr>
            </a:lvl1pPr>
          </a:lstStyle>
          <a:p>
            <a:pPr lvl="0"/>
            <a:r>
              <a:rPr lang="en-US" noProof="0"/>
              <a:t>Edit Master text styles</a:t>
            </a:r>
          </a:p>
        </p:txBody>
      </p:sp>
      <p:sp>
        <p:nvSpPr>
          <p:cNvPr id="3" name="Footer Placeholder 27">
            <a:extLst>
              <a:ext uri="{FF2B5EF4-FFF2-40B4-BE49-F238E27FC236}">
                <a16:creationId xmlns:a16="http://schemas.microsoft.com/office/drawing/2014/main" id="{D21CC03A-3BB1-48A0-B2DB-798A83527F0E}"/>
              </a:ext>
            </a:extLst>
          </p:cNvPr>
          <p:cNvSpPr>
            <a:spLocks noGrp="1"/>
          </p:cNvSpPr>
          <p:nvPr>
            <p:ph type="ftr" sz="quarter" idx="12"/>
          </p:nvPr>
        </p:nvSpPr>
        <p:spPr>
          <a:xfrm>
            <a:off x="3071813" y="6423025"/>
            <a:ext cx="6048375" cy="161925"/>
          </a:xfrm>
        </p:spPr>
        <p:txBody>
          <a:bodyPr/>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14825429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3"/>
            <a:ext cx="11078400" cy="412800"/>
          </a:xfrm>
          <a:prstGeom prst="rect">
            <a:avLst/>
          </a:prstGeom>
        </p:spPr>
        <p:txBody>
          <a:bodyPr lIns="0" tIns="0" rIns="0" bIns="0"/>
          <a:lstStyle>
            <a:lvl1pPr marL="0" indent="0">
              <a:buNone/>
              <a:defRPr sz="2683">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68" name="Text Placeholder 42"/>
          <p:cNvSpPr>
            <a:spLocks noGrp="1"/>
          </p:cNvSpPr>
          <p:nvPr>
            <p:ph type="body" sz="quarter" idx="11"/>
          </p:nvPr>
        </p:nvSpPr>
        <p:spPr>
          <a:xfrm>
            <a:off x="556800" y="374403"/>
            <a:ext cx="11078400" cy="412800"/>
          </a:xfrm>
          <a:prstGeom prst="rect">
            <a:avLst/>
          </a:prstGeom>
        </p:spPr>
        <p:txBody>
          <a:bodyPr lIns="0" tIns="0" rIns="0" bIns="0"/>
          <a:lstStyle>
            <a:lvl1pPr marL="0" indent="0">
              <a:buNone/>
              <a:defRPr sz="2683" baseline="0">
                <a:solidFill>
                  <a:schemeClr val="tx1"/>
                </a:solidFill>
                <a:latin typeface="+mj-lt"/>
              </a:defRPr>
            </a:lvl1pPr>
          </a:lstStyle>
          <a:p>
            <a:pPr lvl="0"/>
            <a:r>
              <a:rPr lang="en-US" noProof="0"/>
              <a:t>Edit Master text styles</a:t>
            </a:r>
          </a:p>
        </p:txBody>
      </p:sp>
      <p:sp>
        <p:nvSpPr>
          <p:cNvPr id="4" name="Footer Placeholder 27">
            <a:extLst>
              <a:ext uri="{FF2B5EF4-FFF2-40B4-BE49-F238E27FC236}">
                <a16:creationId xmlns:a16="http://schemas.microsoft.com/office/drawing/2014/main" id="{53978432-00DC-4DCB-B969-46BE370540F4}"/>
              </a:ext>
            </a:extLst>
          </p:cNvPr>
          <p:cNvSpPr>
            <a:spLocks noGrp="1"/>
          </p:cNvSpPr>
          <p:nvPr>
            <p:ph type="ftr" sz="quarter" idx="12"/>
          </p:nvPr>
        </p:nvSpPr>
        <p:spPr>
          <a:xfrm>
            <a:off x="3071813" y="6423025"/>
            <a:ext cx="6048375" cy="161925"/>
          </a:xfrm>
        </p:spPr>
        <p:txBody>
          <a:bodyPr/>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40339947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 White | blanc">
    <p:spTree>
      <p:nvGrpSpPr>
        <p:cNvPr id="1" name=""/>
        <p:cNvGrpSpPr/>
        <p:nvPr/>
      </p:nvGrpSpPr>
      <p:grpSpPr>
        <a:xfrm>
          <a:off x="0" y="0"/>
          <a:ext cx="0" cy="0"/>
          <a:chOff x="0" y="0"/>
          <a:chExt cx="0" cy="0"/>
        </a:xfrm>
      </p:grpSpPr>
      <p:sp>
        <p:nvSpPr>
          <p:cNvPr id="2" name="Footer Placeholder 27">
            <a:extLst>
              <a:ext uri="{FF2B5EF4-FFF2-40B4-BE49-F238E27FC236}">
                <a16:creationId xmlns:a16="http://schemas.microsoft.com/office/drawing/2014/main" id="{2D5094A6-74A7-4D1D-88B2-D42804A13467}"/>
              </a:ext>
            </a:extLst>
          </p:cNvPr>
          <p:cNvSpPr>
            <a:spLocks noGrp="1"/>
          </p:cNvSpPr>
          <p:nvPr>
            <p:ph type="ftr" sz="quarter" idx="10"/>
          </p:nvPr>
        </p:nvSpPr>
        <p:spPr>
          <a:xfrm>
            <a:off x="3071813" y="6423025"/>
            <a:ext cx="6048375" cy="161925"/>
          </a:xfrm>
        </p:spPr>
        <p:txBody>
          <a:bodyPr/>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378536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1-1 White - plain with headlines">
    <p:spTree>
      <p:nvGrpSpPr>
        <p:cNvPr id="1" name=""/>
        <p:cNvGrpSpPr/>
        <p:nvPr/>
      </p:nvGrpSpPr>
      <p:grpSpPr>
        <a:xfrm>
          <a:off x="0" y="0"/>
          <a:ext cx="0" cy="0"/>
          <a:chOff x="0" y="0"/>
          <a:chExt cx="0" cy="0"/>
        </a:xfrm>
      </p:grpSpPr>
      <p:sp>
        <p:nvSpPr>
          <p:cNvPr id="3" name="Rechteck 598">
            <a:extLst>
              <a:ext uri="{FF2B5EF4-FFF2-40B4-BE49-F238E27FC236}">
                <a16:creationId xmlns:a16="http://schemas.microsoft.com/office/drawing/2014/main" id="{8B60D0DC-CDBB-415B-AB19-1363C9B6FC19}"/>
              </a:ext>
            </a:extLst>
          </p:cNvPr>
          <p:cNvSpPr/>
          <p:nvPr userDrawn="1"/>
        </p:nvSpPr>
        <p:spPr>
          <a:xfrm>
            <a:off x="0" y="3525838"/>
            <a:ext cx="12192000" cy="2705100"/>
          </a:xfrm>
          <a:prstGeom prst="rect">
            <a:avLst/>
          </a:prstGeom>
          <a:solidFill>
            <a:schemeClr val="accent2">
              <a:lumMod val="20000"/>
              <a:lumOff val="80000"/>
            </a:schemeClr>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US" sz="1610" dirty="0">
              <a:solidFill>
                <a:schemeClr val="tx2"/>
              </a:solidFill>
              <a:ea typeface="Nokia Pure Text Light" panose="020B0403020202020204" pitchFamily="34" charset="0"/>
            </a:endParaRPr>
          </a:p>
        </p:txBody>
      </p:sp>
      <p:sp>
        <p:nvSpPr>
          <p:cNvPr id="4" name="Freihandform: Form 6">
            <a:extLst>
              <a:ext uri="{FF2B5EF4-FFF2-40B4-BE49-F238E27FC236}">
                <a16:creationId xmlns:a16="http://schemas.microsoft.com/office/drawing/2014/main" id="{36547D92-75BC-415B-AB31-0C2E8A9D320B}"/>
              </a:ext>
            </a:extLst>
          </p:cNvPr>
          <p:cNvSpPr/>
          <p:nvPr userDrawn="1"/>
        </p:nvSpPr>
        <p:spPr>
          <a:xfrm>
            <a:off x="3889375" y="3575050"/>
            <a:ext cx="5610225" cy="1074738"/>
          </a:xfrm>
          <a:custGeom>
            <a:avLst/>
            <a:gdLst>
              <a:gd name="connsiteX0" fmla="*/ 365585 w 4208251"/>
              <a:gd name="connsiteY0" fmla="*/ 627816 h 801089"/>
              <a:gd name="connsiteX1" fmla="*/ 3912425 w 4208251"/>
              <a:gd name="connsiteY1" fmla="*/ 627816 h 801089"/>
              <a:gd name="connsiteX2" fmla="*/ 3829691 w 4208251"/>
              <a:gd name="connsiteY2" fmla="*/ 687996 h 801089"/>
              <a:gd name="connsiteX3" fmla="*/ 3580443 w 4208251"/>
              <a:gd name="connsiteY3" fmla="*/ 785620 h 801089"/>
              <a:gd name="connsiteX4" fmla="*/ 3504785 w 4208251"/>
              <a:gd name="connsiteY4" fmla="*/ 798042 h 801089"/>
              <a:gd name="connsiteX5" fmla="*/ 3432986 w 4208251"/>
              <a:gd name="connsiteY5" fmla="*/ 801089 h 801089"/>
              <a:gd name="connsiteX6" fmla="*/ 881845 w 4208251"/>
              <a:gd name="connsiteY6" fmla="*/ 801089 h 801089"/>
              <a:gd name="connsiteX7" fmla="*/ 802970 w 4208251"/>
              <a:gd name="connsiteY7" fmla="*/ 797765 h 801089"/>
              <a:gd name="connsiteX8" fmla="*/ 711227 w 4208251"/>
              <a:gd name="connsiteY8" fmla="*/ 783284 h 801089"/>
              <a:gd name="connsiteX9" fmla="*/ 425423 w 4208251"/>
              <a:gd name="connsiteY9" fmla="*/ 671342 h 801089"/>
              <a:gd name="connsiteX10" fmla="*/ 158532 w 4208251"/>
              <a:gd name="connsiteY10" fmla="*/ 418544 h 801089"/>
              <a:gd name="connsiteX11" fmla="*/ 4096474 w 4208251"/>
              <a:gd name="connsiteY11" fmla="*/ 418544 h 801089"/>
              <a:gd name="connsiteX12" fmla="*/ 4028705 w 4208251"/>
              <a:gd name="connsiteY12" fmla="*/ 516107 h 801089"/>
              <a:gd name="connsiteX13" fmla="*/ 3954606 w 4208251"/>
              <a:gd name="connsiteY13" fmla="*/ 591816 h 801089"/>
              <a:gd name="connsiteX14" fmla="*/ 316093 w 4208251"/>
              <a:gd name="connsiteY14" fmla="*/ 591816 h 801089"/>
              <a:gd name="connsiteX15" fmla="*/ 302907 w 4208251"/>
              <a:gd name="connsiteY15" fmla="*/ 582225 h 801089"/>
              <a:gd name="connsiteX16" fmla="*/ 197221 w 4208251"/>
              <a:gd name="connsiteY16" fmla="*/ 474242 h 801089"/>
              <a:gd name="connsiteX17" fmla="*/ 45482 w 4208251"/>
              <a:gd name="connsiteY17" fmla="*/ 209272 h 801089"/>
              <a:gd name="connsiteX18" fmla="*/ 4181548 w 4208251"/>
              <a:gd name="connsiteY18" fmla="*/ 209272 h 801089"/>
              <a:gd name="connsiteX19" fmla="*/ 4160541 w 4208251"/>
              <a:gd name="connsiteY19" fmla="*/ 286857 h 801089"/>
              <a:gd name="connsiteX20" fmla="*/ 4115794 w 4208251"/>
              <a:gd name="connsiteY20" fmla="*/ 382544 h 801089"/>
              <a:gd name="connsiteX21" fmla="*/ 133525 w 4208251"/>
              <a:gd name="connsiteY21" fmla="*/ 382544 h 801089"/>
              <a:gd name="connsiteX22" fmla="*/ 110792 w 4208251"/>
              <a:gd name="connsiteY22" fmla="*/ 349817 h 801089"/>
              <a:gd name="connsiteX23" fmla="*/ 46050 w 4208251"/>
              <a:gd name="connsiteY23" fmla="*/ 211371 h 801089"/>
              <a:gd name="connsiteX24" fmla="*/ 0 w 4208251"/>
              <a:gd name="connsiteY24" fmla="*/ 0 h 801089"/>
              <a:gd name="connsiteX25" fmla="*/ 4206518 w 4208251"/>
              <a:gd name="connsiteY25" fmla="*/ 0 h 801089"/>
              <a:gd name="connsiteX26" fmla="*/ 4208251 w 4208251"/>
              <a:gd name="connsiteY26" fmla="*/ 17154 h 801089"/>
              <a:gd name="connsiteX27" fmla="*/ 4195971 w 4208251"/>
              <a:gd name="connsiteY27" fmla="*/ 156006 h 801089"/>
              <a:gd name="connsiteX28" fmla="*/ 4191295 w 4208251"/>
              <a:gd name="connsiteY28" fmla="*/ 173272 h 801089"/>
              <a:gd name="connsiteX29" fmla="*/ 35735 w 4208251"/>
              <a:gd name="connsiteY29" fmla="*/ 173272 h 801089"/>
              <a:gd name="connsiteX30" fmla="*/ 5424 w 4208251"/>
              <a:gd name="connsiteY30" fmla="*/ 61328 h 80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08251" h="801089">
                <a:moveTo>
                  <a:pt x="365585" y="627816"/>
                </a:moveTo>
                <a:lnTo>
                  <a:pt x="3912425" y="627816"/>
                </a:lnTo>
                <a:lnTo>
                  <a:pt x="3829691" y="687996"/>
                </a:lnTo>
                <a:cubicBezTo>
                  <a:pt x="3754039" y="733854"/>
                  <a:pt x="3670015" y="767334"/>
                  <a:pt x="3580443" y="785620"/>
                </a:cubicBezTo>
                <a:cubicBezTo>
                  <a:pt x="3554033" y="791839"/>
                  <a:pt x="3530004" y="795683"/>
                  <a:pt x="3504785" y="798042"/>
                </a:cubicBezTo>
                <a:lnTo>
                  <a:pt x="3432986" y="801089"/>
                </a:lnTo>
                <a:lnTo>
                  <a:pt x="881845" y="801089"/>
                </a:lnTo>
                <a:lnTo>
                  <a:pt x="802970" y="797765"/>
                </a:lnTo>
                <a:cubicBezTo>
                  <a:pt x="772984" y="794720"/>
                  <a:pt x="742701" y="789893"/>
                  <a:pt x="711227" y="783284"/>
                </a:cubicBezTo>
                <a:cubicBezTo>
                  <a:pt x="608518" y="762316"/>
                  <a:pt x="512170" y="723925"/>
                  <a:pt x="425423" y="671342"/>
                </a:cubicBezTo>
                <a:close/>
                <a:moveTo>
                  <a:pt x="158532" y="418544"/>
                </a:moveTo>
                <a:lnTo>
                  <a:pt x="4096474" y="418544"/>
                </a:lnTo>
                <a:lnTo>
                  <a:pt x="4028705" y="516107"/>
                </a:lnTo>
                <a:lnTo>
                  <a:pt x="3954606" y="591816"/>
                </a:lnTo>
                <a:lnTo>
                  <a:pt x="316093" y="591816"/>
                </a:lnTo>
                <a:lnTo>
                  <a:pt x="302907" y="582225"/>
                </a:lnTo>
                <a:cubicBezTo>
                  <a:pt x="264739" y="549241"/>
                  <a:pt x="229375" y="513112"/>
                  <a:pt x="197221" y="474242"/>
                </a:cubicBezTo>
                <a:close/>
                <a:moveTo>
                  <a:pt x="45482" y="209272"/>
                </a:moveTo>
                <a:lnTo>
                  <a:pt x="4181548" y="209272"/>
                </a:lnTo>
                <a:lnTo>
                  <a:pt x="4160541" y="286857"/>
                </a:lnTo>
                <a:lnTo>
                  <a:pt x="4115794" y="382544"/>
                </a:lnTo>
                <a:lnTo>
                  <a:pt x="133525" y="382544"/>
                </a:lnTo>
                <a:lnTo>
                  <a:pt x="110792" y="349817"/>
                </a:lnTo>
                <a:cubicBezTo>
                  <a:pt x="85462" y="305870"/>
                  <a:pt x="63747" y="259587"/>
                  <a:pt x="46050" y="211371"/>
                </a:cubicBezTo>
                <a:close/>
                <a:moveTo>
                  <a:pt x="0" y="0"/>
                </a:moveTo>
                <a:lnTo>
                  <a:pt x="4206518" y="0"/>
                </a:lnTo>
                <a:lnTo>
                  <a:pt x="4208251" y="17154"/>
                </a:lnTo>
                <a:cubicBezTo>
                  <a:pt x="4208251" y="64536"/>
                  <a:pt x="4204040" y="110938"/>
                  <a:pt x="4195971" y="156006"/>
                </a:cubicBezTo>
                <a:lnTo>
                  <a:pt x="4191295" y="173272"/>
                </a:lnTo>
                <a:lnTo>
                  <a:pt x="35735" y="173272"/>
                </a:lnTo>
                <a:lnTo>
                  <a:pt x="5424" y="61328"/>
                </a:lnTo>
                <a:close/>
              </a:path>
            </a:pathLst>
          </a:custGeom>
          <a:solidFill>
            <a:schemeClr val="bg1">
              <a:alpha val="95000"/>
            </a:schemeClr>
          </a:solidFill>
          <a:ln w="12700">
            <a:noFill/>
            <a:prstDash val="solid"/>
          </a:ln>
        </p:spPr>
        <p:style>
          <a:lnRef idx="2">
            <a:schemeClr val="accent1"/>
          </a:lnRef>
          <a:fillRef idx="1">
            <a:schemeClr val="lt1"/>
          </a:fillRef>
          <a:effectRef idx="0">
            <a:schemeClr val="accent1"/>
          </a:effectRef>
          <a:fontRef idx="minor">
            <a:schemeClr val="dk1"/>
          </a:fontRef>
        </p:style>
        <p:txBody>
          <a:bodyPr lIns="96596" tIns="96596" rIns="96596" bIns="96596"/>
          <a:lstStyle/>
          <a:p>
            <a:pPr eaLnBrk="1" fontAlgn="auto" hangingPunct="1">
              <a:spcBef>
                <a:spcPts val="0"/>
              </a:spcBef>
              <a:spcAft>
                <a:spcPts val="0"/>
              </a:spcAft>
              <a:defRPr/>
            </a:pPr>
            <a:endParaRPr lang="en-US" sz="1610" dirty="0" err="1">
              <a:solidFill>
                <a:schemeClr val="bg1"/>
              </a:solidFill>
            </a:endParaRPr>
          </a:p>
        </p:txBody>
      </p:sp>
      <p:grpSp>
        <p:nvGrpSpPr>
          <p:cNvPr id="5" name="Gruppieren 7">
            <a:extLst>
              <a:ext uri="{FF2B5EF4-FFF2-40B4-BE49-F238E27FC236}">
                <a16:creationId xmlns:a16="http://schemas.microsoft.com/office/drawing/2014/main" id="{177F9779-DDE2-4FC0-9AB8-7B0DCA70EFCB}"/>
              </a:ext>
            </a:extLst>
          </p:cNvPr>
          <p:cNvGrpSpPr>
            <a:grpSpLocks/>
          </p:cNvGrpSpPr>
          <p:nvPr userDrawn="1"/>
        </p:nvGrpSpPr>
        <p:grpSpPr bwMode="auto">
          <a:xfrm>
            <a:off x="3754438" y="3448050"/>
            <a:ext cx="5897562" cy="2300288"/>
            <a:chOff x="2757243" y="2677331"/>
            <a:chExt cx="4422593" cy="1714490"/>
          </a:xfrm>
        </p:grpSpPr>
        <p:sp>
          <p:nvSpPr>
            <p:cNvPr id="6" name="Freihandform: Form 8">
              <a:extLst>
                <a:ext uri="{FF2B5EF4-FFF2-40B4-BE49-F238E27FC236}">
                  <a16:creationId xmlns:a16="http://schemas.microsoft.com/office/drawing/2014/main" id="{BD2215AE-9EEA-4286-AF48-0BAFFDD373FD}"/>
                </a:ext>
              </a:extLst>
            </p:cNvPr>
            <p:cNvSpPr/>
            <p:nvPr/>
          </p:nvSpPr>
          <p:spPr>
            <a:xfrm>
              <a:off x="2757243" y="2677331"/>
              <a:ext cx="4422593" cy="1714490"/>
            </a:xfrm>
            <a:custGeom>
              <a:avLst/>
              <a:gdLst>
                <a:gd name="connsiteX0" fmla="*/ 0 w 4422593"/>
                <a:gd name="connsiteY0" fmla="*/ 0 h 1714490"/>
                <a:gd name="connsiteX1" fmla="*/ 60750 w 4422593"/>
                <a:gd name="connsiteY1" fmla="*/ 0 h 1714490"/>
                <a:gd name="connsiteX2" fmla="*/ 84034 w 4422593"/>
                <a:gd name="connsiteY2" fmla="*/ 90554 h 1714490"/>
                <a:gd name="connsiteX3" fmla="*/ 2211296 w 4422593"/>
                <a:gd name="connsiteY3" fmla="*/ 1655595 h 1714490"/>
                <a:gd name="connsiteX4" fmla="*/ 4338559 w 4422593"/>
                <a:gd name="connsiteY4" fmla="*/ 90554 h 1714490"/>
                <a:gd name="connsiteX5" fmla="*/ 4361843 w 4422593"/>
                <a:gd name="connsiteY5" fmla="*/ 0 h 1714490"/>
                <a:gd name="connsiteX6" fmla="*/ 4422593 w 4422593"/>
                <a:gd name="connsiteY6" fmla="*/ 0 h 1714490"/>
                <a:gd name="connsiteX7" fmla="*/ 4394806 w 4422593"/>
                <a:gd name="connsiteY7" fmla="*/ 108068 h 1714490"/>
                <a:gd name="connsiteX8" fmla="*/ 2211296 w 4422593"/>
                <a:gd name="connsiteY8" fmla="*/ 1714490 h 1714490"/>
                <a:gd name="connsiteX9" fmla="*/ 27787 w 4422593"/>
                <a:gd name="connsiteY9" fmla="*/ 108068 h 171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22593" h="1714490">
                  <a:moveTo>
                    <a:pt x="0" y="0"/>
                  </a:moveTo>
                  <a:lnTo>
                    <a:pt x="60750" y="0"/>
                  </a:lnTo>
                  <a:lnTo>
                    <a:pt x="84034" y="90554"/>
                  </a:lnTo>
                  <a:cubicBezTo>
                    <a:pt x="366048" y="997260"/>
                    <a:pt x="1211791" y="1655595"/>
                    <a:pt x="2211296" y="1655595"/>
                  </a:cubicBezTo>
                  <a:cubicBezTo>
                    <a:pt x="3210801" y="1655595"/>
                    <a:pt x="4056544" y="997260"/>
                    <a:pt x="4338559" y="90554"/>
                  </a:cubicBezTo>
                  <a:lnTo>
                    <a:pt x="4361843" y="0"/>
                  </a:lnTo>
                  <a:lnTo>
                    <a:pt x="4422593" y="0"/>
                  </a:lnTo>
                  <a:lnTo>
                    <a:pt x="4394806" y="108068"/>
                  </a:lnTo>
                  <a:cubicBezTo>
                    <a:pt x="4105334" y="1038748"/>
                    <a:pt x="3237229" y="1714490"/>
                    <a:pt x="2211296" y="1714490"/>
                  </a:cubicBezTo>
                  <a:cubicBezTo>
                    <a:pt x="1185363" y="1714490"/>
                    <a:pt x="317258" y="1038748"/>
                    <a:pt x="27787" y="108068"/>
                  </a:cubicBezTo>
                  <a:close/>
                </a:path>
              </a:pathLst>
            </a:custGeom>
            <a:solidFill>
              <a:schemeClr val="accent2">
                <a:lumMod val="40000"/>
                <a:lumOff val="60000"/>
              </a:schemeClr>
            </a:solidFill>
            <a:ln w="12700" cap="flat">
              <a:noFill/>
              <a:prstDash val="solid"/>
              <a:miter lim="800000"/>
              <a:headEnd/>
              <a:tailEnd/>
            </a:ln>
          </p:spPr>
          <p:txBody>
            <a:bodyPr/>
            <a:lstStyle/>
            <a:p>
              <a:pPr eaLnBrk="1" fontAlgn="auto" hangingPunct="1">
                <a:spcBef>
                  <a:spcPts val="0"/>
                </a:spcBef>
                <a:spcAft>
                  <a:spcPts val="0"/>
                </a:spcAft>
                <a:defRPr/>
              </a:pPr>
              <a:endParaRPr lang="en-US" sz="2415" dirty="0">
                <a:latin typeface="Arial" charset="0"/>
              </a:endParaRPr>
            </a:p>
          </p:txBody>
        </p:sp>
        <p:sp>
          <p:nvSpPr>
            <p:cNvPr id="7" name="Freihandform: Form 9">
              <a:extLst>
                <a:ext uri="{FF2B5EF4-FFF2-40B4-BE49-F238E27FC236}">
                  <a16:creationId xmlns:a16="http://schemas.microsoft.com/office/drawing/2014/main" id="{6DCB24B7-E331-45D3-B671-0488A4439697}"/>
                </a:ext>
              </a:extLst>
            </p:cNvPr>
            <p:cNvSpPr/>
            <p:nvPr/>
          </p:nvSpPr>
          <p:spPr>
            <a:xfrm>
              <a:off x="2787004" y="2677331"/>
              <a:ext cx="4363070" cy="1684909"/>
            </a:xfrm>
            <a:custGeom>
              <a:avLst/>
              <a:gdLst>
                <a:gd name="connsiteX0" fmla="*/ 0 w 4362075"/>
                <a:gd name="connsiteY0" fmla="*/ 0 h 1685155"/>
                <a:gd name="connsiteX1" fmla="*/ 4362075 w 4362075"/>
                <a:gd name="connsiteY1" fmla="*/ 0 h 1685155"/>
                <a:gd name="connsiteX2" fmla="*/ 4336531 w 4362075"/>
                <a:gd name="connsiteY2" fmla="*/ 99345 h 1685155"/>
                <a:gd name="connsiteX3" fmla="*/ 2181037 w 4362075"/>
                <a:gd name="connsiteY3" fmla="*/ 1685155 h 1685155"/>
                <a:gd name="connsiteX4" fmla="*/ 25544 w 4362075"/>
                <a:gd name="connsiteY4" fmla="*/ 99345 h 1685155"/>
                <a:gd name="connsiteX0" fmla="*/ 0 w 4362075"/>
                <a:gd name="connsiteY0" fmla="*/ 79387 h 1764542"/>
                <a:gd name="connsiteX1" fmla="*/ 1710680 w 4362075"/>
                <a:gd name="connsiteY1" fmla="*/ 0 h 1764542"/>
                <a:gd name="connsiteX2" fmla="*/ 4362075 w 4362075"/>
                <a:gd name="connsiteY2" fmla="*/ 79387 h 1764542"/>
                <a:gd name="connsiteX3" fmla="*/ 4336531 w 4362075"/>
                <a:gd name="connsiteY3" fmla="*/ 178732 h 1764542"/>
                <a:gd name="connsiteX4" fmla="*/ 2181037 w 4362075"/>
                <a:gd name="connsiteY4" fmla="*/ 1764542 h 1764542"/>
                <a:gd name="connsiteX5" fmla="*/ 25544 w 4362075"/>
                <a:gd name="connsiteY5" fmla="*/ 178732 h 1764542"/>
                <a:gd name="connsiteX6" fmla="*/ 0 w 4362075"/>
                <a:gd name="connsiteY6" fmla="*/ 79387 h 1764542"/>
                <a:gd name="connsiteX0" fmla="*/ 0 w 4362075"/>
                <a:gd name="connsiteY0" fmla="*/ 119879 h 1805034"/>
                <a:gd name="connsiteX1" fmla="*/ 1710680 w 4362075"/>
                <a:gd name="connsiteY1" fmla="*/ 40492 h 1805034"/>
                <a:gd name="connsiteX2" fmla="*/ 1934518 w 4362075"/>
                <a:gd name="connsiteY2" fmla="*/ 11 h 1805034"/>
                <a:gd name="connsiteX3" fmla="*/ 4362075 w 4362075"/>
                <a:gd name="connsiteY3" fmla="*/ 119879 h 1805034"/>
                <a:gd name="connsiteX4" fmla="*/ 4336531 w 4362075"/>
                <a:gd name="connsiteY4" fmla="*/ 219224 h 1805034"/>
                <a:gd name="connsiteX5" fmla="*/ 2181037 w 4362075"/>
                <a:gd name="connsiteY5" fmla="*/ 1805034 h 1805034"/>
                <a:gd name="connsiteX6" fmla="*/ 25544 w 4362075"/>
                <a:gd name="connsiteY6" fmla="*/ 219224 h 1805034"/>
                <a:gd name="connsiteX7" fmla="*/ 0 w 4362075"/>
                <a:gd name="connsiteY7" fmla="*/ 119879 h 1805034"/>
                <a:gd name="connsiteX0" fmla="*/ 1934518 w 4362075"/>
                <a:gd name="connsiteY0" fmla="*/ 0 h 1805023"/>
                <a:gd name="connsiteX1" fmla="*/ 4362075 w 4362075"/>
                <a:gd name="connsiteY1" fmla="*/ 119868 h 1805023"/>
                <a:gd name="connsiteX2" fmla="*/ 4336531 w 4362075"/>
                <a:gd name="connsiteY2" fmla="*/ 219213 h 1805023"/>
                <a:gd name="connsiteX3" fmla="*/ 2181037 w 4362075"/>
                <a:gd name="connsiteY3" fmla="*/ 1805023 h 1805023"/>
                <a:gd name="connsiteX4" fmla="*/ 25544 w 4362075"/>
                <a:gd name="connsiteY4" fmla="*/ 219213 h 1805023"/>
                <a:gd name="connsiteX5" fmla="*/ 0 w 4362075"/>
                <a:gd name="connsiteY5" fmla="*/ 119868 h 1805023"/>
                <a:gd name="connsiteX6" fmla="*/ 1802120 w 4362075"/>
                <a:gd name="connsiteY6" fmla="*/ 131921 h 1805023"/>
                <a:gd name="connsiteX0" fmla="*/ 1934518 w 4362075"/>
                <a:gd name="connsiteY0" fmla="*/ 0 h 1805023"/>
                <a:gd name="connsiteX1" fmla="*/ 4362075 w 4362075"/>
                <a:gd name="connsiteY1" fmla="*/ 119868 h 1805023"/>
                <a:gd name="connsiteX2" fmla="*/ 4336531 w 4362075"/>
                <a:gd name="connsiteY2" fmla="*/ 219213 h 1805023"/>
                <a:gd name="connsiteX3" fmla="*/ 2181037 w 4362075"/>
                <a:gd name="connsiteY3" fmla="*/ 1805023 h 1805023"/>
                <a:gd name="connsiteX4" fmla="*/ 25544 w 4362075"/>
                <a:gd name="connsiteY4" fmla="*/ 219213 h 1805023"/>
                <a:gd name="connsiteX5" fmla="*/ 0 w 4362075"/>
                <a:gd name="connsiteY5" fmla="*/ 119868 h 1805023"/>
                <a:gd name="connsiteX0" fmla="*/ 4362075 w 4362075"/>
                <a:gd name="connsiteY0" fmla="*/ 0 h 1685155"/>
                <a:gd name="connsiteX1" fmla="*/ 4336531 w 4362075"/>
                <a:gd name="connsiteY1" fmla="*/ 99345 h 1685155"/>
                <a:gd name="connsiteX2" fmla="*/ 2181037 w 4362075"/>
                <a:gd name="connsiteY2" fmla="*/ 1685155 h 1685155"/>
                <a:gd name="connsiteX3" fmla="*/ 25544 w 4362075"/>
                <a:gd name="connsiteY3" fmla="*/ 99345 h 1685155"/>
                <a:gd name="connsiteX4" fmla="*/ 0 w 4362075"/>
                <a:gd name="connsiteY4" fmla="*/ 0 h 1685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2075" h="1685155">
                  <a:moveTo>
                    <a:pt x="4362075" y="0"/>
                  </a:moveTo>
                  <a:lnTo>
                    <a:pt x="4336531" y="99345"/>
                  </a:lnTo>
                  <a:cubicBezTo>
                    <a:pt x="4050774" y="1018083"/>
                    <a:pt x="3193807" y="1685155"/>
                    <a:pt x="2181037" y="1685155"/>
                  </a:cubicBezTo>
                  <a:cubicBezTo>
                    <a:pt x="1168267" y="1685155"/>
                    <a:pt x="311301" y="1018083"/>
                    <a:pt x="25544" y="99345"/>
                  </a:cubicBezTo>
                  <a:lnTo>
                    <a:pt x="0" y="0"/>
                  </a:lnTo>
                </a:path>
              </a:pathLst>
            </a:custGeom>
            <a:noFill/>
            <a:ln w="12700" cap="flat">
              <a:solidFill>
                <a:schemeClr val="bg2"/>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en-US" sz="2415" dirty="0">
                <a:latin typeface="Arial" charset="0"/>
              </a:endParaRPr>
            </a:p>
          </p:txBody>
        </p:sp>
      </p:grpSp>
      <p:sp>
        <p:nvSpPr>
          <p:cNvPr id="8" name="Rechteck 2">
            <a:extLst>
              <a:ext uri="{FF2B5EF4-FFF2-40B4-BE49-F238E27FC236}">
                <a16:creationId xmlns:a16="http://schemas.microsoft.com/office/drawing/2014/main" id="{8BFCCDD9-3916-441E-9872-BC05A8C8F007}"/>
              </a:ext>
            </a:extLst>
          </p:cNvPr>
          <p:cNvSpPr/>
          <p:nvPr userDrawn="1"/>
        </p:nvSpPr>
        <p:spPr>
          <a:xfrm>
            <a:off x="0" y="3263900"/>
            <a:ext cx="12192000" cy="277813"/>
          </a:xfrm>
          <a:prstGeom prst="rect">
            <a:avLst/>
          </a:prstGeom>
          <a:solidFill>
            <a:schemeClr val="bg1"/>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GB" sz="1610" dirty="0">
              <a:solidFill>
                <a:schemeClr val="bg1"/>
              </a:solidFill>
              <a:ea typeface="Nokia Pure Text Light" panose="020B0403020202020204" pitchFamily="34" charset="0"/>
            </a:endParaRPr>
          </a:p>
        </p:txBody>
      </p:sp>
      <p:sp>
        <p:nvSpPr>
          <p:cNvPr id="9" name="Rechteck 136">
            <a:extLst>
              <a:ext uri="{FF2B5EF4-FFF2-40B4-BE49-F238E27FC236}">
                <a16:creationId xmlns:a16="http://schemas.microsoft.com/office/drawing/2014/main" id="{32CDCA9A-BF2B-4B01-B58C-31FB97F3BF88}"/>
              </a:ext>
            </a:extLst>
          </p:cNvPr>
          <p:cNvSpPr/>
          <p:nvPr userDrawn="1"/>
        </p:nvSpPr>
        <p:spPr>
          <a:xfrm>
            <a:off x="9928225" y="3657600"/>
            <a:ext cx="1849438" cy="506413"/>
          </a:xfrm>
          <a:prstGeom prst="rect">
            <a:avLst/>
          </a:prstGeom>
        </p:spPr>
        <p:txBody>
          <a:bodyPr wrap="none">
            <a:spAutoFit/>
          </a:bodyPr>
          <a:lstStyle/>
          <a:p>
            <a:pPr algn="r" eaLnBrk="1" fontAlgn="auto" hangingPunct="1">
              <a:spcBef>
                <a:spcPts val="0"/>
              </a:spcBef>
              <a:spcAft>
                <a:spcPts val="0"/>
              </a:spcAft>
              <a:defRPr/>
            </a:pPr>
            <a:r>
              <a:rPr lang="en-US" sz="2683" dirty="0">
                <a:solidFill>
                  <a:schemeClr val="tx2"/>
                </a:solidFill>
                <a:latin typeface="Nokia Pure Headline Ultra Light" panose="020B0204040602060303" pitchFamily="34" charset="0"/>
              </a:rPr>
              <a:t>5G Future X</a:t>
            </a:r>
          </a:p>
        </p:txBody>
      </p:sp>
      <p:sp>
        <p:nvSpPr>
          <p:cNvPr id="10" name="Rectangle 228">
            <a:extLst>
              <a:ext uri="{FF2B5EF4-FFF2-40B4-BE49-F238E27FC236}">
                <a16:creationId xmlns:a16="http://schemas.microsoft.com/office/drawing/2014/main" id="{994C4BE1-881E-473B-B470-D56A9E17DD99}"/>
              </a:ext>
            </a:extLst>
          </p:cNvPr>
          <p:cNvSpPr/>
          <p:nvPr userDrawn="1"/>
        </p:nvSpPr>
        <p:spPr>
          <a:xfrm>
            <a:off x="4672013" y="4422775"/>
            <a:ext cx="1920875" cy="206375"/>
          </a:xfrm>
          <a:prstGeom prst="rect">
            <a:avLst/>
          </a:prstGeom>
          <a:noFill/>
        </p:spPr>
        <p:txBody>
          <a:bodyPr wrap="none" lIns="48000" tIns="0" rIns="48000" bIns="0" anchor="ctr">
            <a:spAutoFit/>
          </a:bodyPr>
          <a:lstStyle/>
          <a:p>
            <a:pPr defTabSz="609561" eaLnBrk="1" fontAlgn="auto" hangingPunct="1">
              <a:spcBef>
                <a:spcPts val="0"/>
              </a:spcBef>
              <a:spcAft>
                <a:spcPts val="0"/>
              </a:spcAft>
              <a:defRPr/>
            </a:pPr>
            <a:r>
              <a:rPr lang="en-US" sz="1342" kern="0" dirty="0">
                <a:solidFill>
                  <a:schemeClr val="tx2"/>
                </a:solidFill>
                <a:latin typeface="Nokia Pure Text Light" panose="020B0403020202020204" pitchFamily="34" charset="0"/>
                <a:ea typeface="Nokia Pure Text Light" panose="020B0403020202020204" pitchFamily="34" charset="0"/>
              </a:rPr>
              <a:t>Universal Adaptive Core</a:t>
            </a:r>
          </a:p>
        </p:txBody>
      </p:sp>
      <p:sp>
        <p:nvSpPr>
          <p:cNvPr id="11" name="Rectangle 216">
            <a:extLst>
              <a:ext uri="{FF2B5EF4-FFF2-40B4-BE49-F238E27FC236}">
                <a16:creationId xmlns:a16="http://schemas.microsoft.com/office/drawing/2014/main" id="{D3A1CB46-BC94-46FD-B8F7-E3D3396E522F}"/>
              </a:ext>
            </a:extLst>
          </p:cNvPr>
          <p:cNvSpPr/>
          <p:nvPr userDrawn="1"/>
        </p:nvSpPr>
        <p:spPr>
          <a:xfrm>
            <a:off x="4672013" y="4148138"/>
            <a:ext cx="2166937" cy="206375"/>
          </a:xfrm>
          <a:prstGeom prst="rect">
            <a:avLst/>
          </a:prstGeom>
          <a:noFill/>
        </p:spPr>
        <p:txBody>
          <a:bodyPr wrap="none" lIns="48000" tIns="0" rIns="48000" bIns="0" anchor="ctr">
            <a:spAutoFit/>
          </a:bodyPr>
          <a:lstStyle/>
          <a:p>
            <a:pPr defTabSz="609561" eaLnBrk="1" fontAlgn="auto" hangingPunct="1">
              <a:spcBef>
                <a:spcPts val="0"/>
              </a:spcBef>
              <a:spcAft>
                <a:spcPts val="0"/>
              </a:spcAft>
              <a:defRPr/>
            </a:pPr>
            <a:r>
              <a:rPr lang="en-US" sz="1342" kern="0" dirty="0">
                <a:solidFill>
                  <a:schemeClr val="tx2"/>
                </a:solidFill>
                <a:latin typeface="Nokia Pure Text Light" panose="020B0403020202020204" pitchFamily="34" charset="0"/>
                <a:ea typeface="Nokia Pure Text Light" panose="020B0403020202020204" pitchFamily="34" charset="0"/>
              </a:rPr>
              <a:t>Programmable Network OS</a:t>
            </a:r>
          </a:p>
        </p:txBody>
      </p:sp>
      <p:sp>
        <p:nvSpPr>
          <p:cNvPr id="12" name="Rectangle 187">
            <a:extLst>
              <a:ext uri="{FF2B5EF4-FFF2-40B4-BE49-F238E27FC236}">
                <a16:creationId xmlns:a16="http://schemas.microsoft.com/office/drawing/2014/main" id="{6A24E5C0-CF69-4809-A29E-73B0854316CC}"/>
              </a:ext>
            </a:extLst>
          </p:cNvPr>
          <p:cNvSpPr/>
          <p:nvPr userDrawn="1"/>
        </p:nvSpPr>
        <p:spPr>
          <a:xfrm>
            <a:off x="4672013" y="3579813"/>
            <a:ext cx="1835150" cy="206375"/>
          </a:xfrm>
          <a:prstGeom prst="rect">
            <a:avLst/>
          </a:prstGeom>
          <a:noFill/>
        </p:spPr>
        <p:txBody>
          <a:bodyPr wrap="none" lIns="48000" tIns="0" rIns="48000" bIns="0" anchor="ctr">
            <a:spAutoFit/>
          </a:bodyPr>
          <a:lstStyle/>
          <a:p>
            <a:pPr defTabSz="609561" eaLnBrk="1" fontAlgn="auto" hangingPunct="1">
              <a:spcBef>
                <a:spcPts val="0"/>
              </a:spcBef>
              <a:spcAft>
                <a:spcPts val="0"/>
              </a:spcAft>
              <a:defRPr/>
            </a:pPr>
            <a:r>
              <a:rPr lang="en-US" sz="1342" kern="0" dirty="0">
                <a:solidFill>
                  <a:schemeClr val="tx2"/>
                </a:solidFill>
                <a:latin typeface="Nokia Pure Text Light" panose="020B0403020202020204" pitchFamily="34" charset="0"/>
                <a:ea typeface="Nokia Pure Text Light" panose="020B0403020202020204" pitchFamily="34" charset="0"/>
              </a:rPr>
              <a:t>Digital Value Platforms</a:t>
            </a:r>
          </a:p>
        </p:txBody>
      </p:sp>
      <p:sp>
        <p:nvSpPr>
          <p:cNvPr id="13" name="Rectangle 179">
            <a:extLst>
              <a:ext uri="{FF2B5EF4-FFF2-40B4-BE49-F238E27FC236}">
                <a16:creationId xmlns:a16="http://schemas.microsoft.com/office/drawing/2014/main" id="{6112085A-2477-44D7-9CCA-34BF1129CEB4}"/>
              </a:ext>
            </a:extLst>
          </p:cNvPr>
          <p:cNvSpPr/>
          <p:nvPr userDrawn="1"/>
        </p:nvSpPr>
        <p:spPr>
          <a:xfrm>
            <a:off x="4672013" y="3870325"/>
            <a:ext cx="2463800" cy="207963"/>
          </a:xfrm>
          <a:prstGeom prst="rect">
            <a:avLst/>
          </a:prstGeom>
          <a:noFill/>
        </p:spPr>
        <p:txBody>
          <a:bodyPr wrap="none" lIns="48000" tIns="0" rIns="48000" bIns="0" anchor="ctr">
            <a:spAutoFit/>
          </a:bodyPr>
          <a:lstStyle/>
          <a:p>
            <a:pPr defTabSz="609561" eaLnBrk="1" fontAlgn="auto" hangingPunct="1">
              <a:spcBef>
                <a:spcPts val="0"/>
              </a:spcBef>
              <a:spcAft>
                <a:spcPts val="0"/>
              </a:spcAft>
              <a:defRPr/>
            </a:pPr>
            <a:r>
              <a:rPr lang="en-US" sz="1342" kern="0" dirty="0">
                <a:solidFill>
                  <a:schemeClr val="tx2"/>
                </a:solidFill>
                <a:latin typeface="Nokia Pure Text Light" panose="020B0403020202020204" pitchFamily="34" charset="0"/>
                <a:ea typeface="Nokia Pure Text Light" panose="020B0403020202020204" pitchFamily="34" charset="0"/>
              </a:rPr>
              <a:t>Augmented Cognition Systems</a:t>
            </a:r>
          </a:p>
        </p:txBody>
      </p:sp>
      <p:grpSp>
        <p:nvGrpSpPr>
          <p:cNvPr id="14" name="Gruppieren 395">
            <a:extLst>
              <a:ext uri="{FF2B5EF4-FFF2-40B4-BE49-F238E27FC236}">
                <a16:creationId xmlns:a16="http://schemas.microsoft.com/office/drawing/2014/main" id="{4CDD70D8-B26C-4716-996D-5D6BB81CBC94}"/>
              </a:ext>
            </a:extLst>
          </p:cNvPr>
          <p:cNvGrpSpPr>
            <a:grpSpLocks/>
          </p:cNvGrpSpPr>
          <p:nvPr userDrawn="1"/>
        </p:nvGrpSpPr>
        <p:grpSpPr bwMode="auto">
          <a:xfrm>
            <a:off x="0" y="1128713"/>
            <a:ext cx="12192000" cy="2263775"/>
            <a:chOff x="0" y="841010"/>
            <a:chExt cx="9086851" cy="1687680"/>
          </a:xfrm>
        </p:grpSpPr>
        <p:sp>
          <p:nvSpPr>
            <p:cNvPr id="15" name="Rechteck 3">
              <a:extLst>
                <a:ext uri="{FF2B5EF4-FFF2-40B4-BE49-F238E27FC236}">
                  <a16:creationId xmlns:a16="http://schemas.microsoft.com/office/drawing/2014/main" id="{B824C92D-AB8D-46FF-9FBC-15FF9FCF8150}"/>
                </a:ext>
              </a:extLst>
            </p:cNvPr>
            <p:cNvSpPr/>
            <p:nvPr userDrawn="1"/>
          </p:nvSpPr>
          <p:spPr>
            <a:xfrm>
              <a:off x="0" y="841010"/>
              <a:ext cx="9086851" cy="1687680"/>
            </a:xfrm>
            <a:prstGeom prst="rect">
              <a:avLst/>
            </a:prstGeom>
            <a:solidFill>
              <a:schemeClr val="bg1"/>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grpSp>
          <p:nvGrpSpPr>
            <p:cNvPr id="16" name="Gruppieren 163">
              <a:extLst>
                <a:ext uri="{FF2B5EF4-FFF2-40B4-BE49-F238E27FC236}">
                  <a16:creationId xmlns:a16="http://schemas.microsoft.com/office/drawing/2014/main" id="{3A4B7073-74A6-438D-A0CC-20F6ACEFD3F3}"/>
                </a:ext>
              </a:extLst>
            </p:cNvPr>
            <p:cNvGrpSpPr/>
            <p:nvPr userDrawn="1"/>
          </p:nvGrpSpPr>
          <p:grpSpPr>
            <a:xfrm>
              <a:off x="1605338" y="1229945"/>
              <a:ext cx="540716" cy="856273"/>
              <a:chOff x="656913" y="1310374"/>
              <a:chExt cx="617546" cy="971828"/>
            </a:xfrm>
            <a:noFill/>
          </p:grpSpPr>
          <p:sp>
            <p:nvSpPr>
              <p:cNvPr id="377" name="Rechteck 251">
                <a:extLst>
                  <a:ext uri="{FF2B5EF4-FFF2-40B4-BE49-F238E27FC236}">
                    <a16:creationId xmlns:a16="http://schemas.microsoft.com/office/drawing/2014/main" id="{5D2385B1-5C02-4464-B078-52BCC017B169}"/>
                  </a:ext>
                </a:extLst>
              </p:cNvPr>
              <p:cNvSpPr/>
              <p:nvPr/>
            </p:nvSpPr>
            <p:spPr>
              <a:xfrm>
                <a:off x="965107" y="1528620"/>
                <a:ext cx="309352" cy="753582"/>
              </a:xfrm>
              <a:custGeom>
                <a:avLst/>
                <a:gdLst>
                  <a:gd name="connsiteX0" fmla="*/ 0 w 314521"/>
                  <a:gd name="connsiteY0" fmla="*/ 0 h 970338"/>
                  <a:gd name="connsiteX1" fmla="*/ 314521 w 314521"/>
                  <a:gd name="connsiteY1" fmla="*/ 0 h 970338"/>
                  <a:gd name="connsiteX2" fmla="*/ 314521 w 314521"/>
                  <a:gd name="connsiteY2" fmla="*/ 970338 h 970338"/>
                  <a:gd name="connsiteX3" fmla="*/ 0 w 314521"/>
                  <a:gd name="connsiteY3" fmla="*/ 970338 h 970338"/>
                  <a:gd name="connsiteX4" fmla="*/ 0 w 314521"/>
                  <a:gd name="connsiteY4" fmla="*/ 0 h 970338"/>
                  <a:gd name="connsiteX0" fmla="*/ 0 w 314521"/>
                  <a:gd name="connsiteY0" fmla="*/ 0 h 1069990"/>
                  <a:gd name="connsiteX1" fmla="*/ 314521 w 314521"/>
                  <a:gd name="connsiteY1" fmla="*/ 0 h 1069990"/>
                  <a:gd name="connsiteX2" fmla="*/ 314521 w 314521"/>
                  <a:gd name="connsiteY2" fmla="*/ 970338 h 1069990"/>
                  <a:gd name="connsiteX3" fmla="*/ 122964 w 314521"/>
                  <a:gd name="connsiteY3" fmla="*/ 1069984 h 1069990"/>
                  <a:gd name="connsiteX4" fmla="*/ 0 w 314521"/>
                  <a:gd name="connsiteY4" fmla="*/ 970338 h 1069990"/>
                  <a:gd name="connsiteX5" fmla="*/ 0 w 314521"/>
                  <a:gd name="connsiteY5" fmla="*/ 0 h 1069990"/>
                  <a:gd name="connsiteX0" fmla="*/ 0 w 314521"/>
                  <a:gd name="connsiteY0" fmla="*/ 0 h 1107360"/>
                  <a:gd name="connsiteX1" fmla="*/ 314521 w 314521"/>
                  <a:gd name="connsiteY1" fmla="*/ 0 h 1107360"/>
                  <a:gd name="connsiteX2" fmla="*/ 314521 w 314521"/>
                  <a:gd name="connsiteY2" fmla="*/ 970338 h 1107360"/>
                  <a:gd name="connsiteX3" fmla="*/ 275364 w 314521"/>
                  <a:gd name="connsiteY3" fmla="*/ 1103321 h 1107360"/>
                  <a:gd name="connsiteX4" fmla="*/ 122964 w 314521"/>
                  <a:gd name="connsiteY4" fmla="*/ 1069984 h 1107360"/>
                  <a:gd name="connsiteX5" fmla="*/ 0 w 314521"/>
                  <a:gd name="connsiteY5" fmla="*/ 970338 h 1107360"/>
                  <a:gd name="connsiteX6" fmla="*/ 0 w 314521"/>
                  <a:gd name="connsiteY6" fmla="*/ 0 h 1107360"/>
                  <a:gd name="connsiteX0" fmla="*/ 122964 w 366804"/>
                  <a:gd name="connsiteY0" fmla="*/ 1069984 h 1194761"/>
                  <a:gd name="connsiteX1" fmla="*/ 0 w 366804"/>
                  <a:gd name="connsiteY1" fmla="*/ 970338 h 1194761"/>
                  <a:gd name="connsiteX2" fmla="*/ 0 w 366804"/>
                  <a:gd name="connsiteY2" fmla="*/ 0 h 1194761"/>
                  <a:gd name="connsiteX3" fmla="*/ 314521 w 366804"/>
                  <a:gd name="connsiteY3" fmla="*/ 0 h 1194761"/>
                  <a:gd name="connsiteX4" fmla="*/ 314521 w 366804"/>
                  <a:gd name="connsiteY4" fmla="*/ 970338 h 1194761"/>
                  <a:gd name="connsiteX5" fmla="*/ 366804 w 366804"/>
                  <a:gd name="connsiteY5" fmla="*/ 1194761 h 1194761"/>
                  <a:gd name="connsiteX0" fmla="*/ 122964 w 314521"/>
                  <a:gd name="connsiteY0" fmla="*/ 1069984 h 1069984"/>
                  <a:gd name="connsiteX1" fmla="*/ 0 w 314521"/>
                  <a:gd name="connsiteY1" fmla="*/ 970338 h 1069984"/>
                  <a:gd name="connsiteX2" fmla="*/ 0 w 314521"/>
                  <a:gd name="connsiteY2" fmla="*/ 0 h 1069984"/>
                  <a:gd name="connsiteX3" fmla="*/ 314521 w 314521"/>
                  <a:gd name="connsiteY3" fmla="*/ 0 h 1069984"/>
                  <a:gd name="connsiteX4" fmla="*/ 314521 w 314521"/>
                  <a:gd name="connsiteY4" fmla="*/ 970338 h 1069984"/>
                  <a:gd name="connsiteX0" fmla="*/ 0 w 314521"/>
                  <a:gd name="connsiteY0" fmla="*/ 970338 h 970338"/>
                  <a:gd name="connsiteX1" fmla="*/ 0 w 314521"/>
                  <a:gd name="connsiteY1" fmla="*/ 0 h 970338"/>
                  <a:gd name="connsiteX2" fmla="*/ 314521 w 314521"/>
                  <a:gd name="connsiteY2" fmla="*/ 0 h 970338"/>
                  <a:gd name="connsiteX3" fmla="*/ 314521 w 314521"/>
                  <a:gd name="connsiteY3" fmla="*/ 970338 h 970338"/>
                </a:gdLst>
                <a:ahLst/>
                <a:cxnLst>
                  <a:cxn ang="0">
                    <a:pos x="connsiteX0" y="connsiteY0"/>
                  </a:cxn>
                  <a:cxn ang="0">
                    <a:pos x="connsiteX1" y="connsiteY1"/>
                  </a:cxn>
                  <a:cxn ang="0">
                    <a:pos x="connsiteX2" y="connsiteY2"/>
                  </a:cxn>
                  <a:cxn ang="0">
                    <a:pos x="connsiteX3" y="connsiteY3"/>
                  </a:cxn>
                </a:cxnLst>
                <a:rect l="l" t="t" r="r" b="b"/>
                <a:pathLst>
                  <a:path w="314521" h="970338">
                    <a:moveTo>
                      <a:pt x="0" y="970338"/>
                    </a:moveTo>
                    <a:lnTo>
                      <a:pt x="0" y="0"/>
                    </a:lnTo>
                    <a:lnTo>
                      <a:pt x="314521" y="0"/>
                    </a:lnTo>
                    <a:lnTo>
                      <a:pt x="314521" y="970338"/>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dirty="0">
                  <a:solidFill>
                    <a:srgbClr val="124191"/>
                  </a:solidFill>
                  <a:latin typeface="Nokia Pure Text Light" panose="020B0403020202020204" pitchFamily="34" charset="0"/>
                  <a:ea typeface="Nokia Pure Text Light" panose="020B0403020202020204" pitchFamily="34" charset="0"/>
                </a:endParaRPr>
              </a:p>
            </p:txBody>
          </p:sp>
          <p:sp>
            <p:nvSpPr>
              <p:cNvPr id="378" name="Rechteck 251">
                <a:extLst>
                  <a:ext uri="{FF2B5EF4-FFF2-40B4-BE49-F238E27FC236}">
                    <a16:creationId xmlns:a16="http://schemas.microsoft.com/office/drawing/2014/main" id="{F781564F-66D4-407B-BF93-ED6F38DBD746}"/>
                  </a:ext>
                </a:extLst>
              </p:cNvPr>
              <p:cNvSpPr/>
              <p:nvPr/>
            </p:nvSpPr>
            <p:spPr>
              <a:xfrm>
                <a:off x="656913" y="1310374"/>
                <a:ext cx="309352" cy="970338"/>
              </a:xfrm>
              <a:custGeom>
                <a:avLst/>
                <a:gdLst>
                  <a:gd name="connsiteX0" fmla="*/ 0 w 314521"/>
                  <a:gd name="connsiteY0" fmla="*/ 0 h 970338"/>
                  <a:gd name="connsiteX1" fmla="*/ 314521 w 314521"/>
                  <a:gd name="connsiteY1" fmla="*/ 0 h 970338"/>
                  <a:gd name="connsiteX2" fmla="*/ 314521 w 314521"/>
                  <a:gd name="connsiteY2" fmla="*/ 970338 h 970338"/>
                  <a:gd name="connsiteX3" fmla="*/ 0 w 314521"/>
                  <a:gd name="connsiteY3" fmla="*/ 970338 h 970338"/>
                  <a:gd name="connsiteX4" fmla="*/ 0 w 314521"/>
                  <a:gd name="connsiteY4" fmla="*/ 0 h 970338"/>
                  <a:gd name="connsiteX0" fmla="*/ 0 w 314521"/>
                  <a:gd name="connsiteY0" fmla="*/ 0 h 1069990"/>
                  <a:gd name="connsiteX1" fmla="*/ 314521 w 314521"/>
                  <a:gd name="connsiteY1" fmla="*/ 0 h 1069990"/>
                  <a:gd name="connsiteX2" fmla="*/ 314521 w 314521"/>
                  <a:gd name="connsiteY2" fmla="*/ 970338 h 1069990"/>
                  <a:gd name="connsiteX3" fmla="*/ 122964 w 314521"/>
                  <a:gd name="connsiteY3" fmla="*/ 1069984 h 1069990"/>
                  <a:gd name="connsiteX4" fmla="*/ 0 w 314521"/>
                  <a:gd name="connsiteY4" fmla="*/ 970338 h 1069990"/>
                  <a:gd name="connsiteX5" fmla="*/ 0 w 314521"/>
                  <a:gd name="connsiteY5" fmla="*/ 0 h 1069990"/>
                  <a:gd name="connsiteX0" fmla="*/ 0 w 314521"/>
                  <a:gd name="connsiteY0" fmla="*/ 0 h 1107360"/>
                  <a:gd name="connsiteX1" fmla="*/ 314521 w 314521"/>
                  <a:gd name="connsiteY1" fmla="*/ 0 h 1107360"/>
                  <a:gd name="connsiteX2" fmla="*/ 314521 w 314521"/>
                  <a:gd name="connsiteY2" fmla="*/ 970338 h 1107360"/>
                  <a:gd name="connsiteX3" fmla="*/ 275364 w 314521"/>
                  <a:gd name="connsiteY3" fmla="*/ 1103321 h 1107360"/>
                  <a:gd name="connsiteX4" fmla="*/ 122964 w 314521"/>
                  <a:gd name="connsiteY4" fmla="*/ 1069984 h 1107360"/>
                  <a:gd name="connsiteX5" fmla="*/ 0 w 314521"/>
                  <a:gd name="connsiteY5" fmla="*/ 970338 h 1107360"/>
                  <a:gd name="connsiteX6" fmla="*/ 0 w 314521"/>
                  <a:gd name="connsiteY6" fmla="*/ 0 h 1107360"/>
                  <a:gd name="connsiteX0" fmla="*/ 122964 w 366804"/>
                  <a:gd name="connsiteY0" fmla="*/ 1069984 h 1194761"/>
                  <a:gd name="connsiteX1" fmla="*/ 0 w 366804"/>
                  <a:gd name="connsiteY1" fmla="*/ 970338 h 1194761"/>
                  <a:gd name="connsiteX2" fmla="*/ 0 w 366804"/>
                  <a:gd name="connsiteY2" fmla="*/ 0 h 1194761"/>
                  <a:gd name="connsiteX3" fmla="*/ 314521 w 366804"/>
                  <a:gd name="connsiteY3" fmla="*/ 0 h 1194761"/>
                  <a:gd name="connsiteX4" fmla="*/ 314521 w 366804"/>
                  <a:gd name="connsiteY4" fmla="*/ 970338 h 1194761"/>
                  <a:gd name="connsiteX5" fmla="*/ 366804 w 366804"/>
                  <a:gd name="connsiteY5" fmla="*/ 1194761 h 1194761"/>
                  <a:gd name="connsiteX0" fmla="*/ 122964 w 314521"/>
                  <a:gd name="connsiteY0" fmla="*/ 1069984 h 1069984"/>
                  <a:gd name="connsiteX1" fmla="*/ 0 w 314521"/>
                  <a:gd name="connsiteY1" fmla="*/ 970338 h 1069984"/>
                  <a:gd name="connsiteX2" fmla="*/ 0 w 314521"/>
                  <a:gd name="connsiteY2" fmla="*/ 0 h 1069984"/>
                  <a:gd name="connsiteX3" fmla="*/ 314521 w 314521"/>
                  <a:gd name="connsiteY3" fmla="*/ 0 h 1069984"/>
                  <a:gd name="connsiteX4" fmla="*/ 314521 w 314521"/>
                  <a:gd name="connsiteY4" fmla="*/ 970338 h 1069984"/>
                  <a:gd name="connsiteX0" fmla="*/ 0 w 314521"/>
                  <a:gd name="connsiteY0" fmla="*/ 970338 h 970338"/>
                  <a:gd name="connsiteX1" fmla="*/ 0 w 314521"/>
                  <a:gd name="connsiteY1" fmla="*/ 0 h 970338"/>
                  <a:gd name="connsiteX2" fmla="*/ 314521 w 314521"/>
                  <a:gd name="connsiteY2" fmla="*/ 0 h 970338"/>
                  <a:gd name="connsiteX3" fmla="*/ 314521 w 314521"/>
                  <a:gd name="connsiteY3" fmla="*/ 970338 h 970338"/>
                </a:gdLst>
                <a:ahLst/>
                <a:cxnLst>
                  <a:cxn ang="0">
                    <a:pos x="connsiteX0" y="connsiteY0"/>
                  </a:cxn>
                  <a:cxn ang="0">
                    <a:pos x="connsiteX1" y="connsiteY1"/>
                  </a:cxn>
                  <a:cxn ang="0">
                    <a:pos x="connsiteX2" y="connsiteY2"/>
                  </a:cxn>
                  <a:cxn ang="0">
                    <a:pos x="connsiteX3" y="connsiteY3"/>
                  </a:cxn>
                </a:cxnLst>
                <a:rect l="l" t="t" r="r" b="b"/>
                <a:pathLst>
                  <a:path w="314521" h="970338">
                    <a:moveTo>
                      <a:pt x="0" y="970338"/>
                    </a:moveTo>
                    <a:lnTo>
                      <a:pt x="0" y="0"/>
                    </a:lnTo>
                    <a:lnTo>
                      <a:pt x="314521" y="0"/>
                    </a:lnTo>
                    <a:lnTo>
                      <a:pt x="314521" y="970338"/>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dirty="0">
                  <a:solidFill>
                    <a:srgbClr val="124191"/>
                  </a:solidFill>
                  <a:latin typeface="Nokia Pure Text Light" panose="020B0403020202020204" pitchFamily="34" charset="0"/>
                  <a:ea typeface="Nokia Pure Text Light" panose="020B0403020202020204" pitchFamily="34" charset="0"/>
                </a:endParaRPr>
              </a:p>
            </p:txBody>
          </p:sp>
          <p:sp>
            <p:nvSpPr>
              <p:cNvPr id="379" name="Freeform 179">
                <a:extLst>
                  <a:ext uri="{FF2B5EF4-FFF2-40B4-BE49-F238E27FC236}">
                    <a16:creationId xmlns:a16="http://schemas.microsoft.com/office/drawing/2014/main" id="{3BCFEF9E-A2FC-414B-9AFC-D3AF0C46830E}"/>
                  </a:ext>
                </a:extLst>
              </p:cNvPr>
              <p:cNvSpPr>
                <a:spLocks/>
              </p:cNvSpPr>
              <p:nvPr/>
            </p:nvSpPr>
            <p:spPr bwMode="auto">
              <a:xfrm flipH="1">
                <a:off x="1026364" y="157649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0" name="Freeform 179">
                <a:extLst>
                  <a:ext uri="{FF2B5EF4-FFF2-40B4-BE49-F238E27FC236}">
                    <a16:creationId xmlns:a16="http://schemas.microsoft.com/office/drawing/2014/main" id="{4D515883-6D69-4F91-9FC1-157A1113D5A2}"/>
                  </a:ext>
                </a:extLst>
              </p:cNvPr>
              <p:cNvSpPr>
                <a:spLocks/>
              </p:cNvSpPr>
              <p:nvPr/>
            </p:nvSpPr>
            <p:spPr bwMode="auto">
              <a:xfrm flipH="1">
                <a:off x="1026364" y="172851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1" name="Freeform 179">
                <a:extLst>
                  <a:ext uri="{FF2B5EF4-FFF2-40B4-BE49-F238E27FC236}">
                    <a16:creationId xmlns:a16="http://schemas.microsoft.com/office/drawing/2014/main" id="{A9E22B0F-8D98-48B2-BB91-AC7F7A10B102}"/>
                  </a:ext>
                </a:extLst>
              </p:cNvPr>
              <p:cNvSpPr>
                <a:spLocks/>
              </p:cNvSpPr>
              <p:nvPr/>
            </p:nvSpPr>
            <p:spPr bwMode="auto">
              <a:xfrm flipH="1">
                <a:off x="1159307" y="172851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2" name="Freeform 179">
                <a:extLst>
                  <a:ext uri="{FF2B5EF4-FFF2-40B4-BE49-F238E27FC236}">
                    <a16:creationId xmlns:a16="http://schemas.microsoft.com/office/drawing/2014/main" id="{F3BA5A57-76C6-4DAC-9C36-DC99F5865D20}"/>
                  </a:ext>
                </a:extLst>
              </p:cNvPr>
              <p:cNvSpPr>
                <a:spLocks/>
              </p:cNvSpPr>
              <p:nvPr/>
            </p:nvSpPr>
            <p:spPr bwMode="auto">
              <a:xfrm flipH="1">
                <a:off x="1026364" y="1871476"/>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3" name="Freeform 179">
                <a:extLst>
                  <a:ext uri="{FF2B5EF4-FFF2-40B4-BE49-F238E27FC236}">
                    <a16:creationId xmlns:a16="http://schemas.microsoft.com/office/drawing/2014/main" id="{E23C7699-C387-4309-9383-E86EF5E6DB33}"/>
                  </a:ext>
                </a:extLst>
              </p:cNvPr>
              <p:cNvSpPr>
                <a:spLocks/>
              </p:cNvSpPr>
              <p:nvPr/>
            </p:nvSpPr>
            <p:spPr bwMode="auto">
              <a:xfrm flipH="1">
                <a:off x="1159307" y="1871476"/>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4" name="Freeform 179">
                <a:extLst>
                  <a:ext uri="{FF2B5EF4-FFF2-40B4-BE49-F238E27FC236}">
                    <a16:creationId xmlns:a16="http://schemas.microsoft.com/office/drawing/2014/main" id="{EAB1672B-CABC-4338-8796-926E7078047A}"/>
                  </a:ext>
                </a:extLst>
              </p:cNvPr>
              <p:cNvSpPr>
                <a:spLocks/>
              </p:cNvSpPr>
              <p:nvPr/>
            </p:nvSpPr>
            <p:spPr bwMode="auto">
              <a:xfrm flipH="1">
                <a:off x="1026364" y="203536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5" name="Freeform 179">
                <a:extLst>
                  <a:ext uri="{FF2B5EF4-FFF2-40B4-BE49-F238E27FC236}">
                    <a16:creationId xmlns:a16="http://schemas.microsoft.com/office/drawing/2014/main" id="{496E2F8E-9476-4FC3-8778-F45F2D21011A}"/>
                  </a:ext>
                </a:extLst>
              </p:cNvPr>
              <p:cNvSpPr>
                <a:spLocks/>
              </p:cNvSpPr>
              <p:nvPr/>
            </p:nvSpPr>
            <p:spPr bwMode="auto">
              <a:xfrm flipH="1">
                <a:off x="1159307" y="203536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6" name="Freeform 179">
                <a:extLst>
                  <a:ext uri="{FF2B5EF4-FFF2-40B4-BE49-F238E27FC236}">
                    <a16:creationId xmlns:a16="http://schemas.microsoft.com/office/drawing/2014/main" id="{4E3743B7-5BB5-4774-8FD1-EEA91FAE9BC5}"/>
                  </a:ext>
                </a:extLst>
              </p:cNvPr>
              <p:cNvSpPr>
                <a:spLocks/>
              </p:cNvSpPr>
              <p:nvPr/>
            </p:nvSpPr>
            <p:spPr bwMode="auto">
              <a:xfrm flipH="1">
                <a:off x="1093962" y="157649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7" name="Freeform 179">
                <a:extLst>
                  <a:ext uri="{FF2B5EF4-FFF2-40B4-BE49-F238E27FC236}">
                    <a16:creationId xmlns:a16="http://schemas.microsoft.com/office/drawing/2014/main" id="{B30EDE16-955F-4E88-B253-06C2F3CAC81A}"/>
                  </a:ext>
                </a:extLst>
              </p:cNvPr>
              <p:cNvSpPr>
                <a:spLocks/>
              </p:cNvSpPr>
              <p:nvPr/>
            </p:nvSpPr>
            <p:spPr bwMode="auto">
              <a:xfrm flipH="1">
                <a:off x="723298" y="1367687"/>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8" name="Freeform 179">
                <a:extLst>
                  <a:ext uri="{FF2B5EF4-FFF2-40B4-BE49-F238E27FC236}">
                    <a16:creationId xmlns:a16="http://schemas.microsoft.com/office/drawing/2014/main" id="{CB15F578-3F7A-4308-9B45-16A98C5CFEFE}"/>
                  </a:ext>
                </a:extLst>
              </p:cNvPr>
              <p:cNvSpPr>
                <a:spLocks/>
              </p:cNvSpPr>
              <p:nvPr/>
            </p:nvSpPr>
            <p:spPr bwMode="auto">
              <a:xfrm flipH="1">
                <a:off x="723298" y="1531583"/>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89" name="Freeform 179">
                <a:extLst>
                  <a:ext uri="{FF2B5EF4-FFF2-40B4-BE49-F238E27FC236}">
                    <a16:creationId xmlns:a16="http://schemas.microsoft.com/office/drawing/2014/main" id="{A4E8C1F1-5669-4742-BEE0-A9E6CBDFF593}"/>
                  </a:ext>
                </a:extLst>
              </p:cNvPr>
              <p:cNvSpPr>
                <a:spLocks/>
              </p:cNvSpPr>
              <p:nvPr/>
            </p:nvSpPr>
            <p:spPr bwMode="auto">
              <a:xfrm flipH="1">
                <a:off x="856241" y="1531583"/>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90" name="Freeform 179">
                <a:extLst>
                  <a:ext uri="{FF2B5EF4-FFF2-40B4-BE49-F238E27FC236}">
                    <a16:creationId xmlns:a16="http://schemas.microsoft.com/office/drawing/2014/main" id="{9B96222D-29B1-4F83-8714-794E34A62A71}"/>
                  </a:ext>
                </a:extLst>
              </p:cNvPr>
              <p:cNvSpPr>
                <a:spLocks/>
              </p:cNvSpPr>
              <p:nvPr/>
            </p:nvSpPr>
            <p:spPr bwMode="auto">
              <a:xfrm flipH="1">
                <a:off x="723298" y="1695479"/>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91" name="Freeform 179">
                <a:extLst>
                  <a:ext uri="{FF2B5EF4-FFF2-40B4-BE49-F238E27FC236}">
                    <a16:creationId xmlns:a16="http://schemas.microsoft.com/office/drawing/2014/main" id="{8B9A1376-181B-4D7B-B84C-113C4D6E9956}"/>
                  </a:ext>
                </a:extLst>
              </p:cNvPr>
              <p:cNvSpPr>
                <a:spLocks/>
              </p:cNvSpPr>
              <p:nvPr/>
            </p:nvSpPr>
            <p:spPr bwMode="auto">
              <a:xfrm flipH="1">
                <a:off x="856241" y="1695479"/>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92" name="Freeform 179">
                <a:extLst>
                  <a:ext uri="{FF2B5EF4-FFF2-40B4-BE49-F238E27FC236}">
                    <a16:creationId xmlns:a16="http://schemas.microsoft.com/office/drawing/2014/main" id="{659363B9-83F3-4B5D-93D0-786E690CEFAF}"/>
                  </a:ext>
                </a:extLst>
              </p:cNvPr>
              <p:cNvSpPr>
                <a:spLocks/>
              </p:cNvSpPr>
              <p:nvPr/>
            </p:nvSpPr>
            <p:spPr bwMode="auto">
              <a:xfrm flipH="1">
                <a:off x="723298" y="1859375"/>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93" name="Freeform 179">
                <a:extLst>
                  <a:ext uri="{FF2B5EF4-FFF2-40B4-BE49-F238E27FC236}">
                    <a16:creationId xmlns:a16="http://schemas.microsoft.com/office/drawing/2014/main" id="{AFF9577F-9230-455D-AA09-49A78AA1E73F}"/>
                  </a:ext>
                </a:extLst>
              </p:cNvPr>
              <p:cNvSpPr>
                <a:spLocks/>
              </p:cNvSpPr>
              <p:nvPr/>
            </p:nvSpPr>
            <p:spPr bwMode="auto">
              <a:xfrm flipH="1">
                <a:off x="856241" y="1859375"/>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94" name="Freeform 179">
                <a:extLst>
                  <a:ext uri="{FF2B5EF4-FFF2-40B4-BE49-F238E27FC236}">
                    <a16:creationId xmlns:a16="http://schemas.microsoft.com/office/drawing/2014/main" id="{A659375D-D73F-4011-BBAF-EBBBCF2590CC}"/>
                  </a:ext>
                </a:extLst>
              </p:cNvPr>
              <p:cNvSpPr>
                <a:spLocks/>
              </p:cNvSpPr>
              <p:nvPr/>
            </p:nvSpPr>
            <p:spPr bwMode="auto">
              <a:xfrm flipH="1">
                <a:off x="790896" y="1367687"/>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95" name="Freeform 179">
                <a:extLst>
                  <a:ext uri="{FF2B5EF4-FFF2-40B4-BE49-F238E27FC236}">
                    <a16:creationId xmlns:a16="http://schemas.microsoft.com/office/drawing/2014/main" id="{02ED592B-EC0F-4C83-8C35-12312F33E14E}"/>
                  </a:ext>
                </a:extLst>
              </p:cNvPr>
              <p:cNvSpPr>
                <a:spLocks/>
              </p:cNvSpPr>
              <p:nvPr/>
            </p:nvSpPr>
            <p:spPr bwMode="auto">
              <a:xfrm flipH="1">
                <a:off x="723298" y="2023270"/>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96" name="Freeform 179">
                <a:extLst>
                  <a:ext uri="{FF2B5EF4-FFF2-40B4-BE49-F238E27FC236}">
                    <a16:creationId xmlns:a16="http://schemas.microsoft.com/office/drawing/2014/main" id="{5A4A0119-C1BD-412D-B74B-9F165B119A3D}"/>
                  </a:ext>
                </a:extLst>
              </p:cNvPr>
              <p:cNvSpPr>
                <a:spLocks/>
              </p:cNvSpPr>
              <p:nvPr/>
            </p:nvSpPr>
            <p:spPr bwMode="auto">
              <a:xfrm flipH="1">
                <a:off x="856241" y="2023270"/>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grpSp>
        <p:grpSp>
          <p:nvGrpSpPr>
            <p:cNvPr id="17" name="Gruppieren 184">
              <a:extLst>
                <a:ext uri="{FF2B5EF4-FFF2-40B4-BE49-F238E27FC236}">
                  <a16:creationId xmlns:a16="http://schemas.microsoft.com/office/drawing/2014/main" id="{1CA63B13-8640-4BA8-8EE4-B741C2FA5F61}"/>
                </a:ext>
              </a:extLst>
            </p:cNvPr>
            <p:cNvGrpSpPr/>
            <p:nvPr userDrawn="1"/>
          </p:nvGrpSpPr>
          <p:grpSpPr>
            <a:xfrm>
              <a:off x="2169379" y="1564842"/>
              <a:ext cx="565563" cy="742512"/>
              <a:chOff x="1959410" y="1458289"/>
              <a:chExt cx="645924" cy="842715"/>
            </a:xfrm>
            <a:noFill/>
          </p:grpSpPr>
          <p:sp>
            <p:nvSpPr>
              <p:cNvPr id="347" name="Freeform 200">
                <a:extLst>
                  <a:ext uri="{FF2B5EF4-FFF2-40B4-BE49-F238E27FC236}">
                    <a16:creationId xmlns:a16="http://schemas.microsoft.com/office/drawing/2014/main" id="{95B34A19-EE07-424F-A294-6EB84E6311A4}"/>
                  </a:ext>
                </a:extLst>
              </p:cNvPr>
              <p:cNvSpPr>
                <a:spLocks/>
              </p:cNvSpPr>
              <p:nvPr/>
            </p:nvSpPr>
            <p:spPr bwMode="auto">
              <a:xfrm flipH="1">
                <a:off x="2266207" y="1716200"/>
                <a:ext cx="279825" cy="563022"/>
              </a:xfrm>
              <a:custGeom>
                <a:avLst/>
                <a:gdLst>
                  <a:gd name="T0" fmla="*/ 166 w 166"/>
                  <a:gd name="T1" fmla="*/ 334 h 334"/>
                  <a:gd name="T2" fmla="*/ 166 w 166"/>
                  <a:gd name="T3" fmla="*/ 0 h 334"/>
                  <a:gd name="T4" fmla="*/ 0 w 166"/>
                  <a:gd name="T5" fmla="*/ 98 h 334"/>
                  <a:gd name="T6" fmla="*/ 0 w 166"/>
                  <a:gd name="T7" fmla="*/ 334 h 334"/>
                </a:gdLst>
                <a:ahLst/>
                <a:cxnLst>
                  <a:cxn ang="0">
                    <a:pos x="T0" y="T1"/>
                  </a:cxn>
                  <a:cxn ang="0">
                    <a:pos x="T2" y="T3"/>
                  </a:cxn>
                  <a:cxn ang="0">
                    <a:pos x="T4" y="T5"/>
                  </a:cxn>
                  <a:cxn ang="0">
                    <a:pos x="T6" y="T7"/>
                  </a:cxn>
                </a:cxnLst>
                <a:rect l="0" t="0" r="r" b="b"/>
                <a:pathLst>
                  <a:path w="166" h="334">
                    <a:moveTo>
                      <a:pt x="166" y="334"/>
                    </a:moveTo>
                    <a:lnTo>
                      <a:pt x="166" y="0"/>
                    </a:lnTo>
                    <a:lnTo>
                      <a:pt x="0" y="98"/>
                    </a:lnTo>
                    <a:lnTo>
                      <a:pt x="0" y="334"/>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48" name="Rechteck 251">
                <a:extLst>
                  <a:ext uri="{FF2B5EF4-FFF2-40B4-BE49-F238E27FC236}">
                    <a16:creationId xmlns:a16="http://schemas.microsoft.com/office/drawing/2014/main" id="{41AB711E-5307-4D1D-81CE-25556C02117A}"/>
                  </a:ext>
                </a:extLst>
              </p:cNvPr>
              <p:cNvSpPr/>
              <p:nvPr/>
            </p:nvSpPr>
            <p:spPr>
              <a:xfrm>
                <a:off x="2012316" y="1542802"/>
                <a:ext cx="217705" cy="753582"/>
              </a:xfrm>
              <a:custGeom>
                <a:avLst/>
                <a:gdLst>
                  <a:gd name="connsiteX0" fmla="*/ 0 w 314521"/>
                  <a:gd name="connsiteY0" fmla="*/ 0 h 970338"/>
                  <a:gd name="connsiteX1" fmla="*/ 314521 w 314521"/>
                  <a:gd name="connsiteY1" fmla="*/ 0 h 970338"/>
                  <a:gd name="connsiteX2" fmla="*/ 314521 w 314521"/>
                  <a:gd name="connsiteY2" fmla="*/ 970338 h 970338"/>
                  <a:gd name="connsiteX3" fmla="*/ 0 w 314521"/>
                  <a:gd name="connsiteY3" fmla="*/ 970338 h 970338"/>
                  <a:gd name="connsiteX4" fmla="*/ 0 w 314521"/>
                  <a:gd name="connsiteY4" fmla="*/ 0 h 970338"/>
                  <a:gd name="connsiteX0" fmla="*/ 0 w 314521"/>
                  <a:gd name="connsiteY0" fmla="*/ 0 h 1069990"/>
                  <a:gd name="connsiteX1" fmla="*/ 314521 w 314521"/>
                  <a:gd name="connsiteY1" fmla="*/ 0 h 1069990"/>
                  <a:gd name="connsiteX2" fmla="*/ 314521 w 314521"/>
                  <a:gd name="connsiteY2" fmla="*/ 970338 h 1069990"/>
                  <a:gd name="connsiteX3" fmla="*/ 122964 w 314521"/>
                  <a:gd name="connsiteY3" fmla="*/ 1069984 h 1069990"/>
                  <a:gd name="connsiteX4" fmla="*/ 0 w 314521"/>
                  <a:gd name="connsiteY4" fmla="*/ 970338 h 1069990"/>
                  <a:gd name="connsiteX5" fmla="*/ 0 w 314521"/>
                  <a:gd name="connsiteY5" fmla="*/ 0 h 1069990"/>
                  <a:gd name="connsiteX0" fmla="*/ 0 w 314521"/>
                  <a:gd name="connsiteY0" fmla="*/ 0 h 1107360"/>
                  <a:gd name="connsiteX1" fmla="*/ 314521 w 314521"/>
                  <a:gd name="connsiteY1" fmla="*/ 0 h 1107360"/>
                  <a:gd name="connsiteX2" fmla="*/ 314521 w 314521"/>
                  <a:gd name="connsiteY2" fmla="*/ 970338 h 1107360"/>
                  <a:gd name="connsiteX3" fmla="*/ 275364 w 314521"/>
                  <a:gd name="connsiteY3" fmla="*/ 1103321 h 1107360"/>
                  <a:gd name="connsiteX4" fmla="*/ 122964 w 314521"/>
                  <a:gd name="connsiteY4" fmla="*/ 1069984 h 1107360"/>
                  <a:gd name="connsiteX5" fmla="*/ 0 w 314521"/>
                  <a:gd name="connsiteY5" fmla="*/ 970338 h 1107360"/>
                  <a:gd name="connsiteX6" fmla="*/ 0 w 314521"/>
                  <a:gd name="connsiteY6" fmla="*/ 0 h 1107360"/>
                  <a:gd name="connsiteX0" fmla="*/ 122964 w 366804"/>
                  <a:gd name="connsiteY0" fmla="*/ 1069984 h 1194761"/>
                  <a:gd name="connsiteX1" fmla="*/ 0 w 366804"/>
                  <a:gd name="connsiteY1" fmla="*/ 970338 h 1194761"/>
                  <a:gd name="connsiteX2" fmla="*/ 0 w 366804"/>
                  <a:gd name="connsiteY2" fmla="*/ 0 h 1194761"/>
                  <a:gd name="connsiteX3" fmla="*/ 314521 w 366804"/>
                  <a:gd name="connsiteY3" fmla="*/ 0 h 1194761"/>
                  <a:gd name="connsiteX4" fmla="*/ 314521 w 366804"/>
                  <a:gd name="connsiteY4" fmla="*/ 970338 h 1194761"/>
                  <a:gd name="connsiteX5" fmla="*/ 366804 w 366804"/>
                  <a:gd name="connsiteY5" fmla="*/ 1194761 h 1194761"/>
                  <a:gd name="connsiteX0" fmla="*/ 122964 w 314521"/>
                  <a:gd name="connsiteY0" fmla="*/ 1069984 h 1069984"/>
                  <a:gd name="connsiteX1" fmla="*/ 0 w 314521"/>
                  <a:gd name="connsiteY1" fmla="*/ 970338 h 1069984"/>
                  <a:gd name="connsiteX2" fmla="*/ 0 w 314521"/>
                  <a:gd name="connsiteY2" fmla="*/ 0 h 1069984"/>
                  <a:gd name="connsiteX3" fmla="*/ 314521 w 314521"/>
                  <a:gd name="connsiteY3" fmla="*/ 0 h 1069984"/>
                  <a:gd name="connsiteX4" fmla="*/ 314521 w 314521"/>
                  <a:gd name="connsiteY4" fmla="*/ 970338 h 1069984"/>
                  <a:gd name="connsiteX0" fmla="*/ 0 w 314521"/>
                  <a:gd name="connsiteY0" fmla="*/ 970338 h 970338"/>
                  <a:gd name="connsiteX1" fmla="*/ 0 w 314521"/>
                  <a:gd name="connsiteY1" fmla="*/ 0 h 970338"/>
                  <a:gd name="connsiteX2" fmla="*/ 314521 w 314521"/>
                  <a:gd name="connsiteY2" fmla="*/ 0 h 970338"/>
                  <a:gd name="connsiteX3" fmla="*/ 314521 w 314521"/>
                  <a:gd name="connsiteY3" fmla="*/ 970338 h 970338"/>
                </a:gdLst>
                <a:ahLst/>
                <a:cxnLst>
                  <a:cxn ang="0">
                    <a:pos x="connsiteX0" y="connsiteY0"/>
                  </a:cxn>
                  <a:cxn ang="0">
                    <a:pos x="connsiteX1" y="connsiteY1"/>
                  </a:cxn>
                  <a:cxn ang="0">
                    <a:pos x="connsiteX2" y="connsiteY2"/>
                  </a:cxn>
                  <a:cxn ang="0">
                    <a:pos x="connsiteX3" y="connsiteY3"/>
                  </a:cxn>
                </a:cxnLst>
                <a:rect l="l" t="t" r="r" b="b"/>
                <a:pathLst>
                  <a:path w="314521" h="970338">
                    <a:moveTo>
                      <a:pt x="0" y="970338"/>
                    </a:moveTo>
                    <a:lnTo>
                      <a:pt x="0" y="0"/>
                    </a:lnTo>
                    <a:lnTo>
                      <a:pt x="314521" y="0"/>
                    </a:lnTo>
                    <a:lnTo>
                      <a:pt x="314521" y="970338"/>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dirty="0">
                  <a:solidFill>
                    <a:srgbClr val="124191"/>
                  </a:solidFill>
                  <a:latin typeface="Nokia Pure Text Light" panose="020B0403020202020204" pitchFamily="34" charset="0"/>
                  <a:ea typeface="Nokia Pure Text Light" panose="020B0403020202020204" pitchFamily="34" charset="0"/>
                </a:endParaRPr>
              </a:p>
            </p:txBody>
          </p:sp>
          <p:sp>
            <p:nvSpPr>
              <p:cNvPr id="349" name="Freeform 174">
                <a:extLst>
                  <a:ext uri="{FF2B5EF4-FFF2-40B4-BE49-F238E27FC236}">
                    <a16:creationId xmlns:a16="http://schemas.microsoft.com/office/drawing/2014/main" id="{38F23D2C-C25C-4FAB-B1A0-4969295CAFAF}"/>
                  </a:ext>
                </a:extLst>
              </p:cNvPr>
              <p:cNvSpPr>
                <a:spLocks/>
              </p:cNvSpPr>
              <p:nvPr/>
            </p:nvSpPr>
            <p:spPr bwMode="auto">
              <a:xfrm flipH="1">
                <a:off x="2166751" y="1557745"/>
                <a:ext cx="40457" cy="99456"/>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0" name="Freeform 175">
                <a:extLst>
                  <a:ext uri="{FF2B5EF4-FFF2-40B4-BE49-F238E27FC236}">
                    <a16:creationId xmlns:a16="http://schemas.microsoft.com/office/drawing/2014/main" id="{D2CE12EB-AC5F-46CB-8BA7-C756D7388250}"/>
                  </a:ext>
                </a:extLst>
              </p:cNvPr>
              <p:cNvSpPr>
                <a:spLocks/>
              </p:cNvSpPr>
              <p:nvPr/>
            </p:nvSpPr>
            <p:spPr bwMode="auto">
              <a:xfrm flipH="1">
                <a:off x="2166751" y="1674058"/>
                <a:ext cx="40457" cy="99456"/>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1" name="Freeform 176">
                <a:extLst>
                  <a:ext uri="{FF2B5EF4-FFF2-40B4-BE49-F238E27FC236}">
                    <a16:creationId xmlns:a16="http://schemas.microsoft.com/office/drawing/2014/main" id="{8484346D-1768-4A8D-AED6-962689AF4AFE}"/>
                  </a:ext>
                </a:extLst>
              </p:cNvPr>
              <p:cNvSpPr>
                <a:spLocks/>
              </p:cNvSpPr>
              <p:nvPr/>
            </p:nvSpPr>
            <p:spPr bwMode="auto">
              <a:xfrm flipH="1">
                <a:off x="2166751" y="1798799"/>
                <a:ext cx="40457" cy="99456"/>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2" name="Freeform 177">
                <a:extLst>
                  <a:ext uri="{FF2B5EF4-FFF2-40B4-BE49-F238E27FC236}">
                    <a16:creationId xmlns:a16="http://schemas.microsoft.com/office/drawing/2014/main" id="{8B38A14F-67ED-4A3B-9D19-01C49CDFE091}"/>
                  </a:ext>
                </a:extLst>
              </p:cNvPr>
              <p:cNvSpPr>
                <a:spLocks/>
              </p:cNvSpPr>
              <p:nvPr/>
            </p:nvSpPr>
            <p:spPr bwMode="auto">
              <a:xfrm flipH="1">
                <a:off x="2166751" y="1915112"/>
                <a:ext cx="40457" cy="97770"/>
              </a:xfrm>
              <a:custGeom>
                <a:avLst/>
                <a:gdLst>
                  <a:gd name="T0" fmla="*/ 24 w 24"/>
                  <a:gd name="T1" fmla="*/ 0 h 58"/>
                  <a:gd name="T2" fmla="*/ 0 w 24"/>
                  <a:gd name="T3" fmla="*/ 0 h 58"/>
                  <a:gd name="T4" fmla="*/ 0 w 24"/>
                  <a:gd name="T5" fmla="*/ 58 h 58"/>
                </a:gdLst>
                <a:ahLst/>
                <a:cxnLst>
                  <a:cxn ang="0">
                    <a:pos x="T0" y="T1"/>
                  </a:cxn>
                  <a:cxn ang="0">
                    <a:pos x="T2" y="T3"/>
                  </a:cxn>
                  <a:cxn ang="0">
                    <a:pos x="T4" y="T5"/>
                  </a:cxn>
                </a:cxnLst>
                <a:rect l="0" t="0" r="r" b="b"/>
                <a:pathLst>
                  <a:path w="24" h="58">
                    <a:moveTo>
                      <a:pt x="24" y="0"/>
                    </a:moveTo>
                    <a:lnTo>
                      <a:pt x="0" y="0"/>
                    </a:lnTo>
                    <a:lnTo>
                      <a:pt x="0" y="58"/>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3" name="Freeform 178">
                <a:extLst>
                  <a:ext uri="{FF2B5EF4-FFF2-40B4-BE49-F238E27FC236}">
                    <a16:creationId xmlns:a16="http://schemas.microsoft.com/office/drawing/2014/main" id="{5603FC0B-7284-4694-997D-60D7F85ABAD1}"/>
                  </a:ext>
                </a:extLst>
              </p:cNvPr>
              <p:cNvSpPr>
                <a:spLocks/>
              </p:cNvSpPr>
              <p:nvPr/>
            </p:nvSpPr>
            <p:spPr bwMode="auto">
              <a:xfrm flipH="1">
                <a:off x="2166751" y="2038168"/>
                <a:ext cx="40457" cy="99456"/>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4" name="Freeform 179">
                <a:extLst>
                  <a:ext uri="{FF2B5EF4-FFF2-40B4-BE49-F238E27FC236}">
                    <a16:creationId xmlns:a16="http://schemas.microsoft.com/office/drawing/2014/main" id="{BAA7A8E6-B079-4F13-8348-EA5F1157B221}"/>
                  </a:ext>
                </a:extLst>
              </p:cNvPr>
              <p:cNvSpPr>
                <a:spLocks/>
              </p:cNvSpPr>
              <p:nvPr/>
            </p:nvSpPr>
            <p:spPr bwMode="auto">
              <a:xfrm flipH="1">
                <a:off x="2166751" y="2154481"/>
                <a:ext cx="40457" cy="99456"/>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5" name="Freeform 180">
                <a:extLst>
                  <a:ext uri="{FF2B5EF4-FFF2-40B4-BE49-F238E27FC236}">
                    <a16:creationId xmlns:a16="http://schemas.microsoft.com/office/drawing/2014/main" id="{0590078E-AA66-48A4-B7DB-910EED0FA788}"/>
                  </a:ext>
                </a:extLst>
              </p:cNvPr>
              <p:cNvSpPr>
                <a:spLocks/>
              </p:cNvSpPr>
              <p:nvPr/>
            </p:nvSpPr>
            <p:spPr bwMode="auto">
              <a:xfrm flipH="1">
                <a:off x="2101008" y="1557745"/>
                <a:ext cx="40457" cy="99456"/>
              </a:xfrm>
              <a:custGeom>
                <a:avLst/>
                <a:gdLst>
                  <a:gd name="T0" fmla="*/ 0 w 24"/>
                  <a:gd name="T1" fmla="*/ 59 h 59"/>
                  <a:gd name="T2" fmla="*/ 0 w 24"/>
                  <a:gd name="T3" fmla="*/ 0 h 59"/>
                  <a:gd name="T4" fmla="*/ 24 w 24"/>
                  <a:gd name="T5" fmla="*/ 0 h 59"/>
                </a:gdLst>
                <a:ahLst/>
                <a:cxnLst>
                  <a:cxn ang="0">
                    <a:pos x="T0" y="T1"/>
                  </a:cxn>
                  <a:cxn ang="0">
                    <a:pos x="T2" y="T3"/>
                  </a:cxn>
                  <a:cxn ang="0">
                    <a:pos x="T4" y="T5"/>
                  </a:cxn>
                </a:cxnLst>
                <a:rect l="0" t="0" r="r" b="b"/>
                <a:pathLst>
                  <a:path w="24" h="59">
                    <a:moveTo>
                      <a:pt x="0" y="59"/>
                    </a:moveTo>
                    <a:lnTo>
                      <a:pt x="0" y="0"/>
                    </a:lnTo>
                    <a:lnTo>
                      <a:pt x="24" y="0"/>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6" name="Freeform 181">
                <a:extLst>
                  <a:ext uri="{FF2B5EF4-FFF2-40B4-BE49-F238E27FC236}">
                    <a16:creationId xmlns:a16="http://schemas.microsoft.com/office/drawing/2014/main" id="{150377A5-181C-4E25-AB9A-9C6E817C33D3}"/>
                  </a:ext>
                </a:extLst>
              </p:cNvPr>
              <p:cNvSpPr>
                <a:spLocks/>
              </p:cNvSpPr>
              <p:nvPr/>
            </p:nvSpPr>
            <p:spPr bwMode="auto">
              <a:xfrm flipH="1">
                <a:off x="2101008" y="1674058"/>
                <a:ext cx="40457" cy="99456"/>
              </a:xfrm>
              <a:custGeom>
                <a:avLst/>
                <a:gdLst>
                  <a:gd name="T0" fmla="*/ 0 w 24"/>
                  <a:gd name="T1" fmla="*/ 59 h 59"/>
                  <a:gd name="T2" fmla="*/ 0 w 24"/>
                  <a:gd name="T3" fmla="*/ 0 h 59"/>
                  <a:gd name="T4" fmla="*/ 24 w 24"/>
                  <a:gd name="T5" fmla="*/ 0 h 59"/>
                </a:gdLst>
                <a:ahLst/>
                <a:cxnLst>
                  <a:cxn ang="0">
                    <a:pos x="T0" y="T1"/>
                  </a:cxn>
                  <a:cxn ang="0">
                    <a:pos x="T2" y="T3"/>
                  </a:cxn>
                  <a:cxn ang="0">
                    <a:pos x="T4" y="T5"/>
                  </a:cxn>
                </a:cxnLst>
                <a:rect l="0" t="0" r="r" b="b"/>
                <a:pathLst>
                  <a:path w="24" h="59">
                    <a:moveTo>
                      <a:pt x="0" y="59"/>
                    </a:moveTo>
                    <a:lnTo>
                      <a:pt x="0" y="0"/>
                    </a:lnTo>
                    <a:lnTo>
                      <a:pt x="24" y="0"/>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7" name="Freeform 182">
                <a:extLst>
                  <a:ext uri="{FF2B5EF4-FFF2-40B4-BE49-F238E27FC236}">
                    <a16:creationId xmlns:a16="http://schemas.microsoft.com/office/drawing/2014/main" id="{E88F7A3B-C84A-4C2B-BDD2-D75B0684E060}"/>
                  </a:ext>
                </a:extLst>
              </p:cNvPr>
              <p:cNvSpPr>
                <a:spLocks/>
              </p:cNvSpPr>
              <p:nvPr/>
            </p:nvSpPr>
            <p:spPr bwMode="auto">
              <a:xfrm flipH="1">
                <a:off x="2101008" y="1798799"/>
                <a:ext cx="40457" cy="99456"/>
              </a:xfrm>
              <a:custGeom>
                <a:avLst/>
                <a:gdLst>
                  <a:gd name="T0" fmla="*/ 0 w 24"/>
                  <a:gd name="T1" fmla="*/ 59 h 59"/>
                  <a:gd name="T2" fmla="*/ 0 w 24"/>
                  <a:gd name="T3" fmla="*/ 0 h 59"/>
                  <a:gd name="T4" fmla="*/ 24 w 24"/>
                  <a:gd name="T5" fmla="*/ 0 h 59"/>
                </a:gdLst>
                <a:ahLst/>
                <a:cxnLst>
                  <a:cxn ang="0">
                    <a:pos x="T0" y="T1"/>
                  </a:cxn>
                  <a:cxn ang="0">
                    <a:pos x="T2" y="T3"/>
                  </a:cxn>
                  <a:cxn ang="0">
                    <a:pos x="T4" y="T5"/>
                  </a:cxn>
                </a:cxnLst>
                <a:rect l="0" t="0" r="r" b="b"/>
                <a:pathLst>
                  <a:path w="24" h="59">
                    <a:moveTo>
                      <a:pt x="0" y="59"/>
                    </a:moveTo>
                    <a:lnTo>
                      <a:pt x="0" y="0"/>
                    </a:lnTo>
                    <a:lnTo>
                      <a:pt x="24" y="0"/>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8" name="Freeform 183">
                <a:extLst>
                  <a:ext uri="{FF2B5EF4-FFF2-40B4-BE49-F238E27FC236}">
                    <a16:creationId xmlns:a16="http://schemas.microsoft.com/office/drawing/2014/main" id="{7E517AF6-9C43-40C8-9718-B741623D87AB}"/>
                  </a:ext>
                </a:extLst>
              </p:cNvPr>
              <p:cNvSpPr>
                <a:spLocks/>
              </p:cNvSpPr>
              <p:nvPr/>
            </p:nvSpPr>
            <p:spPr bwMode="auto">
              <a:xfrm flipH="1">
                <a:off x="2101008" y="1915112"/>
                <a:ext cx="40457" cy="97770"/>
              </a:xfrm>
              <a:custGeom>
                <a:avLst/>
                <a:gdLst>
                  <a:gd name="T0" fmla="*/ 0 w 24"/>
                  <a:gd name="T1" fmla="*/ 58 h 58"/>
                  <a:gd name="T2" fmla="*/ 0 w 24"/>
                  <a:gd name="T3" fmla="*/ 0 h 58"/>
                  <a:gd name="T4" fmla="*/ 24 w 24"/>
                  <a:gd name="T5" fmla="*/ 0 h 58"/>
                </a:gdLst>
                <a:ahLst/>
                <a:cxnLst>
                  <a:cxn ang="0">
                    <a:pos x="T0" y="T1"/>
                  </a:cxn>
                  <a:cxn ang="0">
                    <a:pos x="T2" y="T3"/>
                  </a:cxn>
                  <a:cxn ang="0">
                    <a:pos x="T4" y="T5"/>
                  </a:cxn>
                </a:cxnLst>
                <a:rect l="0" t="0" r="r" b="b"/>
                <a:pathLst>
                  <a:path w="24" h="58">
                    <a:moveTo>
                      <a:pt x="0" y="58"/>
                    </a:moveTo>
                    <a:lnTo>
                      <a:pt x="0" y="0"/>
                    </a:lnTo>
                    <a:lnTo>
                      <a:pt x="24" y="0"/>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59" name="Freeform 184">
                <a:extLst>
                  <a:ext uri="{FF2B5EF4-FFF2-40B4-BE49-F238E27FC236}">
                    <a16:creationId xmlns:a16="http://schemas.microsoft.com/office/drawing/2014/main" id="{066E719A-B963-4E25-950A-618E21621BB2}"/>
                  </a:ext>
                </a:extLst>
              </p:cNvPr>
              <p:cNvSpPr>
                <a:spLocks/>
              </p:cNvSpPr>
              <p:nvPr/>
            </p:nvSpPr>
            <p:spPr bwMode="auto">
              <a:xfrm flipH="1">
                <a:off x="2101008" y="2038168"/>
                <a:ext cx="40457" cy="99456"/>
              </a:xfrm>
              <a:custGeom>
                <a:avLst/>
                <a:gdLst>
                  <a:gd name="T0" fmla="*/ 0 w 24"/>
                  <a:gd name="T1" fmla="*/ 59 h 59"/>
                  <a:gd name="T2" fmla="*/ 0 w 24"/>
                  <a:gd name="T3" fmla="*/ 0 h 59"/>
                  <a:gd name="T4" fmla="*/ 24 w 24"/>
                  <a:gd name="T5" fmla="*/ 0 h 59"/>
                </a:gdLst>
                <a:ahLst/>
                <a:cxnLst>
                  <a:cxn ang="0">
                    <a:pos x="T0" y="T1"/>
                  </a:cxn>
                  <a:cxn ang="0">
                    <a:pos x="T2" y="T3"/>
                  </a:cxn>
                  <a:cxn ang="0">
                    <a:pos x="T4" y="T5"/>
                  </a:cxn>
                </a:cxnLst>
                <a:rect l="0" t="0" r="r" b="b"/>
                <a:pathLst>
                  <a:path w="24" h="59">
                    <a:moveTo>
                      <a:pt x="0" y="59"/>
                    </a:moveTo>
                    <a:lnTo>
                      <a:pt x="0" y="0"/>
                    </a:lnTo>
                    <a:lnTo>
                      <a:pt x="24" y="0"/>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0" name="Freeform 185">
                <a:extLst>
                  <a:ext uri="{FF2B5EF4-FFF2-40B4-BE49-F238E27FC236}">
                    <a16:creationId xmlns:a16="http://schemas.microsoft.com/office/drawing/2014/main" id="{293568B6-ABD1-4E0B-8212-961A8565BEBC}"/>
                  </a:ext>
                </a:extLst>
              </p:cNvPr>
              <p:cNvSpPr>
                <a:spLocks/>
              </p:cNvSpPr>
              <p:nvPr/>
            </p:nvSpPr>
            <p:spPr bwMode="auto">
              <a:xfrm flipH="1">
                <a:off x="2101008" y="2154481"/>
                <a:ext cx="40457" cy="33714"/>
              </a:xfrm>
              <a:custGeom>
                <a:avLst/>
                <a:gdLst>
                  <a:gd name="T0" fmla="*/ 0 w 24"/>
                  <a:gd name="T1" fmla="*/ 20 h 20"/>
                  <a:gd name="T2" fmla="*/ 0 w 24"/>
                  <a:gd name="T3" fmla="*/ 0 h 20"/>
                  <a:gd name="T4" fmla="*/ 24 w 24"/>
                  <a:gd name="T5" fmla="*/ 0 h 20"/>
                </a:gdLst>
                <a:ahLst/>
                <a:cxnLst>
                  <a:cxn ang="0">
                    <a:pos x="T0" y="T1"/>
                  </a:cxn>
                  <a:cxn ang="0">
                    <a:pos x="T2" y="T3"/>
                  </a:cxn>
                  <a:cxn ang="0">
                    <a:pos x="T4" y="T5"/>
                  </a:cxn>
                </a:cxnLst>
                <a:rect l="0" t="0" r="r" b="b"/>
                <a:pathLst>
                  <a:path w="24" h="20">
                    <a:moveTo>
                      <a:pt x="0" y="20"/>
                    </a:moveTo>
                    <a:lnTo>
                      <a:pt x="0" y="0"/>
                    </a:lnTo>
                    <a:lnTo>
                      <a:pt x="24" y="0"/>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1" name="Freeform 186">
                <a:extLst>
                  <a:ext uri="{FF2B5EF4-FFF2-40B4-BE49-F238E27FC236}">
                    <a16:creationId xmlns:a16="http://schemas.microsoft.com/office/drawing/2014/main" id="{C1A66F50-17B9-44CE-B190-0AAE49CA289D}"/>
                  </a:ext>
                </a:extLst>
              </p:cNvPr>
              <p:cNvSpPr>
                <a:spLocks/>
              </p:cNvSpPr>
              <p:nvPr/>
            </p:nvSpPr>
            <p:spPr bwMode="auto">
              <a:xfrm flipH="1">
                <a:off x="2101008" y="2211004"/>
                <a:ext cx="40457" cy="90000"/>
              </a:xfrm>
              <a:custGeom>
                <a:avLst/>
                <a:gdLst>
                  <a:gd name="T0" fmla="*/ 0 w 24"/>
                  <a:gd name="T1" fmla="*/ 45 h 45"/>
                  <a:gd name="T2" fmla="*/ 0 w 24"/>
                  <a:gd name="T3" fmla="*/ 0 h 45"/>
                  <a:gd name="T4" fmla="*/ 24 w 24"/>
                  <a:gd name="T5" fmla="*/ 0 h 45"/>
                  <a:gd name="T6" fmla="*/ 24 w 24"/>
                  <a:gd name="T7" fmla="*/ 45 h 45"/>
                </a:gdLst>
                <a:ahLst/>
                <a:cxnLst>
                  <a:cxn ang="0">
                    <a:pos x="T0" y="T1"/>
                  </a:cxn>
                  <a:cxn ang="0">
                    <a:pos x="T2" y="T3"/>
                  </a:cxn>
                  <a:cxn ang="0">
                    <a:pos x="T4" y="T5"/>
                  </a:cxn>
                  <a:cxn ang="0">
                    <a:pos x="T6" y="T7"/>
                  </a:cxn>
                </a:cxnLst>
                <a:rect l="0" t="0" r="r" b="b"/>
                <a:pathLst>
                  <a:path w="24" h="45">
                    <a:moveTo>
                      <a:pt x="0" y="45"/>
                    </a:moveTo>
                    <a:lnTo>
                      <a:pt x="0" y="0"/>
                    </a:lnTo>
                    <a:lnTo>
                      <a:pt x="24" y="0"/>
                    </a:lnTo>
                    <a:lnTo>
                      <a:pt x="24" y="45"/>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2" name="Freeform 187">
                <a:extLst>
                  <a:ext uri="{FF2B5EF4-FFF2-40B4-BE49-F238E27FC236}">
                    <a16:creationId xmlns:a16="http://schemas.microsoft.com/office/drawing/2014/main" id="{C8989AC9-1616-4740-9F70-1A5BA4A7515A}"/>
                  </a:ext>
                </a:extLst>
              </p:cNvPr>
              <p:cNvSpPr>
                <a:spLocks/>
              </p:cNvSpPr>
              <p:nvPr/>
            </p:nvSpPr>
            <p:spPr bwMode="auto">
              <a:xfrm flipH="1">
                <a:off x="2033581" y="1557745"/>
                <a:ext cx="42142" cy="99456"/>
              </a:xfrm>
              <a:custGeom>
                <a:avLst/>
                <a:gdLst>
                  <a:gd name="T0" fmla="*/ 25 w 25"/>
                  <a:gd name="T1" fmla="*/ 0 h 59"/>
                  <a:gd name="T2" fmla="*/ 0 w 25"/>
                  <a:gd name="T3" fmla="*/ 0 h 59"/>
                  <a:gd name="T4" fmla="*/ 0 w 25"/>
                  <a:gd name="T5" fmla="*/ 59 h 59"/>
                </a:gdLst>
                <a:ahLst/>
                <a:cxnLst>
                  <a:cxn ang="0">
                    <a:pos x="T0" y="T1"/>
                  </a:cxn>
                  <a:cxn ang="0">
                    <a:pos x="T2" y="T3"/>
                  </a:cxn>
                  <a:cxn ang="0">
                    <a:pos x="T4" y="T5"/>
                  </a:cxn>
                </a:cxnLst>
                <a:rect l="0" t="0" r="r" b="b"/>
                <a:pathLst>
                  <a:path w="25" h="59">
                    <a:moveTo>
                      <a:pt x="25"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3" name="Freeform 188">
                <a:extLst>
                  <a:ext uri="{FF2B5EF4-FFF2-40B4-BE49-F238E27FC236}">
                    <a16:creationId xmlns:a16="http://schemas.microsoft.com/office/drawing/2014/main" id="{9293849D-E8A8-42C5-B249-2A0D1A3D25F6}"/>
                  </a:ext>
                </a:extLst>
              </p:cNvPr>
              <p:cNvSpPr>
                <a:spLocks/>
              </p:cNvSpPr>
              <p:nvPr/>
            </p:nvSpPr>
            <p:spPr bwMode="auto">
              <a:xfrm flipH="1">
                <a:off x="2033581" y="1674058"/>
                <a:ext cx="42142" cy="99456"/>
              </a:xfrm>
              <a:custGeom>
                <a:avLst/>
                <a:gdLst>
                  <a:gd name="T0" fmla="*/ 25 w 25"/>
                  <a:gd name="T1" fmla="*/ 0 h 59"/>
                  <a:gd name="T2" fmla="*/ 0 w 25"/>
                  <a:gd name="T3" fmla="*/ 0 h 59"/>
                  <a:gd name="T4" fmla="*/ 0 w 25"/>
                  <a:gd name="T5" fmla="*/ 59 h 59"/>
                </a:gdLst>
                <a:ahLst/>
                <a:cxnLst>
                  <a:cxn ang="0">
                    <a:pos x="T0" y="T1"/>
                  </a:cxn>
                  <a:cxn ang="0">
                    <a:pos x="T2" y="T3"/>
                  </a:cxn>
                  <a:cxn ang="0">
                    <a:pos x="T4" y="T5"/>
                  </a:cxn>
                </a:cxnLst>
                <a:rect l="0" t="0" r="r" b="b"/>
                <a:pathLst>
                  <a:path w="25" h="59">
                    <a:moveTo>
                      <a:pt x="25"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4" name="Freeform 189">
                <a:extLst>
                  <a:ext uri="{FF2B5EF4-FFF2-40B4-BE49-F238E27FC236}">
                    <a16:creationId xmlns:a16="http://schemas.microsoft.com/office/drawing/2014/main" id="{7E348CF1-2365-44CE-B803-0F23D12BCCF6}"/>
                  </a:ext>
                </a:extLst>
              </p:cNvPr>
              <p:cNvSpPr>
                <a:spLocks/>
              </p:cNvSpPr>
              <p:nvPr/>
            </p:nvSpPr>
            <p:spPr bwMode="auto">
              <a:xfrm flipH="1">
                <a:off x="2033581" y="1798799"/>
                <a:ext cx="42142" cy="99456"/>
              </a:xfrm>
              <a:custGeom>
                <a:avLst/>
                <a:gdLst>
                  <a:gd name="T0" fmla="*/ 25 w 25"/>
                  <a:gd name="T1" fmla="*/ 0 h 59"/>
                  <a:gd name="T2" fmla="*/ 0 w 25"/>
                  <a:gd name="T3" fmla="*/ 0 h 59"/>
                  <a:gd name="T4" fmla="*/ 0 w 25"/>
                  <a:gd name="T5" fmla="*/ 59 h 59"/>
                </a:gdLst>
                <a:ahLst/>
                <a:cxnLst>
                  <a:cxn ang="0">
                    <a:pos x="T0" y="T1"/>
                  </a:cxn>
                  <a:cxn ang="0">
                    <a:pos x="T2" y="T3"/>
                  </a:cxn>
                  <a:cxn ang="0">
                    <a:pos x="T4" y="T5"/>
                  </a:cxn>
                </a:cxnLst>
                <a:rect l="0" t="0" r="r" b="b"/>
                <a:pathLst>
                  <a:path w="25" h="59">
                    <a:moveTo>
                      <a:pt x="25"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5" name="Freeform 190">
                <a:extLst>
                  <a:ext uri="{FF2B5EF4-FFF2-40B4-BE49-F238E27FC236}">
                    <a16:creationId xmlns:a16="http://schemas.microsoft.com/office/drawing/2014/main" id="{7A3997F3-80C6-4D74-82C7-759939A65EFA}"/>
                  </a:ext>
                </a:extLst>
              </p:cNvPr>
              <p:cNvSpPr>
                <a:spLocks/>
              </p:cNvSpPr>
              <p:nvPr/>
            </p:nvSpPr>
            <p:spPr bwMode="auto">
              <a:xfrm flipH="1">
                <a:off x="2033581" y="1915112"/>
                <a:ext cx="42142" cy="97770"/>
              </a:xfrm>
              <a:custGeom>
                <a:avLst/>
                <a:gdLst>
                  <a:gd name="T0" fmla="*/ 25 w 25"/>
                  <a:gd name="T1" fmla="*/ 0 h 58"/>
                  <a:gd name="T2" fmla="*/ 0 w 25"/>
                  <a:gd name="T3" fmla="*/ 0 h 58"/>
                  <a:gd name="T4" fmla="*/ 0 w 25"/>
                  <a:gd name="T5" fmla="*/ 58 h 58"/>
                </a:gdLst>
                <a:ahLst/>
                <a:cxnLst>
                  <a:cxn ang="0">
                    <a:pos x="T0" y="T1"/>
                  </a:cxn>
                  <a:cxn ang="0">
                    <a:pos x="T2" y="T3"/>
                  </a:cxn>
                  <a:cxn ang="0">
                    <a:pos x="T4" y="T5"/>
                  </a:cxn>
                </a:cxnLst>
                <a:rect l="0" t="0" r="r" b="b"/>
                <a:pathLst>
                  <a:path w="25" h="58">
                    <a:moveTo>
                      <a:pt x="25" y="0"/>
                    </a:moveTo>
                    <a:lnTo>
                      <a:pt x="0" y="0"/>
                    </a:lnTo>
                    <a:lnTo>
                      <a:pt x="0" y="58"/>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6" name="Freeform 191">
                <a:extLst>
                  <a:ext uri="{FF2B5EF4-FFF2-40B4-BE49-F238E27FC236}">
                    <a16:creationId xmlns:a16="http://schemas.microsoft.com/office/drawing/2014/main" id="{CFA6E170-851E-4DBC-AD58-AF0DA057B31A}"/>
                  </a:ext>
                </a:extLst>
              </p:cNvPr>
              <p:cNvSpPr>
                <a:spLocks/>
              </p:cNvSpPr>
              <p:nvPr/>
            </p:nvSpPr>
            <p:spPr bwMode="auto">
              <a:xfrm flipH="1">
                <a:off x="2033581" y="2038168"/>
                <a:ext cx="42142" cy="99456"/>
              </a:xfrm>
              <a:custGeom>
                <a:avLst/>
                <a:gdLst>
                  <a:gd name="T0" fmla="*/ 25 w 25"/>
                  <a:gd name="T1" fmla="*/ 0 h 59"/>
                  <a:gd name="T2" fmla="*/ 0 w 25"/>
                  <a:gd name="T3" fmla="*/ 0 h 59"/>
                  <a:gd name="T4" fmla="*/ 0 w 25"/>
                  <a:gd name="T5" fmla="*/ 59 h 59"/>
                </a:gdLst>
                <a:ahLst/>
                <a:cxnLst>
                  <a:cxn ang="0">
                    <a:pos x="T0" y="T1"/>
                  </a:cxn>
                  <a:cxn ang="0">
                    <a:pos x="T2" y="T3"/>
                  </a:cxn>
                  <a:cxn ang="0">
                    <a:pos x="T4" y="T5"/>
                  </a:cxn>
                </a:cxnLst>
                <a:rect l="0" t="0" r="r" b="b"/>
                <a:pathLst>
                  <a:path w="25" h="59">
                    <a:moveTo>
                      <a:pt x="25"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7" name="Freeform 192">
                <a:extLst>
                  <a:ext uri="{FF2B5EF4-FFF2-40B4-BE49-F238E27FC236}">
                    <a16:creationId xmlns:a16="http://schemas.microsoft.com/office/drawing/2014/main" id="{65181F0A-6C90-4FAC-8556-177AC4F2791C}"/>
                  </a:ext>
                </a:extLst>
              </p:cNvPr>
              <p:cNvSpPr>
                <a:spLocks/>
              </p:cNvSpPr>
              <p:nvPr/>
            </p:nvSpPr>
            <p:spPr bwMode="auto">
              <a:xfrm flipH="1">
                <a:off x="2033581" y="2154481"/>
                <a:ext cx="42142" cy="99456"/>
              </a:xfrm>
              <a:custGeom>
                <a:avLst/>
                <a:gdLst>
                  <a:gd name="T0" fmla="*/ 25 w 25"/>
                  <a:gd name="T1" fmla="*/ 0 h 59"/>
                  <a:gd name="T2" fmla="*/ 0 w 25"/>
                  <a:gd name="T3" fmla="*/ 0 h 59"/>
                  <a:gd name="T4" fmla="*/ 0 w 25"/>
                  <a:gd name="T5" fmla="*/ 59 h 59"/>
                </a:gdLst>
                <a:ahLst/>
                <a:cxnLst>
                  <a:cxn ang="0">
                    <a:pos x="T0" y="T1"/>
                  </a:cxn>
                  <a:cxn ang="0">
                    <a:pos x="T2" y="T3"/>
                  </a:cxn>
                  <a:cxn ang="0">
                    <a:pos x="T4" y="T5"/>
                  </a:cxn>
                </a:cxnLst>
                <a:rect l="0" t="0" r="r" b="b"/>
                <a:pathLst>
                  <a:path w="25" h="59">
                    <a:moveTo>
                      <a:pt x="25"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8" name="Freeform 193">
                <a:extLst>
                  <a:ext uri="{FF2B5EF4-FFF2-40B4-BE49-F238E27FC236}">
                    <a16:creationId xmlns:a16="http://schemas.microsoft.com/office/drawing/2014/main" id="{350F827C-3ABC-4841-BC7F-CF297D75B4C0}"/>
                  </a:ext>
                </a:extLst>
              </p:cNvPr>
              <p:cNvSpPr>
                <a:spLocks/>
              </p:cNvSpPr>
              <p:nvPr/>
            </p:nvSpPr>
            <p:spPr bwMode="auto">
              <a:xfrm flipH="1">
                <a:off x="2001552" y="1458289"/>
                <a:ext cx="239369" cy="84285"/>
              </a:xfrm>
              <a:custGeom>
                <a:avLst/>
                <a:gdLst>
                  <a:gd name="T0" fmla="*/ 142 w 142"/>
                  <a:gd name="T1" fmla="*/ 50 h 50"/>
                  <a:gd name="T2" fmla="*/ 98 w 142"/>
                  <a:gd name="T3" fmla="*/ 0 h 50"/>
                  <a:gd name="T4" fmla="*/ 49 w 142"/>
                  <a:gd name="T5" fmla="*/ 0 h 50"/>
                  <a:gd name="T6" fmla="*/ 0 w 142"/>
                  <a:gd name="T7" fmla="*/ 50 h 50"/>
                  <a:gd name="T8" fmla="*/ 142 w 142"/>
                  <a:gd name="T9" fmla="*/ 50 h 50"/>
                </a:gdLst>
                <a:ahLst/>
                <a:cxnLst>
                  <a:cxn ang="0">
                    <a:pos x="T0" y="T1"/>
                  </a:cxn>
                  <a:cxn ang="0">
                    <a:pos x="T2" y="T3"/>
                  </a:cxn>
                  <a:cxn ang="0">
                    <a:pos x="T4" y="T5"/>
                  </a:cxn>
                  <a:cxn ang="0">
                    <a:pos x="T6" y="T7"/>
                  </a:cxn>
                  <a:cxn ang="0">
                    <a:pos x="T8" y="T9"/>
                  </a:cxn>
                </a:cxnLst>
                <a:rect l="0" t="0" r="r" b="b"/>
                <a:pathLst>
                  <a:path w="142" h="50">
                    <a:moveTo>
                      <a:pt x="142" y="50"/>
                    </a:moveTo>
                    <a:lnTo>
                      <a:pt x="98" y="0"/>
                    </a:lnTo>
                    <a:lnTo>
                      <a:pt x="49" y="0"/>
                    </a:lnTo>
                    <a:lnTo>
                      <a:pt x="0" y="50"/>
                    </a:lnTo>
                    <a:lnTo>
                      <a:pt x="142" y="50"/>
                    </a:lnTo>
                    <a:close/>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69" name="Line 194">
                <a:extLst>
                  <a:ext uri="{FF2B5EF4-FFF2-40B4-BE49-F238E27FC236}">
                    <a16:creationId xmlns:a16="http://schemas.microsoft.com/office/drawing/2014/main" id="{6569AE7B-9F9C-4B4F-94B6-81D647637CF6}"/>
                  </a:ext>
                </a:extLst>
              </p:cNvPr>
              <p:cNvSpPr>
                <a:spLocks noChangeShapeType="1"/>
              </p:cNvSpPr>
              <p:nvPr/>
            </p:nvSpPr>
            <p:spPr bwMode="auto">
              <a:xfrm flipH="1" flipV="1">
                <a:off x="2505575" y="1856113"/>
                <a:ext cx="0" cy="423109"/>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70" name="Line 195">
                <a:extLst>
                  <a:ext uri="{FF2B5EF4-FFF2-40B4-BE49-F238E27FC236}">
                    <a16:creationId xmlns:a16="http://schemas.microsoft.com/office/drawing/2014/main" id="{FA26501F-CC87-480B-B8AD-1F99AB3B6DFA}"/>
                  </a:ext>
                </a:extLst>
              </p:cNvPr>
              <p:cNvSpPr>
                <a:spLocks noChangeShapeType="1"/>
              </p:cNvSpPr>
              <p:nvPr/>
            </p:nvSpPr>
            <p:spPr bwMode="auto">
              <a:xfrm flipH="1" flipV="1">
                <a:off x="2463433" y="1839256"/>
                <a:ext cx="0" cy="439966"/>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71" name="Line 196">
                <a:extLst>
                  <a:ext uri="{FF2B5EF4-FFF2-40B4-BE49-F238E27FC236}">
                    <a16:creationId xmlns:a16="http://schemas.microsoft.com/office/drawing/2014/main" id="{FCBBEF63-C859-41BB-8F34-9CF4B4C88926}"/>
                  </a:ext>
                </a:extLst>
              </p:cNvPr>
              <p:cNvSpPr>
                <a:spLocks noChangeShapeType="1"/>
              </p:cNvSpPr>
              <p:nvPr/>
            </p:nvSpPr>
            <p:spPr bwMode="auto">
              <a:xfrm flipH="1" flipV="1">
                <a:off x="2422976" y="1815656"/>
                <a:ext cx="0" cy="463566"/>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72" name="Line 197">
                <a:extLst>
                  <a:ext uri="{FF2B5EF4-FFF2-40B4-BE49-F238E27FC236}">
                    <a16:creationId xmlns:a16="http://schemas.microsoft.com/office/drawing/2014/main" id="{CAA1FBC3-828F-49F6-9EE3-43C8E373F1CF}"/>
                  </a:ext>
                </a:extLst>
              </p:cNvPr>
              <p:cNvSpPr>
                <a:spLocks noChangeShapeType="1"/>
              </p:cNvSpPr>
              <p:nvPr/>
            </p:nvSpPr>
            <p:spPr bwMode="auto">
              <a:xfrm flipH="1" flipV="1">
                <a:off x="2380834" y="1790371"/>
                <a:ext cx="0" cy="488852"/>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73" name="Line 198">
                <a:extLst>
                  <a:ext uri="{FF2B5EF4-FFF2-40B4-BE49-F238E27FC236}">
                    <a16:creationId xmlns:a16="http://schemas.microsoft.com/office/drawing/2014/main" id="{4349102A-C081-4FD8-A81A-52B653B69392}"/>
                  </a:ext>
                </a:extLst>
              </p:cNvPr>
              <p:cNvSpPr>
                <a:spLocks noChangeShapeType="1"/>
              </p:cNvSpPr>
              <p:nvPr/>
            </p:nvSpPr>
            <p:spPr bwMode="auto">
              <a:xfrm flipH="1" flipV="1">
                <a:off x="2348806" y="1765086"/>
                <a:ext cx="0" cy="514137"/>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74" name="Line 199">
                <a:extLst>
                  <a:ext uri="{FF2B5EF4-FFF2-40B4-BE49-F238E27FC236}">
                    <a16:creationId xmlns:a16="http://schemas.microsoft.com/office/drawing/2014/main" id="{5C32FD94-8EC3-4808-9737-524BA907A596}"/>
                  </a:ext>
                </a:extLst>
              </p:cNvPr>
              <p:cNvSpPr>
                <a:spLocks noChangeShapeType="1"/>
              </p:cNvSpPr>
              <p:nvPr/>
            </p:nvSpPr>
            <p:spPr bwMode="auto">
              <a:xfrm flipH="1" flipV="1">
                <a:off x="2306663" y="1739800"/>
                <a:ext cx="0" cy="539422"/>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75" name="Line 201">
                <a:extLst>
                  <a:ext uri="{FF2B5EF4-FFF2-40B4-BE49-F238E27FC236}">
                    <a16:creationId xmlns:a16="http://schemas.microsoft.com/office/drawing/2014/main" id="{8E054D70-0B6B-41DA-832F-C6100E8D0726}"/>
                  </a:ext>
                </a:extLst>
              </p:cNvPr>
              <p:cNvSpPr>
                <a:spLocks noChangeShapeType="1"/>
              </p:cNvSpPr>
              <p:nvPr/>
            </p:nvSpPr>
            <p:spPr bwMode="auto">
              <a:xfrm flipH="1">
                <a:off x="2141768" y="2296384"/>
                <a:ext cx="463566" cy="0"/>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376" name="Line 202">
                <a:extLst>
                  <a:ext uri="{FF2B5EF4-FFF2-40B4-BE49-F238E27FC236}">
                    <a16:creationId xmlns:a16="http://schemas.microsoft.com/office/drawing/2014/main" id="{8C9B849A-CCE9-4C5B-8B74-D7FF04683AD9}"/>
                  </a:ext>
                </a:extLst>
              </p:cNvPr>
              <p:cNvSpPr>
                <a:spLocks noChangeShapeType="1"/>
              </p:cNvSpPr>
              <p:nvPr/>
            </p:nvSpPr>
            <p:spPr bwMode="auto">
              <a:xfrm flipH="1">
                <a:off x="1959410" y="2296384"/>
                <a:ext cx="141598" cy="0"/>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grpSp>
        <p:grpSp>
          <p:nvGrpSpPr>
            <p:cNvPr id="18" name="Gruppieren 363">
              <a:extLst>
                <a:ext uri="{FF2B5EF4-FFF2-40B4-BE49-F238E27FC236}">
                  <a16:creationId xmlns:a16="http://schemas.microsoft.com/office/drawing/2014/main" id="{A8286766-A4C8-4115-A291-1FFF75E65259}"/>
                </a:ext>
              </a:extLst>
            </p:cNvPr>
            <p:cNvGrpSpPr>
              <a:grpSpLocks noChangeAspect="1"/>
            </p:cNvGrpSpPr>
            <p:nvPr userDrawn="1"/>
          </p:nvGrpSpPr>
          <p:grpSpPr>
            <a:xfrm flipH="1">
              <a:off x="7135651" y="2094762"/>
              <a:ext cx="101555" cy="216288"/>
              <a:chOff x="2519772" y="2429466"/>
              <a:chExt cx="278016" cy="588409"/>
            </a:xfrm>
            <a:solidFill>
              <a:schemeClr val="bg1"/>
            </a:solidFill>
          </p:grpSpPr>
          <p:sp>
            <p:nvSpPr>
              <p:cNvPr id="345" name="Ellipse 364">
                <a:extLst>
                  <a:ext uri="{FF2B5EF4-FFF2-40B4-BE49-F238E27FC236}">
                    <a16:creationId xmlns:a16="http://schemas.microsoft.com/office/drawing/2014/main" id="{FD111406-C6C4-41FE-93B9-391BACA03205}"/>
                  </a:ext>
                </a:extLst>
              </p:cNvPr>
              <p:cNvSpPr/>
              <p:nvPr/>
            </p:nvSpPr>
            <p:spPr>
              <a:xfrm>
                <a:off x="2519772" y="2429466"/>
                <a:ext cx="278016" cy="278016"/>
              </a:xfrm>
              <a:prstGeom prst="ellipse">
                <a:avLst/>
              </a:pr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cxnSp>
            <p:nvCxnSpPr>
              <p:cNvPr id="346" name="Gerader Verbinder 365">
                <a:extLst>
                  <a:ext uri="{FF2B5EF4-FFF2-40B4-BE49-F238E27FC236}">
                    <a16:creationId xmlns:a16="http://schemas.microsoft.com/office/drawing/2014/main" id="{BC3CEE6F-E1B5-48F2-A260-7C7122862561}"/>
                  </a:ext>
                </a:extLst>
              </p:cNvPr>
              <p:cNvCxnSpPr/>
              <p:nvPr/>
            </p:nvCxnSpPr>
            <p:spPr>
              <a:xfrm>
                <a:off x="2658780" y="2709863"/>
                <a:ext cx="0" cy="308012"/>
              </a:xfrm>
              <a:prstGeom prst="line">
                <a:avLst/>
              </a:prstGeom>
              <a:grpFill/>
              <a:ln w="8001" cap="flat" cmpd="sng" algn="ctr">
                <a:solidFill>
                  <a:schemeClr val="tx2"/>
                </a:solidFill>
                <a:prstDash val="solid"/>
              </a:ln>
              <a:effectLst/>
            </p:spPr>
          </p:cxnSp>
        </p:grpSp>
        <p:grpSp>
          <p:nvGrpSpPr>
            <p:cNvPr id="19" name="Gruppieren 218">
              <a:extLst>
                <a:ext uri="{FF2B5EF4-FFF2-40B4-BE49-F238E27FC236}">
                  <a16:creationId xmlns:a16="http://schemas.microsoft.com/office/drawing/2014/main" id="{9C9C6CBB-BE55-4F60-B141-5A192B2E97B3}"/>
                </a:ext>
              </a:extLst>
            </p:cNvPr>
            <p:cNvGrpSpPr/>
            <p:nvPr userDrawn="1"/>
          </p:nvGrpSpPr>
          <p:grpSpPr>
            <a:xfrm>
              <a:off x="6137619" y="1861500"/>
              <a:ext cx="922379" cy="449551"/>
              <a:chOff x="6236389" y="2128812"/>
              <a:chExt cx="928180" cy="449551"/>
            </a:xfrm>
            <a:noFill/>
          </p:grpSpPr>
          <p:grpSp>
            <p:nvGrpSpPr>
              <p:cNvPr id="319" name="Gruppieren 101">
                <a:extLst>
                  <a:ext uri="{FF2B5EF4-FFF2-40B4-BE49-F238E27FC236}">
                    <a16:creationId xmlns:a16="http://schemas.microsoft.com/office/drawing/2014/main" id="{1D7F3537-C2D2-47D5-94F5-4E19D06F1A72}"/>
                  </a:ext>
                </a:extLst>
              </p:cNvPr>
              <p:cNvGrpSpPr/>
              <p:nvPr/>
            </p:nvGrpSpPr>
            <p:grpSpPr>
              <a:xfrm flipH="1">
                <a:off x="6236389" y="2251264"/>
                <a:ext cx="290756" cy="327099"/>
                <a:chOff x="1902468" y="3554633"/>
                <a:chExt cx="270066" cy="303823"/>
              </a:xfrm>
              <a:grpFill/>
            </p:grpSpPr>
            <p:sp>
              <p:nvSpPr>
                <p:cNvPr id="339" name="Freihandform: Form 463">
                  <a:extLst>
                    <a:ext uri="{FF2B5EF4-FFF2-40B4-BE49-F238E27FC236}">
                      <a16:creationId xmlns:a16="http://schemas.microsoft.com/office/drawing/2014/main" id="{A2520314-287B-4B59-8BC2-B351917CF5DB}"/>
                    </a:ext>
                  </a:extLst>
                </p:cNvPr>
                <p:cNvSpPr>
                  <a:spLocks noChangeAspect="1"/>
                </p:cNvSpPr>
                <p:nvPr/>
              </p:nvSpPr>
              <p:spPr>
                <a:xfrm flipH="1">
                  <a:off x="2012182" y="3554633"/>
                  <a:ext cx="160352" cy="301714"/>
                </a:xfrm>
                <a:custGeom>
                  <a:avLst/>
                  <a:gdLst>
                    <a:gd name="connsiteX0" fmla="*/ 0 w 361950"/>
                    <a:gd name="connsiteY0" fmla="*/ 681038 h 681038"/>
                    <a:gd name="connsiteX1" fmla="*/ 0 w 361950"/>
                    <a:gd name="connsiteY1" fmla="*/ 242888 h 681038"/>
                    <a:gd name="connsiteX2" fmla="*/ 361950 w 361950"/>
                    <a:gd name="connsiteY2" fmla="*/ 0 h 681038"/>
                    <a:gd name="connsiteX3" fmla="*/ 361950 w 361950"/>
                    <a:gd name="connsiteY3" fmla="*/ 250032 h 681038"/>
                  </a:gdLst>
                  <a:ahLst/>
                  <a:cxnLst>
                    <a:cxn ang="0">
                      <a:pos x="connsiteX0" y="connsiteY0"/>
                    </a:cxn>
                    <a:cxn ang="0">
                      <a:pos x="connsiteX1" y="connsiteY1"/>
                    </a:cxn>
                    <a:cxn ang="0">
                      <a:pos x="connsiteX2" y="connsiteY2"/>
                    </a:cxn>
                    <a:cxn ang="0">
                      <a:pos x="connsiteX3" y="connsiteY3"/>
                    </a:cxn>
                  </a:cxnLst>
                  <a:rect l="l" t="t" r="r" b="b"/>
                  <a:pathLst>
                    <a:path w="361950" h="681038">
                      <a:moveTo>
                        <a:pt x="0" y="681038"/>
                      </a:moveTo>
                      <a:lnTo>
                        <a:pt x="0" y="242888"/>
                      </a:lnTo>
                      <a:lnTo>
                        <a:pt x="361950" y="0"/>
                      </a:lnTo>
                      <a:lnTo>
                        <a:pt x="361950" y="250032"/>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40" name="Freihandform: Form 464">
                  <a:extLst>
                    <a:ext uri="{FF2B5EF4-FFF2-40B4-BE49-F238E27FC236}">
                      <a16:creationId xmlns:a16="http://schemas.microsoft.com/office/drawing/2014/main" id="{0C49097E-1FE3-4B9F-9E97-139EA1C462A5}"/>
                    </a:ext>
                  </a:extLst>
                </p:cNvPr>
                <p:cNvSpPr>
                  <a:spLocks noChangeAspect="1"/>
                </p:cNvSpPr>
                <p:nvPr/>
              </p:nvSpPr>
              <p:spPr>
                <a:xfrm flipH="1">
                  <a:off x="1902468" y="3669622"/>
                  <a:ext cx="128703" cy="188834"/>
                </a:xfrm>
                <a:custGeom>
                  <a:avLst/>
                  <a:gdLst>
                    <a:gd name="connsiteX0" fmla="*/ 0 w 290512"/>
                    <a:gd name="connsiteY0" fmla="*/ 423862 h 426243"/>
                    <a:gd name="connsiteX1" fmla="*/ 0 w 290512"/>
                    <a:gd name="connsiteY1" fmla="*/ 59531 h 426243"/>
                    <a:gd name="connsiteX2" fmla="*/ 145256 w 290512"/>
                    <a:gd name="connsiteY2" fmla="*/ 0 h 426243"/>
                    <a:gd name="connsiteX3" fmla="*/ 290512 w 290512"/>
                    <a:gd name="connsiteY3" fmla="*/ 61912 h 426243"/>
                    <a:gd name="connsiteX4" fmla="*/ 290512 w 290512"/>
                    <a:gd name="connsiteY4" fmla="*/ 426243 h 426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12" h="426243">
                      <a:moveTo>
                        <a:pt x="0" y="423862"/>
                      </a:moveTo>
                      <a:lnTo>
                        <a:pt x="0" y="59531"/>
                      </a:lnTo>
                      <a:lnTo>
                        <a:pt x="145256" y="0"/>
                      </a:lnTo>
                      <a:lnTo>
                        <a:pt x="290512" y="61912"/>
                      </a:lnTo>
                      <a:lnTo>
                        <a:pt x="290512" y="426243"/>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41" name="Freihandform: Form 469">
                  <a:extLst>
                    <a:ext uri="{FF2B5EF4-FFF2-40B4-BE49-F238E27FC236}">
                      <a16:creationId xmlns:a16="http://schemas.microsoft.com/office/drawing/2014/main" id="{1AB8C2D2-0FAA-44A5-AB29-6FF9068DB0CC}"/>
                    </a:ext>
                  </a:extLst>
                </p:cNvPr>
                <p:cNvSpPr>
                  <a:spLocks noChangeAspect="1"/>
                </p:cNvSpPr>
                <p:nvPr/>
              </p:nvSpPr>
              <p:spPr>
                <a:xfrm flipH="1">
                  <a:off x="2117677" y="3730808"/>
                  <a:ext cx="24263" cy="3797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42" name="Freihandform: Form 470">
                  <a:extLst>
                    <a:ext uri="{FF2B5EF4-FFF2-40B4-BE49-F238E27FC236}">
                      <a16:creationId xmlns:a16="http://schemas.microsoft.com/office/drawing/2014/main" id="{44BF0F30-D2DD-40F4-AE95-0D5751B767A6}"/>
                    </a:ext>
                  </a:extLst>
                </p:cNvPr>
                <p:cNvSpPr>
                  <a:spLocks noChangeAspect="1"/>
                </p:cNvSpPr>
                <p:nvPr/>
              </p:nvSpPr>
              <p:spPr>
                <a:xfrm flipH="1">
                  <a:off x="2054380" y="3649578"/>
                  <a:ext cx="24263" cy="3797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43" name="Freihandform: Form 471">
                  <a:extLst>
                    <a:ext uri="{FF2B5EF4-FFF2-40B4-BE49-F238E27FC236}">
                      <a16:creationId xmlns:a16="http://schemas.microsoft.com/office/drawing/2014/main" id="{E4130190-3E9D-423D-80B6-38750801E33F}"/>
                    </a:ext>
                  </a:extLst>
                </p:cNvPr>
                <p:cNvSpPr>
                  <a:spLocks noChangeAspect="1"/>
                </p:cNvSpPr>
                <p:nvPr/>
              </p:nvSpPr>
              <p:spPr>
                <a:xfrm flipH="1">
                  <a:off x="1982644" y="3711819"/>
                  <a:ext cx="24263" cy="3797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44" name="Freihandform: Form 472">
                  <a:extLst>
                    <a:ext uri="{FF2B5EF4-FFF2-40B4-BE49-F238E27FC236}">
                      <a16:creationId xmlns:a16="http://schemas.microsoft.com/office/drawing/2014/main" id="{C4E4732E-ABB4-4124-B162-C4DAF9A1716D}"/>
                    </a:ext>
                  </a:extLst>
                </p:cNvPr>
                <p:cNvSpPr>
                  <a:spLocks noChangeAspect="1"/>
                </p:cNvSpPr>
                <p:nvPr/>
              </p:nvSpPr>
              <p:spPr>
                <a:xfrm flipH="1">
                  <a:off x="1923567" y="3710764"/>
                  <a:ext cx="24263" cy="3797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grpSp>
          <p:grpSp>
            <p:nvGrpSpPr>
              <p:cNvPr id="320" name="Gruppieren 100">
                <a:extLst>
                  <a:ext uri="{FF2B5EF4-FFF2-40B4-BE49-F238E27FC236}">
                    <a16:creationId xmlns:a16="http://schemas.microsoft.com/office/drawing/2014/main" id="{91A63A1B-88BD-4DB3-AB69-D795B24394FD}"/>
                  </a:ext>
                </a:extLst>
              </p:cNvPr>
              <p:cNvGrpSpPr/>
              <p:nvPr/>
            </p:nvGrpSpPr>
            <p:grpSpPr>
              <a:xfrm flipH="1">
                <a:off x="6785258" y="2305419"/>
                <a:ext cx="159140" cy="233490"/>
                <a:chOff x="1460312" y="3612022"/>
                <a:chExt cx="168637" cy="247425"/>
              </a:xfrm>
              <a:grpFill/>
            </p:grpSpPr>
            <p:sp>
              <p:nvSpPr>
                <p:cNvPr id="335" name="Freihandform: Form 467">
                  <a:extLst>
                    <a:ext uri="{FF2B5EF4-FFF2-40B4-BE49-F238E27FC236}">
                      <a16:creationId xmlns:a16="http://schemas.microsoft.com/office/drawing/2014/main" id="{251434EA-07B1-44CE-80FB-899C50E198ED}"/>
                    </a:ext>
                  </a:extLst>
                </p:cNvPr>
                <p:cNvSpPr>
                  <a:spLocks noChangeAspect="1"/>
                </p:cNvSpPr>
                <p:nvPr/>
              </p:nvSpPr>
              <p:spPr>
                <a:xfrm flipH="1">
                  <a:off x="1460312" y="3612022"/>
                  <a:ext cx="168637" cy="247425"/>
                </a:xfrm>
                <a:custGeom>
                  <a:avLst/>
                  <a:gdLst>
                    <a:gd name="connsiteX0" fmla="*/ 0 w 290512"/>
                    <a:gd name="connsiteY0" fmla="*/ 423862 h 426243"/>
                    <a:gd name="connsiteX1" fmla="*/ 0 w 290512"/>
                    <a:gd name="connsiteY1" fmla="*/ 59531 h 426243"/>
                    <a:gd name="connsiteX2" fmla="*/ 145256 w 290512"/>
                    <a:gd name="connsiteY2" fmla="*/ 0 h 426243"/>
                    <a:gd name="connsiteX3" fmla="*/ 290512 w 290512"/>
                    <a:gd name="connsiteY3" fmla="*/ 61912 h 426243"/>
                    <a:gd name="connsiteX4" fmla="*/ 290512 w 290512"/>
                    <a:gd name="connsiteY4" fmla="*/ 426243 h 426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12" h="426243">
                      <a:moveTo>
                        <a:pt x="0" y="423862"/>
                      </a:moveTo>
                      <a:lnTo>
                        <a:pt x="0" y="59531"/>
                      </a:lnTo>
                      <a:lnTo>
                        <a:pt x="145256" y="0"/>
                      </a:lnTo>
                      <a:lnTo>
                        <a:pt x="290512" y="61912"/>
                      </a:lnTo>
                      <a:lnTo>
                        <a:pt x="290512" y="426243"/>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36" name="Freihandform: Form 473">
                  <a:extLst>
                    <a:ext uri="{FF2B5EF4-FFF2-40B4-BE49-F238E27FC236}">
                      <a16:creationId xmlns:a16="http://schemas.microsoft.com/office/drawing/2014/main" id="{96AD234F-44DC-4356-A081-11B424B7E2B5}"/>
                    </a:ext>
                  </a:extLst>
                </p:cNvPr>
                <p:cNvSpPr>
                  <a:spLocks noChangeAspect="1"/>
                </p:cNvSpPr>
                <p:nvPr/>
              </p:nvSpPr>
              <p:spPr>
                <a:xfrm flipH="1">
                  <a:off x="1568608" y="3668566"/>
                  <a:ext cx="33699" cy="5274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37" name="Freihandform: Form 474">
                  <a:extLst>
                    <a:ext uri="{FF2B5EF4-FFF2-40B4-BE49-F238E27FC236}">
                      <a16:creationId xmlns:a16="http://schemas.microsoft.com/office/drawing/2014/main" id="{33FE8956-8776-497D-879D-C3C6C7CD50AD}"/>
                    </a:ext>
                  </a:extLst>
                </p:cNvPr>
                <p:cNvSpPr>
                  <a:spLocks noChangeAspect="1"/>
                </p:cNvSpPr>
                <p:nvPr/>
              </p:nvSpPr>
              <p:spPr>
                <a:xfrm flipH="1">
                  <a:off x="1485536" y="3668566"/>
                  <a:ext cx="33699" cy="5274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38" name="Freihandform: Form 475">
                  <a:extLst>
                    <a:ext uri="{FF2B5EF4-FFF2-40B4-BE49-F238E27FC236}">
                      <a16:creationId xmlns:a16="http://schemas.microsoft.com/office/drawing/2014/main" id="{6DC81FEC-DD6A-4023-9184-9809A1D11CB1}"/>
                    </a:ext>
                  </a:extLst>
                </p:cNvPr>
                <p:cNvSpPr>
                  <a:spLocks noChangeAspect="1"/>
                </p:cNvSpPr>
                <p:nvPr/>
              </p:nvSpPr>
              <p:spPr>
                <a:xfrm flipH="1">
                  <a:off x="1485536" y="3772194"/>
                  <a:ext cx="33699" cy="5274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grpSp>
          <p:grpSp>
            <p:nvGrpSpPr>
              <p:cNvPr id="321" name="Gruppieren 102">
                <a:extLst>
                  <a:ext uri="{FF2B5EF4-FFF2-40B4-BE49-F238E27FC236}">
                    <a16:creationId xmlns:a16="http://schemas.microsoft.com/office/drawing/2014/main" id="{53D40F86-A122-4377-A6EA-B9B16DBEF47E}"/>
                  </a:ext>
                </a:extLst>
              </p:cNvPr>
              <p:cNvGrpSpPr/>
              <p:nvPr/>
            </p:nvGrpSpPr>
            <p:grpSpPr>
              <a:xfrm flipH="1">
                <a:off x="6485672" y="2128812"/>
                <a:ext cx="285817" cy="279743"/>
                <a:chOff x="1686921" y="3424875"/>
                <a:chExt cx="214491" cy="209933"/>
              </a:xfrm>
              <a:grpFill/>
            </p:grpSpPr>
            <p:sp>
              <p:nvSpPr>
                <p:cNvPr id="326" name="Freihandform: Form 465">
                  <a:extLst>
                    <a:ext uri="{FF2B5EF4-FFF2-40B4-BE49-F238E27FC236}">
                      <a16:creationId xmlns:a16="http://schemas.microsoft.com/office/drawing/2014/main" id="{1FD667BA-BD37-4AEC-95EC-C50B79A938D2}"/>
                    </a:ext>
                  </a:extLst>
                </p:cNvPr>
                <p:cNvSpPr>
                  <a:spLocks noChangeAspect="1"/>
                </p:cNvSpPr>
                <p:nvPr/>
              </p:nvSpPr>
              <p:spPr>
                <a:xfrm flipH="1">
                  <a:off x="1686921" y="3490382"/>
                  <a:ext cx="84940" cy="141714"/>
                </a:xfrm>
                <a:custGeom>
                  <a:avLst/>
                  <a:gdLst>
                    <a:gd name="connsiteX0" fmla="*/ 0 w 271462"/>
                    <a:gd name="connsiteY0" fmla="*/ 469106 h 473868"/>
                    <a:gd name="connsiteX1" fmla="*/ 0 w 271462"/>
                    <a:gd name="connsiteY1" fmla="*/ 0 h 473868"/>
                    <a:gd name="connsiteX2" fmla="*/ 271462 w 271462"/>
                    <a:gd name="connsiteY2" fmla="*/ 0 h 473868"/>
                    <a:gd name="connsiteX3" fmla="*/ 271462 w 271462"/>
                    <a:gd name="connsiteY3" fmla="*/ 473868 h 473868"/>
                  </a:gdLst>
                  <a:ahLst/>
                  <a:cxnLst>
                    <a:cxn ang="0">
                      <a:pos x="connsiteX0" y="connsiteY0"/>
                    </a:cxn>
                    <a:cxn ang="0">
                      <a:pos x="connsiteX1" y="connsiteY1"/>
                    </a:cxn>
                    <a:cxn ang="0">
                      <a:pos x="connsiteX2" y="connsiteY2"/>
                    </a:cxn>
                    <a:cxn ang="0">
                      <a:pos x="connsiteX3" y="connsiteY3"/>
                    </a:cxn>
                  </a:cxnLst>
                  <a:rect l="l" t="t" r="r" b="b"/>
                  <a:pathLst>
                    <a:path w="271462" h="473868">
                      <a:moveTo>
                        <a:pt x="0" y="469106"/>
                      </a:moveTo>
                      <a:lnTo>
                        <a:pt x="0" y="0"/>
                      </a:lnTo>
                      <a:lnTo>
                        <a:pt x="271462" y="0"/>
                      </a:lnTo>
                      <a:lnTo>
                        <a:pt x="271462" y="473868"/>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27" name="Freihandform: Form 465">
                  <a:extLst>
                    <a:ext uri="{FF2B5EF4-FFF2-40B4-BE49-F238E27FC236}">
                      <a16:creationId xmlns:a16="http://schemas.microsoft.com/office/drawing/2014/main" id="{60449E52-3892-4C9C-B2D7-C07DC8D25EC7}"/>
                    </a:ext>
                  </a:extLst>
                </p:cNvPr>
                <p:cNvSpPr>
                  <a:spLocks noChangeAspect="1"/>
                </p:cNvSpPr>
                <p:nvPr/>
              </p:nvSpPr>
              <p:spPr>
                <a:xfrm flipH="1">
                  <a:off x="1781149" y="3424875"/>
                  <a:ext cx="120263" cy="209933"/>
                </a:xfrm>
                <a:custGeom>
                  <a:avLst/>
                  <a:gdLst>
                    <a:gd name="connsiteX0" fmla="*/ 0 w 271462"/>
                    <a:gd name="connsiteY0" fmla="*/ 469106 h 473868"/>
                    <a:gd name="connsiteX1" fmla="*/ 0 w 271462"/>
                    <a:gd name="connsiteY1" fmla="*/ 0 h 473868"/>
                    <a:gd name="connsiteX2" fmla="*/ 271462 w 271462"/>
                    <a:gd name="connsiteY2" fmla="*/ 0 h 473868"/>
                    <a:gd name="connsiteX3" fmla="*/ 271462 w 271462"/>
                    <a:gd name="connsiteY3" fmla="*/ 473868 h 473868"/>
                  </a:gdLst>
                  <a:ahLst/>
                  <a:cxnLst>
                    <a:cxn ang="0">
                      <a:pos x="connsiteX0" y="connsiteY0"/>
                    </a:cxn>
                    <a:cxn ang="0">
                      <a:pos x="connsiteX1" y="connsiteY1"/>
                    </a:cxn>
                    <a:cxn ang="0">
                      <a:pos x="connsiteX2" y="connsiteY2"/>
                    </a:cxn>
                    <a:cxn ang="0">
                      <a:pos x="connsiteX3" y="connsiteY3"/>
                    </a:cxn>
                  </a:cxnLst>
                  <a:rect l="l" t="t" r="r" b="b"/>
                  <a:pathLst>
                    <a:path w="271462" h="473868">
                      <a:moveTo>
                        <a:pt x="0" y="469106"/>
                      </a:moveTo>
                      <a:lnTo>
                        <a:pt x="0" y="0"/>
                      </a:lnTo>
                      <a:lnTo>
                        <a:pt x="271462" y="0"/>
                      </a:lnTo>
                      <a:lnTo>
                        <a:pt x="271462" y="473868"/>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28" name="Freihandform: Form 477">
                  <a:extLst>
                    <a:ext uri="{FF2B5EF4-FFF2-40B4-BE49-F238E27FC236}">
                      <a16:creationId xmlns:a16="http://schemas.microsoft.com/office/drawing/2014/main" id="{EB3D7212-2EA5-4984-8B84-F30ED3140645}"/>
                    </a:ext>
                  </a:extLst>
                </p:cNvPr>
                <p:cNvSpPr>
                  <a:spLocks noChangeAspect="1"/>
                </p:cNvSpPr>
                <p:nvPr/>
              </p:nvSpPr>
              <p:spPr>
                <a:xfrm flipH="1">
                  <a:off x="1738366" y="3579593"/>
                  <a:ext cx="15949" cy="24964"/>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29" name="Freihandform: Form 478">
                  <a:extLst>
                    <a:ext uri="{FF2B5EF4-FFF2-40B4-BE49-F238E27FC236}">
                      <a16:creationId xmlns:a16="http://schemas.microsoft.com/office/drawing/2014/main" id="{F7173E42-A653-47D9-BA44-A7DF1EC45ED6}"/>
                    </a:ext>
                  </a:extLst>
                </p:cNvPr>
                <p:cNvSpPr>
                  <a:spLocks noChangeAspect="1"/>
                </p:cNvSpPr>
                <p:nvPr/>
              </p:nvSpPr>
              <p:spPr>
                <a:xfrm flipH="1">
                  <a:off x="1705204" y="3508770"/>
                  <a:ext cx="15949" cy="24964"/>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30" name="Freihandform: Form 479">
                  <a:extLst>
                    <a:ext uri="{FF2B5EF4-FFF2-40B4-BE49-F238E27FC236}">
                      <a16:creationId xmlns:a16="http://schemas.microsoft.com/office/drawing/2014/main" id="{5C47E1F6-71E9-4EBB-A3DA-123AA039ECC6}"/>
                    </a:ext>
                  </a:extLst>
                </p:cNvPr>
                <p:cNvSpPr>
                  <a:spLocks noChangeAspect="1"/>
                </p:cNvSpPr>
                <p:nvPr/>
              </p:nvSpPr>
              <p:spPr>
                <a:xfrm flipH="1">
                  <a:off x="1860492" y="3446439"/>
                  <a:ext cx="15949" cy="24964"/>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31" name="Freihandform: Form 480">
                  <a:extLst>
                    <a:ext uri="{FF2B5EF4-FFF2-40B4-BE49-F238E27FC236}">
                      <a16:creationId xmlns:a16="http://schemas.microsoft.com/office/drawing/2014/main" id="{B8AD1CF6-D09B-4258-944C-6BD46D32047D}"/>
                    </a:ext>
                  </a:extLst>
                </p:cNvPr>
                <p:cNvSpPr>
                  <a:spLocks noChangeAspect="1"/>
                </p:cNvSpPr>
                <p:nvPr/>
              </p:nvSpPr>
              <p:spPr>
                <a:xfrm flipH="1">
                  <a:off x="1860492" y="3481254"/>
                  <a:ext cx="15949" cy="24964"/>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32" name="Freihandform: Form 481">
                  <a:extLst>
                    <a:ext uri="{FF2B5EF4-FFF2-40B4-BE49-F238E27FC236}">
                      <a16:creationId xmlns:a16="http://schemas.microsoft.com/office/drawing/2014/main" id="{DF06CDAF-6711-431E-8A21-2F2CCFC677C3}"/>
                    </a:ext>
                  </a:extLst>
                </p:cNvPr>
                <p:cNvSpPr>
                  <a:spLocks noChangeAspect="1"/>
                </p:cNvSpPr>
                <p:nvPr/>
              </p:nvSpPr>
              <p:spPr>
                <a:xfrm flipH="1">
                  <a:off x="1804868" y="3481254"/>
                  <a:ext cx="15949" cy="24964"/>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33" name="Freihandform: Form 482">
                  <a:extLst>
                    <a:ext uri="{FF2B5EF4-FFF2-40B4-BE49-F238E27FC236}">
                      <a16:creationId xmlns:a16="http://schemas.microsoft.com/office/drawing/2014/main" id="{0937BC11-EB0E-4ABC-9791-7EFBE881B531}"/>
                    </a:ext>
                  </a:extLst>
                </p:cNvPr>
                <p:cNvSpPr>
                  <a:spLocks noChangeAspect="1"/>
                </p:cNvSpPr>
                <p:nvPr/>
              </p:nvSpPr>
              <p:spPr>
                <a:xfrm flipH="1">
                  <a:off x="1834627" y="3517359"/>
                  <a:ext cx="15949" cy="24964"/>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34" name="Freihandform: Form 483">
                  <a:extLst>
                    <a:ext uri="{FF2B5EF4-FFF2-40B4-BE49-F238E27FC236}">
                      <a16:creationId xmlns:a16="http://schemas.microsoft.com/office/drawing/2014/main" id="{04EAA28A-291E-4B76-AE61-7778336FDF00}"/>
                    </a:ext>
                  </a:extLst>
                </p:cNvPr>
                <p:cNvSpPr>
                  <a:spLocks noChangeAspect="1"/>
                </p:cNvSpPr>
                <p:nvPr/>
              </p:nvSpPr>
              <p:spPr>
                <a:xfrm flipH="1">
                  <a:off x="1804868" y="3580753"/>
                  <a:ext cx="15949" cy="24964"/>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grpSp>
          <p:grpSp>
            <p:nvGrpSpPr>
              <p:cNvPr id="322" name="Gruppieren 99">
                <a:extLst>
                  <a:ext uri="{FF2B5EF4-FFF2-40B4-BE49-F238E27FC236}">
                    <a16:creationId xmlns:a16="http://schemas.microsoft.com/office/drawing/2014/main" id="{DDC0DF4E-0EA0-4F80-A00B-42A311083218}"/>
                  </a:ext>
                </a:extLst>
              </p:cNvPr>
              <p:cNvGrpSpPr/>
              <p:nvPr/>
            </p:nvGrpSpPr>
            <p:grpSpPr>
              <a:xfrm flipH="1">
                <a:off x="7003899" y="2422851"/>
                <a:ext cx="160670" cy="124030"/>
                <a:chOff x="1227001" y="3736462"/>
                <a:chExt cx="170259" cy="131432"/>
              </a:xfrm>
              <a:grpFill/>
            </p:grpSpPr>
            <p:sp>
              <p:nvSpPr>
                <p:cNvPr id="323" name="Freihandform: Form 468">
                  <a:extLst>
                    <a:ext uri="{FF2B5EF4-FFF2-40B4-BE49-F238E27FC236}">
                      <a16:creationId xmlns:a16="http://schemas.microsoft.com/office/drawing/2014/main" id="{1AC1EAC9-C4FE-4FAE-BF5B-D38CD7E64989}"/>
                    </a:ext>
                  </a:extLst>
                </p:cNvPr>
                <p:cNvSpPr>
                  <a:spLocks noChangeAspect="1"/>
                </p:cNvSpPr>
                <p:nvPr/>
              </p:nvSpPr>
              <p:spPr>
                <a:xfrm flipH="1">
                  <a:off x="1227001" y="3736462"/>
                  <a:ext cx="170259" cy="131432"/>
                </a:xfrm>
                <a:custGeom>
                  <a:avLst/>
                  <a:gdLst>
                    <a:gd name="connsiteX0" fmla="*/ 0 w 290512"/>
                    <a:gd name="connsiteY0" fmla="*/ 423862 h 426243"/>
                    <a:gd name="connsiteX1" fmla="*/ 0 w 290512"/>
                    <a:gd name="connsiteY1" fmla="*/ 59531 h 426243"/>
                    <a:gd name="connsiteX2" fmla="*/ 145256 w 290512"/>
                    <a:gd name="connsiteY2" fmla="*/ 0 h 426243"/>
                    <a:gd name="connsiteX3" fmla="*/ 290512 w 290512"/>
                    <a:gd name="connsiteY3" fmla="*/ 61912 h 426243"/>
                    <a:gd name="connsiteX4" fmla="*/ 290512 w 290512"/>
                    <a:gd name="connsiteY4" fmla="*/ 426243 h 426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12" h="426243">
                      <a:moveTo>
                        <a:pt x="0" y="423862"/>
                      </a:moveTo>
                      <a:lnTo>
                        <a:pt x="0" y="59531"/>
                      </a:lnTo>
                      <a:lnTo>
                        <a:pt x="145256" y="0"/>
                      </a:lnTo>
                      <a:lnTo>
                        <a:pt x="290512" y="61912"/>
                      </a:lnTo>
                      <a:lnTo>
                        <a:pt x="290512" y="426243"/>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24" name="Freihandform: Form 476">
                  <a:extLst>
                    <a:ext uri="{FF2B5EF4-FFF2-40B4-BE49-F238E27FC236}">
                      <a16:creationId xmlns:a16="http://schemas.microsoft.com/office/drawing/2014/main" id="{2040A013-E6B2-4FB8-B7DA-16B091F67728}"/>
                    </a:ext>
                  </a:extLst>
                </p:cNvPr>
                <p:cNvSpPr>
                  <a:spLocks noChangeAspect="1"/>
                </p:cNvSpPr>
                <p:nvPr/>
              </p:nvSpPr>
              <p:spPr>
                <a:xfrm flipH="1">
                  <a:off x="1334465" y="3793269"/>
                  <a:ext cx="33699" cy="5274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25" name="Freihandform: Form 284">
                  <a:extLst>
                    <a:ext uri="{FF2B5EF4-FFF2-40B4-BE49-F238E27FC236}">
                      <a16:creationId xmlns:a16="http://schemas.microsoft.com/office/drawing/2014/main" id="{D50A0F9C-87F2-4CEC-8193-532A25A7639C}"/>
                    </a:ext>
                  </a:extLst>
                </p:cNvPr>
                <p:cNvSpPr>
                  <a:spLocks noChangeAspect="1"/>
                </p:cNvSpPr>
                <p:nvPr/>
              </p:nvSpPr>
              <p:spPr>
                <a:xfrm flipH="1">
                  <a:off x="1262554" y="3793269"/>
                  <a:ext cx="33699" cy="5274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grpSp>
        </p:grpSp>
        <p:grpSp>
          <p:nvGrpSpPr>
            <p:cNvPr id="20" name="Gruppieren 17">
              <a:extLst>
                <a:ext uri="{FF2B5EF4-FFF2-40B4-BE49-F238E27FC236}">
                  <a16:creationId xmlns:a16="http://schemas.microsoft.com/office/drawing/2014/main" id="{1E6FA725-2E64-4810-A0B2-1D833082D526}"/>
                </a:ext>
              </a:extLst>
            </p:cNvPr>
            <p:cNvGrpSpPr/>
            <p:nvPr userDrawn="1"/>
          </p:nvGrpSpPr>
          <p:grpSpPr>
            <a:xfrm flipH="1">
              <a:off x="7704347" y="2098750"/>
              <a:ext cx="374611" cy="212300"/>
              <a:chOff x="480550" y="3368087"/>
              <a:chExt cx="399465" cy="224971"/>
            </a:xfrm>
            <a:noFill/>
          </p:grpSpPr>
          <p:sp>
            <p:nvSpPr>
              <p:cNvPr id="313" name="Freihandform: Form 508">
                <a:extLst>
                  <a:ext uri="{FF2B5EF4-FFF2-40B4-BE49-F238E27FC236}">
                    <a16:creationId xmlns:a16="http://schemas.microsoft.com/office/drawing/2014/main" id="{36F95619-B2C4-45A7-896F-53927F119597}"/>
                  </a:ext>
                </a:extLst>
              </p:cNvPr>
              <p:cNvSpPr>
                <a:spLocks noChangeAspect="1"/>
              </p:cNvSpPr>
              <p:nvPr/>
            </p:nvSpPr>
            <p:spPr>
              <a:xfrm flipH="1">
                <a:off x="731744" y="3368087"/>
                <a:ext cx="148271" cy="217545"/>
              </a:xfrm>
              <a:custGeom>
                <a:avLst/>
                <a:gdLst>
                  <a:gd name="connsiteX0" fmla="*/ 0 w 290512"/>
                  <a:gd name="connsiteY0" fmla="*/ 423862 h 426243"/>
                  <a:gd name="connsiteX1" fmla="*/ 0 w 290512"/>
                  <a:gd name="connsiteY1" fmla="*/ 59531 h 426243"/>
                  <a:gd name="connsiteX2" fmla="*/ 145256 w 290512"/>
                  <a:gd name="connsiteY2" fmla="*/ 0 h 426243"/>
                  <a:gd name="connsiteX3" fmla="*/ 290512 w 290512"/>
                  <a:gd name="connsiteY3" fmla="*/ 61912 h 426243"/>
                  <a:gd name="connsiteX4" fmla="*/ 290512 w 290512"/>
                  <a:gd name="connsiteY4" fmla="*/ 426243 h 426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12" h="426243">
                    <a:moveTo>
                      <a:pt x="0" y="423862"/>
                    </a:moveTo>
                    <a:lnTo>
                      <a:pt x="0" y="59531"/>
                    </a:lnTo>
                    <a:lnTo>
                      <a:pt x="145256" y="0"/>
                    </a:lnTo>
                    <a:lnTo>
                      <a:pt x="290512" y="61912"/>
                    </a:lnTo>
                    <a:lnTo>
                      <a:pt x="290512" y="426243"/>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14" name="Freihandform: Form 509">
                <a:extLst>
                  <a:ext uri="{FF2B5EF4-FFF2-40B4-BE49-F238E27FC236}">
                    <a16:creationId xmlns:a16="http://schemas.microsoft.com/office/drawing/2014/main" id="{3B0EA8F9-F58A-42EE-979B-FB86C9B6CC93}"/>
                  </a:ext>
                </a:extLst>
              </p:cNvPr>
              <p:cNvSpPr>
                <a:spLocks noChangeAspect="1"/>
              </p:cNvSpPr>
              <p:nvPr/>
            </p:nvSpPr>
            <p:spPr>
              <a:xfrm flipH="1">
                <a:off x="480550" y="3477498"/>
                <a:ext cx="195756" cy="115560"/>
              </a:xfrm>
              <a:custGeom>
                <a:avLst/>
                <a:gdLst>
                  <a:gd name="connsiteX0" fmla="*/ 0 w 290512"/>
                  <a:gd name="connsiteY0" fmla="*/ 423862 h 426243"/>
                  <a:gd name="connsiteX1" fmla="*/ 0 w 290512"/>
                  <a:gd name="connsiteY1" fmla="*/ 59531 h 426243"/>
                  <a:gd name="connsiteX2" fmla="*/ 145256 w 290512"/>
                  <a:gd name="connsiteY2" fmla="*/ 0 h 426243"/>
                  <a:gd name="connsiteX3" fmla="*/ 290512 w 290512"/>
                  <a:gd name="connsiteY3" fmla="*/ 61912 h 426243"/>
                  <a:gd name="connsiteX4" fmla="*/ 290512 w 290512"/>
                  <a:gd name="connsiteY4" fmla="*/ 426243 h 426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512" h="426243">
                    <a:moveTo>
                      <a:pt x="0" y="423862"/>
                    </a:moveTo>
                    <a:lnTo>
                      <a:pt x="0" y="59531"/>
                    </a:lnTo>
                    <a:lnTo>
                      <a:pt x="145256" y="0"/>
                    </a:lnTo>
                    <a:lnTo>
                      <a:pt x="290512" y="61912"/>
                    </a:lnTo>
                    <a:lnTo>
                      <a:pt x="290512" y="426243"/>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15" name="Freihandform: Form 514">
                <a:extLst>
                  <a:ext uri="{FF2B5EF4-FFF2-40B4-BE49-F238E27FC236}">
                    <a16:creationId xmlns:a16="http://schemas.microsoft.com/office/drawing/2014/main" id="{11D147BB-DC80-4F41-9B34-F6F5739E38BD}"/>
                  </a:ext>
                </a:extLst>
              </p:cNvPr>
              <p:cNvSpPr>
                <a:spLocks noChangeAspect="1"/>
              </p:cNvSpPr>
              <p:nvPr/>
            </p:nvSpPr>
            <p:spPr>
              <a:xfrm flipH="1">
                <a:off x="826961" y="3417802"/>
                <a:ext cx="29629" cy="4637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16" name="Freihandform: Form 515">
                <a:extLst>
                  <a:ext uri="{FF2B5EF4-FFF2-40B4-BE49-F238E27FC236}">
                    <a16:creationId xmlns:a16="http://schemas.microsoft.com/office/drawing/2014/main" id="{1E8CDF6A-7F91-4F20-868C-C20019B31A2A}"/>
                  </a:ext>
                </a:extLst>
              </p:cNvPr>
              <p:cNvSpPr>
                <a:spLocks noChangeAspect="1"/>
              </p:cNvSpPr>
              <p:nvPr/>
            </p:nvSpPr>
            <p:spPr>
              <a:xfrm flipH="1">
                <a:off x="753921" y="3417802"/>
                <a:ext cx="29629" cy="4637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17" name="Freihandform: Form 516">
                <a:extLst>
                  <a:ext uri="{FF2B5EF4-FFF2-40B4-BE49-F238E27FC236}">
                    <a16:creationId xmlns:a16="http://schemas.microsoft.com/office/drawing/2014/main" id="{1ACBB802-CED2-47EF-B23C-E450939D1608}"/>
                  </a:ext>
                </a:extLst>
              </p:cNvPr>
              <p:cNvSpPr>
                <a:spLocks noChangeAspect="1"/>
              </p:cNvSpPr>
              <p:nvPr/>
            </p:nvSpPr>
            <p:spPr>
              <a:xfrm flipH="1">
                <a:off x="753921" y="3508915"/>
                <a:ext cx="29629" cy="4637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318" name="Freihandform: Form 517">
                <a:extLst>
                  <a:ext uri="{FF2B5EF4-FFF2-40B4-BE49-F238E27FC236}">
                    <a16:creationId xmlns:a16="http://schemas.microsoft.com/office/drawing/2014/main" id="{902680C8-1C2C-4356-9AC6-7D78EE733B31}"/>
                  </a:ext>
                </a:extLst>
              </p:cNvPr>
              <p:cNvSpPr>
                <a:spLocks noChangeAspect="1"/>
              </p:cNvSpPr>
              <p:nvPr/>
            </p:nvSpPr>
            <p:spPr>
              <a:xfrm flipH="1">
                <a:off x="601325" y="3527445"/>
                <a:ext cx="29629" cy="46378"/>
              </a:xfrm>
              <a:custGeom>
                <a:avLst/>
                <a:gdLst>
                  <a:gd name="connsiteX0" fmla="*/ 0 w 54768"/>
                  <a:gd name="connsiteY0" fmla="*/ 85725 h 85725"/>
                  <a:gd name="connsiteX1" fmla="*/ 0 w 54768"/>
                  <a:gd name="connsiteY1" fmla="*/ 0 h 85725"/>
                  <a:gd name="connsiteX2" fmla="*/ 54768 w 54768"/>
                  <a:gd name="connsiteY2" fmla="*/ 0 h 85725"/>
                </a:gdLst>
                <a:ahLst/>
                <a:cxnLst>
                  <a:cxn ang="0">
                    <a:pos x="connsiteX0" y="connsiteY0"/>
                  </a:cxn>
                  <a:cxn ang="0">
                    <a:pos x="connsiteX1" y="connsiteY1"/>
                  </a:cxn>
                  <a:cxn ang="0">
                    <a:pos x="connsiteX2" y="connsiteY2"/>
                  </a:cxn>
                </a:cxnLst>
                <a:rect l="l" t="t" r="r" b="b"/>
                <a:pathLst>
                  <a:path w="54768" h="85725">
                    <a:moveTo>
                      <a:pt x="0" y="85725"/>
                    </a:moveTo>
                    <a:lnTo>
                      <a:pt x="0" y="0"/>
                    </a:lnTo>
                    <a:lnTo>
                      <a:pt x="54768" y="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grpSp>
        <p:grpSp>
          <p:nvGrpSpPr>
            <p:cNvPr id="21" name="Gruppieren 584">
              <a:extLst>
                <a:ext uri="{FF2B5EF4-FFF2-40B4-BE49-F238E27FC236}">
                  <a16:creationId xmlns:a16="http://schemas.microsoft.com/office/drawing/2014/main" id="{02571918-F6B7-431A-BAA9-1DB138D304C5}"/>
                </a:ext>
              </a:extLst>
            </p:cNvPr>
            <p:cNvGrpSpPr>
              <a:grpSpLocks noChangeAspect="1"/>
            </p:cNvGrpSpPr>
            <p:nvPr userDrawn="1"/>
          </p:nvGrpSpPr>
          <p:grpSpPr>
            <a:xfrm>
              <a:off x="4748651" y="2185073"/>
              <a:ext cx="1226826" cy="124740"/>
              <a:chOff x="2444750" y="2740025"/>
              <a:chExt cx="3886682" cy="392717"/>
            </a:xfrm>
            <a:noFill/>
          </p:grpSpPr>
          <p:sp>
            <p:nvSpPr>
              <p:cNvPr id="279" name="Freihandform: Form 585">
                <a:extLst>
                  <a:ext uri="{FF2B5EF4-FFF2-40B4-BE49-F238E27FC236}">
                    <a16:creationId xmlns:a16="http://schemas.microsoft.com/office/drawing/2014/main" id="{0F0B811E-206D-4CF4-B00C-6F2CE8DFF86B}"/>
                  </a:ext>
                </a:extLst>
              </p:cNvPr>
              <p:cNvSpPr/>
              <p:nvPr/>
            </p:nvSpPr>
            <p:spPr>
              <a:xfrm>
                <a:off x="5598255" y="2742168"/>
                <a:ext cx="376737" cy="90399"/>
              </a:xfrm>
              <a:custGeom>
                <a:avLst/>
                <a:gdLst>
                  <a:gd name="connsiteX0" fmla="*/ 0 w 376737"/>
                  <a:gd name="connsiteY0" fmla="*/ 0 h 90399"/>
                  <a:gd name="connsiteX1" fmla="*/ 87929 w 376737"/>
                  <a:gd name="connsiteY1" fmla="*/ 239 h 90399"/>
                  <a:gd name="connsiteX2" fmla="*/ 369907 w 376737"/>
                  <a:gd name="connsiteY2" fmla="*/ 86337 h 90399"/>
                  <a:gd name="connsiteX3" fmla="*/ 376737 w 376737"/>
                  <a:gd name="connsiteY3" fmla="*/ 90399 h 90399"/>
                  <a:gd name="connsiteX4" fmla="*/ 70479 w 376737"/>
                  <a:gd name="connsiteY4" fmla="*/ 90399 h 90399"/>
                  <a:gd name="connsiteX5" fmla="*/ 0 w 376737"/>
                  <a:gd name="connsiteY5" fmla="*/ 19920 h 9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737" h="90399">
                    <a:moveTo>
                      <a:pt x="0" y="0"/>
                    </a:moveTo>
                    <a:lnTo>
                      <a:pt x="87929" y="239"/>
                    </a:lnTo>
                    <a:cubicBezTo>
                      <a:pt x="165807" y="140"/>
                      <a:pt x="276500" y="37881"/>
                      <a:pt x="369907" y="86337"/>
                    </a:cubicBezTo>
                    <a:lnTo>
                      <a:pt x="376737" y="90399"/>
                    </a:lnTo>
                    <a:lnTo>
                      <a:pt x="70479" y="90399"/>
                    </a:lnTo>
                    <a:cubicBezTo>
                      <a:pt x="31555" y="90399"/>
                      <a:pt x="0" y="58844"/>
                      <a:pt x="0" y="19920"/>
                    </a:cubicBezTo>
                    <a:close/>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sp>
            <p:nvSpPr>
              <p:cNvPr id="280" name="Freihandform: Form 586">
                <a:extLst>
                  <a:ext uri="{FF2B5EF4-FFF2-40B4-BE49-F238E27FC236}">
                    <a16:creationId xmlns:a16="http://schemas.microsoft.com/office/drawing/2014/main" id="{A05C8942-FAE8-40BF-BE89-B8AEE0202FB7}"/>
                  </a:ext>
                </a:extLst>
              </p:cNvPr>
              <p:cNvSpPr/>
              <p:nvPr/>
            </p:nvSpPr>
            <p:spPr>
              <a:xfrm>
                <a:off x="2444750" y="2740025"/>
                <a:ext cx="2327275" cy="292100"/>
              </a:xfrm>
              <a:custGeom>
                <a:avLst/>
                <a:gdLst>
                  <a:gd name="connsiteX0" fmla="*/ 3175 w 2327275"/>
                  <a:gd name="connsiteY0" fmla="*/ 0 h 292100"/>
                  <a:gd name="connsiteX1" fmla="*/ 2327275 w 2327275"/>
                  <a:gd name="connsiteY1" fmla="*/ 0 h 292100"/>
                  <a:gd name="connsiteX2" fmla="*/ 2327275 w 2327275"/>
                  <a:gd name="connsiteY2" fmla="*/ 292100 h 292100"/>
                  <a:gd name="connsiteX3" fmla="*/ 0 w 2327275"/>
                  <a:gd name="connsiteY3" fmla="*/ 292100 h 292100"/>
                </a:gdLst>
                <a:ahLst/>
                <a:cxnLst>
                  <a:cxn ang="0">
                    <a:pos x="connsiteX0" y="connsiteY0"/>
                  </a:cxn>
                  <a:cxn ang="0">
                    <a:pos x="connsiteX1" y="connsiteY1"/>
                  </a:cxn>
                  <a:cxn ang="0">
                    <a:pos x="connsiteX2" y="connsiteY2"/>
                  </a:cxn>
                  <a:cxn ang="0">
                    <a:pos x="connsiteX3" y="connsiteY3"/>
                  </a:cxn>
                </a:cxnLst>
                <a:rect l="l" t="t" r="r" b="b"/>
                <a:pathLst>
                  <a:path w="2327275" h="292100">
                    <a:moveTo>
                      <a:pt x="3175" y="0"/>
                    </a:moveTo>
                    <a:lnTo>
                      <a:pt x="2327275" y="0"/>
                    </a:lnTo>
                    <a:lnTo>
                      <a:pt x="2327275" y="292100"/>
                    </a:lnTo>
                    <a:lnTo>
                      <a:pt x="0" y="292100"/>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81" name="Freihandform: Form 587">
                <a:extLst>
                  <a:ext uri="{FF2B5EF4-FFF2-40B4-BE49-F238E27FC236}">
                    <a16:creationId xmlns:a16="http://schemas.microsoft.com/office/drawing/2014/main" id="{B8A7B3F5-8AB3-4045-BA8D-2CCBB3C178A3}"/>
                  </a:ext>
                </a:extLst>
              </p:cNvPr>
              <p:cNvSpPr/>
              <p:nvPr/>
            </p:nvSpPr>
            <p:spPr>
              <a:xfrm>
                <a:off x="2638425"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82" name="Freihandform: Form 588">
                <a:extLst>
                  <a:ext uri="{FF2B5EF4-FFF2-40B4-BE49-F238E27FC236}">
                    <a16:creationId xmlns:a16="http://schemas.microsoft.com/office/drawing/2014/main" id="{DFD836C9-E21C-4772-93D6-9F7C30B592CE}"/>
                  </a:ext>
                </a:extLst>
              </p:cNvPr>
              <p:cNvSpPr/>
              <p:nvPr/>
            </p:nvSpPr>
            <p:spPr>
              <a:xfrm>
                <a:off x="2884650"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83" name="Freihandform: Form 589">
                <a:extLst>
                  <a:ext uri="{FF2B5EF4-FFF2-40B4-BE49-F238E27FC236}">
                    <a16:creationId xmlns:a16="http://schemas.microsoft.com/office/drawing/2014/main" id="{C131B5A6-E541-4B64-A195-CFE9FDA31492}"/>
                  </a:ext>
                </a:extLst>
              </p:cNvPr>
              <p:cNvSpPr/>
              <p:nvPr/>
            </p:nvSpPr>
            <p:spPr>
              <a:xfrm>
                <a:off x="3120748"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84" name="Freihandform: Form 590">
                <a:extLst>
                  <a:ext uri="{FF2B5EF4-FFF2-40B4-BE49-F238E27FC236}">
                    <a16:creationId xmlns:a16="http://schemas.microsoft.com/office/drawing/2014/main" id="{F3B7E312-C8C0-4CC5-9B70-72A9BC3ECD60}"/>
                  </a:ext>
                </a:extLst>
              </p:cNvPr>
              <p:cNvSpPr/>
              <p:nvPr/>
            </p:nvSpPr>
            <p:spPr>
              <a:xfrm>
                <a:off x="3366973"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85" name="Freihandform: Form 591">
                <a:extLst>
                  <a:ext uri="{FF2B5EF4-FFF2-40B4-BE49-F238E27FC236}">
                    <a16:creationId xmlns:a16="http://schemas.microsoft.com/office/drawing/2014/main" id="{C0DC052A-64DF-4601-86D4-5614747675C1}"/>
                  </a:ext>
                </a:extLst>
              </p:cNvPr>
              <p:cNvSpPr/>
              <p:nvPr/>
            </p:nvSpPr>
            <p:spPr>
              <a:xfrm>
                <a:off x="3602163"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86" name="Freihandform: Form 592">
                <a:extLst>
                  <a:ext uri="{FF2B5EF4-FFF2-40B4-BE49-F238E27FC236}">
                    <a16:creationId xmlns:a16="http://schemas.microsoft.com/office/drawing/2014/main" id="{DE00E910-2B8F-411E-A792-0D2FD868ABD0}"/>
                  </a:ext>
                </a:extLst>
              </p:cNvPr>
              <p:cNvSpPr/>
              <p:nvPr/>
            </p:nvSpPr>
            <p:spPr>
              <a:xfrm>
                <a:off x="3848388"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87" name="Freihandform: Form 593">
                <a:extLst>
                  <a:ext uri="{FF2B5EF4-FFF2-40B4-BE49-F238E27FC236}">
                    <a16:creationId xmlns:a16="http://schemas.microsoft.com/office/drawing/2014/main" id="{1FE909F1-13C0-45B6-BCCD-6E3352E49ABB}"/>
                  </a:ext>
                </a:extLst>
              </p:cNvPr>
              <p:cNvSpPr/>
              <p:nvPr/>
            </p:nvSpPr>
            <p:spPr>
              <a:xfrm>
                <a:off x="4077256"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88" name="Freihandform: Form 594">
                <a:extLst>
                  <a:ext uri="{FF2B5EF4-FFF2-40B4-BE49-F238E27FC236}">
                    <a16:creationId xmlns:a16="http://schemas.microsoft.com/office/drawing/2014/main" id="{CF0C4F4C-F173-43DB-8F7B-1CE000885E55}"/>
                  </a:ext>
                </a:extLst>
              </p:cNvPr>
              <p:cNvSpPr/>
              <p:nvPr/>
            </p:nvSpPr>
            <p:spPr>
              <a:xfrm>
                <a:off x="4323481"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89" name="Freihandform: Form 595">
                <a:extLst>
                  <a:ext uri="{FF2B5EF4-FFF2-40B4-BE49-F238E27FC236}">
                    <a16:creationId xmlns:a16="http://schemas.microsoft.com/office/drawing/2014/main" id="{3D95D253-15B6-4336-93AA-7EB94B8311E7}"/>
                  </a:ext>
                </a:extLst>
              </p:cNvPr>
              <p:cNvSpPr/>
              <p:nvPr/>
            </p:nvSpPr>
            <p:spPr>
              <a:xfrm>
                <a:off x="4550877"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90" name="Freihandform: Form 596">
                <a:extLst>
                  <a:ext uri="{FF2B5EF4-FFF2-40B4-BE49-F238E27FC236}">
                    <a16:creationId xmlns:a16="http://schemas.microsoft.com/office/drawing/2014/main" id="{CDD7F96B-2CEA-4645-81C6-25AE7197984F}"/>
                  </a:ext>
                </a:extLst>
              </p:cNvPr>
              <p:cNvSpPr/>
              <p:nvPr/>
            </p:nvSpPr>
            <p:spPr>
              <a:xfrm>
                <a:off x="4909182"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91" name="Freihandform: Form 597">
                <a:extLst>
                  <a:ext uri="{FF2B5EF4-FFF2-40B4-BE49-F238E27FC236}">
                    <a16:creationId xmlns:a16="http://schemas.microsoft.com/office/drawing/2014/main" id="{9F9F545E-E8F5-43F4-8865-9408D4297482}"/>
                  </a:ext>
                </a:extLst>
              </p:cNvPr>
              <p:cNvSpPr/>
              <p:nvPr/>
            </p:nvSpPr>
            <p:spPr>
              <a:xfrm>
                <a:off x="5155407"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92" name="Freihandform: Form 598">
                <a:extLst>
                  <a:ext uri="{FF2B5EF4-FFF2-40B4-BE49-F238E27FC236}">
                    <a16:creationId xmlns:a16="http://schemas.microsoft.com/office/drawing/2014/main" id="{160A23F9-8422-428E-A1C0-B9A5BD0E66CA}"/>
                  </a:ext>
                </a:extLst>
              </p:cNvPr>
              <p:cNvSpPr/>
              <p:nvPr/>
            </p:nvSpPr>
            <p:spPr>
              <a:xfrm>
                <a:off x="5382803" y="2740025"/>
                <a:ext cx="92075" cy="104775"/>
              </a:xfrm>
              <a:custGeom>
                <a:avLst/>
                <a:gdLst>
                  <a:gd name="connsiteX0" fmla="*/ 92075 w 92075"/>
                  <a:gd name="connsiteY0" fmla="*/ 0 h 104775"/>
                  <a:gd name="connsiteX1" fmla="*/ 92075 w 92075"/>
                  <a:gd name="connsiteY1" fmla="*/ 104775 h 104775"/>
                  <a:gd name="connsiteX2" fmla="*/ 0 w 92075"/>
                  <a:gd name="connsiteY2" fmla="*/ 104775 h 104775"/>
                </a:gdLst>
                <a:ahLst/>
                <a:cxnLst>
                  <a:cxn ang="0">
                    <a:pos x="connsiteX0" y="connsiteY0"/>
                  </a:cxn>
                  <a:cxn ang="0">
                    <a:pos x="connsiteX1" y="connsiteY1"/>
                  </a:cxn>
                  <a:cxn ang="0">
                    <a:pos x="connsiteX2" y="connsiteY2"/>
                  </a:cxn>
                </a:cxnLst>
                <a:rect l="l" t="t" r="r" b="b"/>
                <a:pathLst>
                  <a:path w="92075" h="104775">
                    <a:moveTo>
                      <a:pt x="92075" y="0"/>
                    </a:moveTo>
                    <a:lnTo>
                      <a:pt x="92075" y="104775"/>
                    </a:lnTo>
                    <a:lnTo>
                      <a:pt x="0" y="104775"/>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93" name="Freihandform: Form 599">
                <a:extLst>
                  <a:ext uri="{FF2B5EF4-FFF2-40B4-BE49-F238E27FC236}">
                    <a16:creationId xmlns:a16="http://schemas.microsoft.com/office/drawing/2014/main" id="{B41FE5E4-6408-4298-BC2F-EF41C26E2C5B}"/>
                  </a:ext>
                </a:extLst>
              </p:cNvPr>
              <p:cNvSpPr/>
              <p:nvPr/>
            </p:nvSpPr>
            <p:spPr>
              <a:xfrm flipH="1">
                <a:off x="4811559" y="2740025"/>
                <a:ext cx="1335690" cy="294482"/>
              </a:xfrm>
              <a:custGeom>
                <a:avLst/>
                <a:gdLst>
                  <a:gd name="connsiteX0" fmla="*/ 3175 w 2327275"/>
                  <a:gd name="connsiteY0" fmla="*/ 0 h 292100"/>
                  <a:gd name="connsiteX1" fmla="*/ 2327275 w 2327275"/>
                  <a:gd name="connsiteY1" fmla="*/ 0 h 292100"/>
                  <a:gd name="connsiteX2" fmla="*/ 2327275 w 2327275"/>
                  <a:gd name="connsiteY2" fmla="*/ 292100 h 292100"/>
                  <a:gd name="connsiteX3" fmla="*/ 0 w 2327275"/>
                  <a:gd name="connsiteY3" fmla="*/ 292100 h 292100"/>
                  <a:gd name="connsiteX0" fmla="*/ 3175 w 2327275"/>
                  <a:gd name="connsiteY0" fmla="*/ 0 h 292100"/>
                  <a:gd name="connsiteX1" fmla="*/ 2327275 w 2327275"/>
                  <a:gd name="connsiteY1" fmla="*/ 0 h 292100"/>
                  <a:gd name="connsiteX2" fmla="*/ 2327275 w 2327275"/>
                  <a:gd name="connsiteY2" fmla="*/ 292100 h 292100"/>
                  <a:gd name="connsiteX3" fmla="*/ 0 w 2327275"/>
                  <a:gd name="connsiteY3" fmla="*/ 292100 h 292100"/>
                  <a:gd name="connsiteX4" fmla="*/ 3175 w 2327275"/>
                  <a:gd name="connsiteY4" fmla="*/ 0 h 292100"/>
                  <a:gd name="connsiteX0" fmla="*/ 298508 w 2622608"/>
                  <a:gd name="connsiteY0" fmla="*/ 0 h 294482"/>
                  <a:gd name="connsiteX1" fmla="*/ 2622608 w 2622608"/>
                  <a:gd name="connsiteY1" fmla="*/ 0 h 294482"/>
                  <a:gd name="connsiteX2" fmla="*/ 2622608 w 2622608"/>
                  <a:gd name="connsiteY2" fmla="*/ 292100 h 294482"/>
                  <a:gd name="connsiteX3" fmla="*/ 0 w 2622608"/>
                  <a:gd name="connsiteY3" fmla="*/ 294482 h 294482"/>
                  <a:gd name="connsiteX4" fmla="*/ 298508 w 2622608"/>
                  <a:gd name="connsiteY4" fmla="*/ 0 h 294482"/>
                  <a:gd name="connsiteX0" fmla="*/ 784055 w 2622608"/>
                  <a:gd name="connsiteY0" fmla="*/ 2381 h 294482"/>
                  <a:gd name="connsiteX1" fmla="*/ 2622608 w 2622608"/>
                  <a:gd name="connsiteY1" fmla="*/ 0 h 294482"/>
                  <a:gd name="connsiteX2" fmla="*/ 2622608 w 2622608"/>
                  <a:gd name="connsiteY2" fmla="*/ 292100 h 294482"/>
                  <a:gd name="connsiteX3" fmla="*/ 0 w 2622608"/>
                  <a:gd name="connsiteY3" fmla="*/ 294482 h 294482"/>
                  <a:gd name="connsiteX4" fmla="*/ 784055 w 2622608"/>
                  <a:gd name="connsiteY4" fmla="*/ 2381 h 294482"/>
                  <a:gd name="connsiteX0" fmla="*/ 784055 w 2622608"/>
                  <a:gd name="connsiteY0" fmla="*/ 2381 h 294482"/>
                  <a:gd name="connsiteX1" fmla="*/ 2622608 w 2622608"/>
                  <a:gd name="connsiteY1" fmla="*/ 0 h 294482"/>
                  <a:gd name="connsiteX2" fmla="*/ 2622608 w 2622608"/>
                  <a:gd name="connsiteY2" fmla="*/ 292100 h 294482"/>
                  <a:gd name="connsiteX3" fmla="*/ 0 w 2622608"/>
                  <a:gd name="connsiteY3" fmla="*/ 294482 h 294482"/>
                  <a:gd name="connsiteX4" fmla="*/ 784055 w 2622608"/>
                  <a:gd name="connsiteY4" fmla="*/ 2381 h 294482"/>
                  <a:gd name="connsiteX0" fmla="*/ 971201 w 2809754"/>
                  <a:gd name="connsiteY0" fmla="*/ 2381 h 294482"/>
                  <a:gd name="connsiteX1" fmla="*/ 2809754 w 2809754"/>
                  <a:gd name="connsiteY1" fmla="*/ 0 h 294482"/>
                  <a:gd name="connsiteX2" fmla="*/ 2809754 w 2809754"/>
                  <a:gd name="connsiteY2" fmla="*/ 292100 h 294482"/>
                  <a:gd name="connsiteX3" fmla="*/ 187146 w 2809754"/>
                  <a:gd name="connsiteY3" fmla="*/ 294482 h 294482"/>
                  <a:gd name="connsiteX4" fmla="*/ 971201 w 2809754"/>
                  <a:gd name="connsiteY4" fmla="*/ 2381 h 294482"/>
                  <a:gd name="connsiteX0" fmla="*/ 965143 w 2803696"/>
                  <a:gd name="connsiteY0" fmla="*/ 2381 h 294482"/>
                  <a:gd name="connsiteX1" fmla="*/ 2803696 w 2803696"/>
                  <a:gd name="connsiteY1" fmla="*/ 0 h 294482"/>
                  <a:gd name="connsiteX2" fmla="*/ 2803696 w 2803696"/>
                  <a:gd name="connsiteY2" fmla="*/ 292100 h 294482"/>
                  <a:gd name="connsiteX3" fmla="*/ 181088 w 2803696"/>
                  <a:gd name="connsiteY3" fmla="*/ 294482 h 294482"/>
                  <a:gd name="connsiteX4" fmla="*/ 965143 w 2803696"/>
                  <a:gd name="connsiteY4" fmla="*/ 2381 h 294482"/>
                  <a:gd name="connsiteX0" fmla="*/ 969206 w 2807759"/>
                  <a:gd name="connsiteY0" fmla="*/ 2381 h 294482"/>
                  <a:gd name="connsiteX1" fmla="*/ 2807759 w 2807759"/>
                  <a:gd name="connsiteY1" fmla="*/ 0 h 294482"/>
                  <a:gd name="connsiteX2" fmla="*/ 2807759 w 2807759"/>
                  <a:gd name="connsiteY2" fmla="*/ 292100 h 294482"/>
                  <a:gd name="connsiteX3" fmla="*/ 185151 w 2807759"/>
                  <a:gd name="connsiteY3" fmla="*/ 294482 h 294482"/>
                  <a:gd name="connsiteX4" fmla="*/ 969206 w 2807759"/>
                  <a:gd name="connsiteY4" fmla="*/ 2381 h 294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7759" h="294482">
                    <a:moveTo>
                      <a:pt x="969206" y="2381"/>
                    </a:moveTo>
                    <a:lnTo>
                      <a:pt x="2807759" y="0"/>
                    </a:lnTo>
                    <a:lnTo>
                      <a:pt x="2807759" y="292100"/>
                    </a:lnTo>
                    <a:lnTo>
                      <a:pt x="185151" y="294482"/>
                    </a:lnTo>
                    <a:cubicBezTo>
                      <a:pt x="-394443" y="270934"/>
                      <a:pt x="532656" y="2117"/>
                      <a:pt x="969206" y="2381"/>
                    </a:cubicBezTo>
                    <a:close/>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grpSp>
            <p:nvGrpSpPr>
              <p:cNvPr id="294" name="Gruppieren 600">
                <a:extLst>
                  <a:ext uri="{FF2B5EF4-FFF2-40B4-BE49-F238E27FC236}">
                    <a16:creationId xmlns:a16="http://schemas.microsoft.com/office/drawing/2014/main" id="{358A8485-0915-411D-83DF-E6CCB5074BD6}"/>
                  </a:ext>
                </a:extLst>
              </p:cNvPr>
              <p:cNvGrpSpPr/>
              <p:nvPr/>
            </p:nvGrpSpPr>
            <p:grpSpPr>
              <a:xfrm>
                <a:off x="2446936" y="3082933"/>
                <a:ext cx="3884496" cy="49809"/>
                <a:chOff x="2294536" y="2930533"/>
                <a:chExt cx="3884496" cy="49809"/>
              </a:xfrm>
              <a:grpFill/>
            </p:grpSpPr>
            <p:cxnSp>
              <p:nvCxnSpPr>
                <p:cNvPr id="295" name="Gerader Verbinder 601">
                  <a:extLst>
                    <a:ext uri="{FF2B5EF4-FFF2-40B4-BE49-F238E27FC236}">
                      <a16:creationId xmlns:a16="http://schemas.microsoft.com/office/drawing/2014/main" id="{6FE3AAD8-B3FB-4267-84E2-9CDAE8E0FDBC}"/>
                    </a:ext>
                  </a:extLst>
                </p:cNvPr>
                <p:cNvCxnSpPr/>
                <p:nvPr/>
              </p:nvCxnSpPr>
              <p:spPr>
                <a:xfrm>
                  <a:off x="2294536" y="2955437"/>
                  <a:ext cx="3884496" cy="0"/>
                </a:xfrm>
                <a:prstGeom prst="line">
                  <a:avLst/>
                </a:prstGeom>
                <a:grpFill/>
                <a:ln w="8001" cap="flat" cmpd="sng" algn="ctr">
                  <a:solidFill>
                    <a:schemeClr val="tx2"/>
                  </a:solidFill>
                  <a:prstDash val="solid"/>
                </a:ln>
                <a:effectLst/>
              </p:spPr>
            </p:cxnSp>
            <p:cxnSp>
              <p:nvCxnSpPr>
                <p:cNvPr id="296" name="Gerader Verbinder 602">
                  <a:extLst>
                    <a:ext uri="{FF2B5EF4-FFF2-40B4-BE49-F238E27FC236}">
                      <a16:creationId xmlns:a16="http://schemas.microsoft.com/office/drawing/2014/main" id="{79935666-5CA8-4AEE-A422-AE71805F487A}"/>
                    </a:ext>
                  </a:extLst>
                </p:cNvPr>
                <p:cNvCxnSpPr/>
                <p:nvPr/>
              </p:nvCxnSpPr>
              <p:spPr>
                <a:xfrm>
                  <a:off x="2410655" y="2930533"/>
                  <a:ext cx="0" cy="49809"/>
                </a:xfrm>
                <a:prstGeom prst="line">
                  <a:avLst/>
                </a:prstGeom>
                <a:grpFill/>
                <a:ln w="8001" cap="flat" cmpd="sng" algn="ctr">
                  <a:solidFill>
                    <a:schemeClr val="tx2"/>
                  </a:solidFill>
                  <a:prstDash val="solid"/>
                </a:ln>
                <a:effectLst/>
              </p:spPr>
            </p:cxnSp>
            <p:cxnSp>
              <p:nvCxnSpPr>
                <p:cNvPr id="297" name="Gerader Verbinder 603">
                  <a:extLst>
                    <a:ext uri="{FF2B5EF4-FFF2-40B4-BE49-F238E27FC236}">
                      <a16:creationId xmlns:a16="http://schemas.microsoft.com/office/drawing/2014/main" id="{E633F6BE-FE79-49CD-B1B9-6A9051730821}"/>
                    </a:ext>
                  </a:extLst>
                </p:cNvPr>
                <p:cNvCxnSpPr/>
                <p:nvPr/>
              </p:nvCxnSpPr>
              <p:spPr>
                <a:xfrm>
                  <a:off x="2639026" y="2930533"/>
                  <a:ext cx="0" cy="49809"/>
                </a:xfrm>
                <a:prstGeom prst="line">
                  <a:avLst/>
                </a:prstGeom>
                <a:grpFill/>
                <a:ln w="8001" cap="flat" cmpd="sng" algn="ctr">
                  <a:solidFill>
                    <a:schemeClr val="tx2"/>
                  </a:solidFill>
                  <a:prstDash val="solid"/>
                </a:ln>
                <a:effectLst/>
              </p:spPr>
            </p:cxnSp>
            <p:cxnSp>
              <p:nvCxnSpPr>
                <p:cNvPr id="298" name="Gerader Verbinder 604">
                  <a:extLst>
                    <a:ext uri="{FF2B5EF4-FFF2-40B4-BE49-F238E27FC236}">
                      <a16:creationId xmlns:a16="http://schemas.microsoft.com/office/drawing/2014/main" id="{361DCA1D-FB19-4EBB-86D1-310F7493856D}"/>
                    </a:ext>
                  </a:extLst>
                </p:cNvPr>
                <p:cNvCxnSpPr/>
                <p:nvPr/>
              </p:nvCxnSpPr>
              <p:spPr>
                <a:xfrm>
                  <a:off x="2867397" y="2930533"/>
                  <a:ext cx="0" cy="49809"/>
                </a:xfrm>
                <a:prstGeom prst="line">
                  <a:avLst/>
                </a:prstGeom>
                <a:grpFill/>
                <a:ln w="8001" cap="flat" cmpd="sng" algn="ctr">
                  <a:solidFill>
                    <a:schemeClr val="tx2"/>
                  </a:solidFill>
                  <a:prstDash val="solid"/>
                </a:ln>
                <a:effectLst/>
              </p:spPr>
            </p:cxnSp>
            <p:cxnSp>
              <p:nvCxnSpPr>
                <p:cNvPr id="299" name="Gerader Verbinder 605">
                  <a:extLst>
                    <a:ext uri="{FF2B5EF4-FFF2-40B4-BE49-F238E27FC236}">
                      <a16:creationId xmlns:a16="http://schemas.microsoft.com/office/drawing/2014/main" id="{98F91560-02C8-4C19-8700-CB2A83311EBF}"/>
                    </a:ext>
                  </a:extLst>
                </p:cNvPr>
                <p:cNvCxnSpPr/>
                <p:nvPr/>
              </p:nvCxnSpPr>
              <p:spPr>
                <a:xfrm>
                  <a:off x="3095768" y="2930533"/>
                  <a:ext cx="0" cy="49809"/>
                </a:xfrm>
                <a:prstGeom prst="line">
                  <a:avLst/>
                </a:prstGeom>
                <a:grpFill/>
                <a:ln w="8001" cap="flat" cmpd="sng" algn="ctr">
                  <a:solidFill>
                    <a:schemeClr val="tx2"/>
                  </a:solidFill>
                  <a:prstDash val="solid"/>
                </a:ln>
                <a:effectLst/>
              </p:spPr>
            </p:cxnSp>
            <p:cxnSp>
              <p:nvCxnSpPr>
                <p:cNvPr id="300" name="Gerader Verbinder 606">
                  <a:extLst>
                    <a:ext uri="{FF2B5EF4-FFF2-40B4-BE49-F238E27FC236}">
                      <a16:creationId xmlns:a16="http://schemas.microsoft.com/office/drawing/2014/main" id="{494F9CBF-4080-435C-98BB-5F8300BDD91D}"/>
                    </a:ext>
                  </a:extLst>
                </p:cNvPr>
                <p:cNvCxnSpPr/>
                <p:nvPr/>
              </p:nvCxnSpPr>
              <p:spPr>
                <a:xfrm>
                  <a:off x="3324139" y="2930533"/>
                  <a:ext cx="0" cy="49809"/>
                </a:xfrm>
                <a:prstGeom prst="line">
                  <a:avLst/>
                </a:prstGeom>
                <a:grpFill/>
                <a:ln w="8001" cap="flat" cmpd="sng" algn="ctr">
                  <a:solidFill>
                    <a:schemeClr val="tx2"/>
                  </a:solidFill>
                  <a:prstDash val="solid"/>
                </a:ln>
                <a:effectLst/>
              </p:spPr>
            </p:cxnSp>
            <p:cxnSp>
              <p:nvCxnSpPr>
                <p:cNvPr id="301" name="Gerader Verbinder 607">
                  <a:extLst>
                    <a:ext uri="{FF2B5EF4-FFF2-40B4-BE49-F238E27FC236}">
                      <a16:creationId xmlns:a16="http://schemas.microsoft.com/office/drawing/2014/main" id="{3D13D15F-E1FD-4EF1-A71D-DC15D22EFC48}"/>
                    </a:ext>
                  </a:extLst>
                </p:cNvPr>
                <p:cNvCxnSpPr/>
                <p:nvPr/>
              </p:nvCxnSpPr>
              <p:spPr>
                <a:xfrm>
                  <a:off x="3552510" y="2930533"/>
                  <a:ext cx="0" cy="49809"/>
                </a:xfrm>
                <a:prstGeom prst="line">
                  <a:avLst/>
                </a:prstGeom>
                <a:grpFill/>
                <a:ln w="8001" cap="flat" cmpd="sng" algn="ctr">
                  <a:solidFill>
                    <a:schemeClr val="tx2"/>
                  </a:solidFill>
                  <a:prstDash val="solid"/>
                </a:ln>
                <a:effectLst/>
              </p:spPr>
            </p:cxnSp>
            <p:cxnSp>
              <p:nvCxnSpPr>
                <p:cNvPr id="302" name="Gerader Verbinder 608">
                  <a:extLst>
                    <a:ext uri="{FF2B5EF4-FFF2-40B4-BE49-F238E27FC236}">
                      <a16:creationId xmlns:a16="http://schemas.microsoft.com/office/drawing/2014/main" id="{F791F2E4-5DF5-445D-8365-0451A56F0781}"/>
                    </a:ext>
                  </a:extLst>
                </p:cNvPr>
                <p:cNvCxnSpPr/>
                <p:nvPr/>
              </p:nvCxnSpPr>
              <p:spPr>
                <a:xfrm>
                  <a:off x="3780881" y="2930533"/>
                  <a:ext cx="0" cy="49809"/>
                </a:xfrm>
                <a:prstGeom prst="line">
                  <a:avLst/>
                </a:prstGeom>
                <a:grpFill/>
                <a:ln w="8001" cap="flat" cmpd="sng" algn="ctr">
                  <a:solidFill>
                    <a:schemeClr val="tx2"/>
                  </a:solidFill>
                  <a:prstDash val="solid"/>
                </a:ln>
                <a:effectLst/>
              </p:spPr>
            </p:cxnSp>
            <p:cxnSp>
              <p:nvCxnSpPr>
                <p:cNvPr id="303" name="Gerader Verbinder 609">
                  <a:extLst>
                    <a:ext uri="{FF2B5EF4-FFF2-40B4-BE49-F238E27FC236}">
                      <a16:creationId xmlns:a16="http://schemas.microsoft.com/office/drawing/2014/main" id="{1D04CC89-4BF3-4D65-9A7A-8A8E0A5A8056}"/>
                    </a:ext>
                  </a:extLst>
                </p:cNvPr>
                <p:cNvCxnSpPr/>
                <p:nvPr/>
              </p:nvCxnSpPr>
              <p:spPr>
                <a:xfrm>
                  <a:off x="4009252" y="2930533"/>
                  <a:ext cx="0" cy="49809"/>
                </a:xfrm>
                <a:prstGeom prst="line">
                  <a:avLst/>
                </a:prstGeom>
                <a:grpFill/>
                <a:ln w="8001" cap="flat" cmpd="sng" algn="ctr">
                  <a:solidFill>
                    <a:schemeClr val="tx2"/>
                  </a:solidFill>
                  <a:prstDash val="solid"/>
                </a:ln>
                <a:effectLst/>
              </p:spPr>
            </p:cxnSp>
            <p:cxnSp>
              <p:nvCxnSpPr>
                <p:cNvPr id="304" name="Gerader Verbinder 610">
                  <a:extLst>
                    <a:ext uri="{FF2B5EF4-FFF2-40B4-BE49-F238E27FC236}">
                      <a16:creationId xmlns:a16="http://schemas.microsoft.com/office/drawing/2014/main" id="{36A5921C-7AF2-41DA-B63A-72FE5C6681D9}"/>
                    </a:ext>
                  </a:extLst>
                </p:cNvPr>
                <p:cNvCxnSpPr/>
                <p:nvPr/>
              </p:nvCxnSpPr>
              <p:spPr>
                <a:xfrm>
                  <a:off x="4237623" y="2930533"/>
                  <a:ext cx="0" cy="49809"/>
                </a:xfrm>
                <a:prstGeom prst="line">
                  <a:avLst/>
                </a:prstGeom>
                <a:grpFill/>
                <a:ln w="8001" cap="flat" cmpd="sng" algn="ctr">
                  <a:solidFill>
                    <a:schemeClr val="tx2"/>
                  </a:solidFill>
                  <a:prstDash val="solid"/>
                </a:ln>
                <a:effectLst/>
              </p:spPr>
            </p:cxnSp>
            <p:cxnSp>
              <p:nvCxnSpPr>
                <p:cNvPr id="305" name="Gerader Verbinder 611">
                  <a:extLst>
                    <a:ext uri="{FF2B5EF4-FFF2-40B4-BE49-F238E27FC236}">
                      <a16:creationId xmlns:a16="http://schemas.microsoft.com/office/drawing/2014/main" id="{3FFC667F-32B7-4C48-9399-4E8F22194714}"/>
                    </a:ext>
                  </a:extLst>
                </p:cNvPr>
                <p:cNvCxnSpPr/>
                <p:nvPr/>
              </p:nvCxnSpPr>
              <p:spPr>
                <a:xfrm>
                  <a:off x="4465994" y="2930533"/>
                  <a:ext cx="0" cy="49809"/>
                </a:xfrm>
                <a:prstGeom prst="line">
                  <a:avLst/>
                </a:prstGeom>
                <a:grpFill/>
                <a:ln w="8001" cap="flat" cmpd="sng" algn="ctr">
                  <a:solidFill>
                    <a:schemeClr val="tx2"/>
                  </a:solidFill>
                  <a:prstDash val="solid"/>
                </a:ln>
                <a:effectLst/>
              </p:spPr>
            </p:cxnSp>
            <p:cxnSp>
              <p:nvCxnSpPr>
                <p:cNvPr id="306" name="Gerader Verbinder 612">
                  <a:extLst>
                    <a:ext uri="{FF2B5EF4-FFF2-40B4-BE49-F238E27FC236}">
                      <a16:creationId xmlns:a16="http://schemas.microsoft.com/office/drawing/2014/main" id="{8229E364-016E-4303-880E-7C6F3F699D2D}"/>
                    </a:ext>
                  </a:extLst>
                </p:cNvPr>
                <p:cNvCxnSpPr/>
                <p:nvPr/>
              </p:nvCxnSpPr>
              <p:spPr>
                <a:xfrm>
                  <a:off x="4694365" y="2930533"/>
                  <a:ext cx="0" cy="49809"/>
                </a:xfrm>
                <a:prstGeom prst="line">
                  <a:avLst/>
                </a:prstGeom>
                <a:grpFill/>
                <a:ln w="8001" cap="flat" cmpd="sng" algn="ctr">
                  <a:solidFill>
                    <a:schemeClr val="tx2"/>
                  </a:solidFill>
                  <a:prstDash val="solid"/>
                </a:ln>
                <a:effectLst/>
              </p:spPr>
            </p:cxnSp>
            <p:cxnSp>
              <p:nvCxnSpPr>
                <p:cNvPr id="307" name="Gerader Verbinder 613">
                  <a:extLst>
                    <a:ext uri="{FF2B5EF4-FFF2-40B4-BE49-F238E27FC236}">
                      <a16:creationId xmlns:a16="http://schemas.microsoft.com/office/drawing/2014/main" id="{9CFA378B-9C38-4773-BC9E-FE16B991FC8F}"/>
                    </a:ext>
                  </a:extLst>
                </p:cNvPr>
                <p:cNvCxnSpPr/>
                <p:nvPr/>
              </p:nvCxnSpPr>
              <p:spPr>
                <a:xfrm>
                  <a:off x="4922736" y="2930533"/>
                  <a:ext cx="0" cy="49809"/>
                </a:xfrm>
                <a:prstGeom prst="line">
                  <a:avLst/>
                </a:prstGeom>
                <a:grpFill/>
                <a:ln w="8001" cap="flat" cmpd="sng" algn="ctr">
                  <a:solidFill>
                    <a:schemeClr val="tx2"/>
                  </a:solidFill>
                  <a:prstDash val="solid"/>
                </a:ln>
                <a:effectLst/>
              </p:spPr>
            </p:cxnSp>
            <p:cxnSp>
              <p:nvCxnSpPr>
                <p:cNvPr id="308" name="Gerader Verbinder 614">
                  <a:extLst>
                    <a:ext uri="{FF2B5EF4-FFF2-40B4-BE49-F238E27FC236}">
                      <a16:creationId xmlns:a16="http://schemas.microsoft.com/office/drawing/2014/main" id="{34E41B80-4950-4E37-B847-E7B5C24B914C}"/>
                    </a:ext>
                  </a:extLst>
                </p:cNvPr>
                <p:cNvCxnSpPr/>
                <p:nvPr/>
              </p:nvCxnSpPr>
              <p:spPr>
                <a:xfrm>
                  <a:off x="5151107" y="2930533"/>
                  <a:ext cx="0" cy="49809"/>
                </a:xfrm>
                <a:prstGeom prst="line">
                  <a:avLst/>
                </a:prstGeom>
                <a:grpFill/>
                <a:ln w="8001" cap="flat" cmpd="sng" algn="ctr">
                  <a:solidFill>
                    <a:schemeClr val="tx2"/>
                  </a:solidFill>
                  <a:prstDash val="solid"/>
                </a:ln>
                <a:effectLst/>
              </p:spPr>
            </p:cxnSp>
            <p:cxnSp>
              <p:nvCxnSpPr>
                <p:cNvPr id="309" name="Gerader Verbinder 615">
                  <a:extLst>
                    <a:ext uri="{FF2B5EF4-FFF2-40B4-BE49-F238E27FC236}">
                      <a16:creationId xmlns:a16="http://schemas.microsoft.com/office/drawing/2014/main" id="{C63E7AEE-D9AE-4E43-B2B5-F620F660924B}"/>
                    </a:ext>
                  </a:extLst>
                </p:cNvPr>
                <p:cNvCxnSpPr/>
                <p:nvPr/>
              </p:nvCxnSpPr>
              <p:spPr>
                <a:xfrm>
                  <a:off x="5379478" y="2930533"/>
                  <a:ext cx="0" cy="49809"/>
                </a:xfrm>
                <a:prstGeom prst="line">
                  <a:avLst/>
                </a:prstGeom>
                <a:grpFill/>
                <a:ln w="8001" cap="flat" cmpd="sng" algn="ctr">
                  <a:solidFill>
                    <a:schemeClr val="tx2"/>
                  </a:solidFill>
                  <a:prstDash val="solid"/>
                </a:ln>
                <a:effectLst/>
              </p:spPr>
            </p:cxnSp>
            <p:cxnSp>
              <p:nvCxnSpPr>
                <p:cNvPr id="310" name="Gerader Verbinder 616">
                  <a:extLst>
                    <a:ext uri="{FF2B5EF4-FFF2-40B4-BE49-F238E27FC236}">
                      <a16:creationId xmlns:a16="http://schemas.microsoft.com/office/drawing/2014/main" id="{08183223-FCFD-48FE-8CAD-BAD8A004BD38}"/>
                    </a:ext>
                  </a:extLst>
                </p:cNvPr>
                <p:cNvCxnSpPr/>
                <p:nvPr/>
              </p:nvCxnSpPr>
              <p:spPr>
                <a:xfrm>
                  <a:off x="5607849" y="2930533"/>
                  <a:ext cx="0" cy="49809"/>
                </a:xfrm>
                <a:prstGeom prst="line">
                  <a:avLst/>
                </a:prstGeom>
                <a:grpFill/>
                <a:ln w="8001" cap="flat" cmpd="sng" algn="ctr">
                  <a:solidFill>
                    <a:schemeClr val="tx2"/>
                  </a:solidFill>
                  <a:prstDash val="solid"/>
                </a:ln>
                <a:effectLst/>
              </p:spPr>
            </p:cxnSp>
            <p:cxnSp>
              <p:nvCxnSpPr>
                <p:cNvPr id="311" name="Gerader Verbinder 617">
                  <a:extLst>
                    <a:ext uri="{FF2B5EF4-FFF2-40B4-BE49-F238E27FC236}">
                      <a16:creationId xmlns:a16="http://schemas.microsoft.com/office/drawing/2014/main" id="{78D1C267-DA55-4B93-964A-3AAF20EFF2E4}"/>
                    </a:ext>
                  </a:extLst>
                </p:cNvPr>
                <p:cNvCxnSpPr/>
                <p:nvPr/>
              </p:nvCxnSpPr>
              <p:spPr>
                <a:xfrm>
                  <a:off x="5836220" y="2930533"/>
                  <a:ext cx="0" cy="49809"/>
                </a:xfrm>
                <a:prstGeom prst="line">
                  <a:avLst/>
                </a:prstGeom>
                <a:grpFill/>
                <a:ln w="8001" cap="flat" cmpd="sng" algn="ctr">
                  <a:solidFill>
                    <a:schemeClr val="tx2"/>
                  </a:solidFill>
                  <a:prstDash val="solid"/>
                </a:ln>
                <a:effectLst/>
              </p:spPr>
            </p:cxnSp>
            <p:cxnSp>
              <p:nvCxnSpPr>
                <p:cNvPr id="312" name="Gerader Verbinder 618">
                  <a:extLst>
                    <a:ext uri="{FF2B5EF4-FFF2-40B4-BE49-F238E27FC236}">
                      <a16:creationId xmlns:a16="http://schemas.microsoft.com/office/drawing/2014/main" id="{918AB35C-6FC2-4413-BA0E-43A382F529AD}"/>
                    </a:ext>
                  </a:extLst>
                </p:cNvPr>
                <p:cNvCxnSpPr/>
                <p:nvPr/>
              </p:nvCxnSpPr>
              <p:spPr>
                <a:xfrm>
                  <a:off x="6064595" y="2930533"/>
                  <a:ext cx="0" cy="49809"/>
                </a:xfrm>
                <a:prstGeom prst="line">
                  <a:avLst/>
                </a:prstGeom>
                <a:grpFill/>
                <a:ln w="8001" cap="flat" cmpd="sng" algn="ctr">
                  <a:solidFill>
                    <a:schemeClr val="tx2"/>
                  </a:solidFill>
                  <a:prstDash val="solid"/>
                </a:ln>
                <a:effectLst/>
              </p:spPr>
            </p:cxnSp>
          </p:grpSp>
        </p:grpSp>
        <p:grpSp>
          <p:nvGrpSpPr>
            <p:cNvPr id="22" name="Gruppieren 637">
              <a:extLst>
                <a:ext uri="{FF2B5EF4-FFF2-40B4-BE49-F238E27FC236}">
                  <a16:creationId xmlns:a16="http://schemas.microsoft.com/office/drawing/2014/main" id="{9F949677-95C4-451E-8EE9-4A11A512367D}"/>
                </a:ext>
              </a:extLst>
            </p:cNvPr>
            <p:cNvGrpSpPr>
              <a:grpSpLocks noChangeAspect="1"/>
            </p:cNvGrpSpPr>
            <p:nvPr userDrawn="1"/>
          </p:nvGrpSpPr>
          <p:grpSpPr>
            <a:xfrm flipH="1">
              <a:off x="7551892" y="2094762"/>
              <a:ext cx="101555" cy="216288"/>
              <a:chOff x="2519772" y="2429466"/>
              <a:chExt cx="278016" cy="588409"/>
            </a:xfrm>
            <a:solidFill>
              <a:schemeClr val="bg1"/>
            </a:solidFill>
          </p:grpSpPr>
          <p:sp>
            <p:nvSpPr>
              <p:cNvPr id="277" name="Ellipse 638">
                <a:extLst>
                  <a:ext uri="{FF2B5EF4-FFF2-40B4-BE49-F238E27FC236}">
                    <a16:creationId xmlns:a16="http://schemas.microsoft.com/office/drawing/2014/main" id="{7A4C2930-FE82-43E5-A25A-D0719C5DE2E6}"/>
                  </a:ext>
                </a:extLst>
              </p:cNvPr>
              <p:cNvSpPr/>
              <p:nvPr/>
            </p:nvSpPr>
            <p:spPr>
              <a:xfrm>
                <a:off x="2519772" y="2429466"/>
                <a:ext cx="278016" cy="278016"/>
              </a:xfrm>
              <a:prstGeom prst="ellipse">
                <a:avLst/>
              </a:pr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cxnSp>
            <p:nvCxnSpPr>
              <p:cNvPr id="278" name="Gerader Verbinder 639">
                <a:extLst>
                  <a:ext uri="{FF2B5EF4-FFF2-40B4-BE49-F238E27FC236}">
                    <a16:creationId xmlns:a16="http://schemas.microsoft.com/office/drawing/2014/main" id="{F767BD14-A466-4F72-821C-FA14B066A8EB}"/>
                  </a:ext>
                </a:extLst>
              </p:cNvPr>
              <p:cNvCxnSpPr/>
              <p:nvPr/>
            </p:nvCxnSpPr>
            <p:spPr>
              <a:xfrm>
                <a:off x="2658780" y="2709863"/>
                <a:ext cx="0" cy="308012"/>
              </a:xfrm>
              <a:prstGeom prst="line">
                <a:avLst/>
              </a:prstGeom>
              <a:grpFill/>
              <a:ln w="8001" cap="flat" cmpd="sng" algn="ctr">
                <a:solidFill>
                  <a:schemeClr val="tx2"/>
                </a:solidFill>
                <a:prstDash val="solid"/>
              </a:ln>
              <a:effectLst/>
            </p:spPr>
          </p:cxnSp>
        </p:grpSp>
        <p:grpSp>
          <p:nvGrpSpPr>
            <p:cNvPr id="23" name="Gruppieren 252">
              <a:extLst>
                <a:ext uri="{FF2B5EF4-FFF2-40B4-BE49-F238E27FC236}">
                  <a16:creationId xmlns:a16="http://schemas.microsoft.com/office/drawing/2014/main" id="{FD934DED-58F0-453F-B1DD-874CC04DEB2C}"/>
                </a:ext>
              </a:extLst>
            </p:cNvPr>
            <p:cNvGrpSpPr>
              <a:grpSpLocks noChangeAspect="1"/>
            </p:cNvGrpSpPr>
            <p:nvPr userDrawn="1"/>
          </p:nvGrpSpPr>
          <p:grpSpPr>
            <a:xfrm flipH="1">
              <a:off x="1994872" y="1995794"/>
              <a:ext cx="91052" cy="193920"/>
              <a:chOff x="2519772" y="2429466"/>
              <a:chExt cx="278016" cy="588409"/>
            </a:xfrm>
            <a:solidFill>
              <a:schemeClr val="bg1"/>
            </a:solidFill>
          </p:grpSpPr>
          <p:sp>
            <p:nvSpPr>
              <p:cNvPr id="275" name="Ellipse 253">
                <a:extLst>
                  <a:ext uri="{FF2B5EF4-FFF2-40B4-BE49-F238E27FC236}">
                    <a16:creationId xmlns:a16="http://schemas.microsoft.com/office/drawing/2014/main" id="{1A9B5FE5-BD97-42CF-8B50-32580E35E6FF}"/>
                  </a:ext>
                </a:extLst>
              </p:cNvPr>
              <p:cNvSpPr/>
              <p:nvPr/>
            </p:nvSpPr>
            <p:spPr>
              <a:xfrm>
                <a:off x="2519772" y="2429466"/>
                <a:ext cx="278016" cy="278016"/>
              </a:xfrm>
              <a:prstGeom prst="ellipse">
                <a:avLst/>
              </a:pr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cxnSp>
            <p:nvCxnSpPr>
              <p:cNvPr id="276" name="Gerader Verbinder 254">
                <a:extLst>
                  <a:ext uri="{FF2B5EF4-FFF2-40B4-BE49-F238E27FC236}">
                    <a16:creationId xmlns:a16="http://schemas.microsoft.com/office/drawing/2014/main" id="{91D72E4B-5361-4428-A593-76449A64FA8E}"/>
                  </a:ext>
                </a:extLst>
              </p:cNvPr>
              <p:cNvCxnSpPr/>
              <p:nvPr/>
            </p:nvCxnSpPr>
            <p:spPr>
              <a:xfrm>
                <a:off x="2658780" y="2709863"/>
                <a:ext cx="0" cy="308012"/>
              </a:xfrm>
              <a:prstGeom prst="line">
                <a:avLst/>
              </a:prstGeom>
              <a:grpFill/>
              <a:ln w="8001" cap="flat" cmpd="sng" algn="ctr">
                <a:solidFill>
                  <a:schemeClr val="tx2"/>
                </a:solidFill>
                <a:prstDash val="solid"/>
              </a:ln>
              <a:effectLst/>
            </p:spPr>
          </p:cxnSp>
        </p:grpSp>
        <p:grpSp>
          <p:nvGrpSpPr>
            <p:cNvPr id="24" name="Gruppieren 387">
              <a:extLst>
                <a:ext uri="{FF2B5EF4-FFF2-40B4-BE49-F238E27FC236}">
                  <a16:creationId xmlns:a16="http://schemas.microsoft.com/office/drawing/2014/main" id="{2798FD1A-18CC-4796-96D1-1AF3B2AE42D5}"/>
                </a:ext>
              </a:extLst>
            </p:cNvPr>
            <p:cNvGrpSpPr>
              <a:grpSpLocks noChangeAspect="1"/>
            </p:cNvGrpSpPr>
            <p:nvPr userDrawn="1"/>
          </p:nvGrpSpPr>
          <p:grpSpPr>
            <a:xfrm flipH="1">
              <a:off x="2107563" y="2051819"/>
              <a:ext cx="91052" cy="193920"/>
              <a:chOff x="2519772" y="2429466"/>
              <a:chExt cx="278016" cy="588409"/>
            </a:xfrm>
            <a:solidFill>
              <a:schemeClr val="bg1"/>
            </a:solidFill>
          </p:grpSpPr>
          <p:sp>
            <p:nvSpPr>
              <p:cNvPr id="273" name="Ellipse 388">
                <a:extLst>
                  <a:ext uri="{FF2B5EF4-FFF2-40B4-BE49-F238E27FC236}">
                    <a16:creationId xmlns:a16="http://schemas.microsoft.com/office/drawing/2014/main" id="{461F21F1-6BF1-4ECB-A443-AF132266D40F}"/>
                  </a:ext>
                </a:extLst>
              </p:cNvPr>
              <p:cNvSpPr/>
              <p:nvPr/>
            </p:nvSpPr>
            <p:spPr>
              <a:xfrm>
                <a:off x="2519772" y="2429466"/>
                <a:ext cx="278016" cy="278016"/>
              </a:xfrm>
              <a:prstGeom prst="ellipse">
                <a:avLst/>
              </a:pr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cxnSp>
            <p:nvCxnSpPr>
              <p:cNvPr id="274" name="Gerader Verbinder 389">
                <a:extLst>
                  <a:ext uri="{FF2B5EF4-FFF2-40B4-BE49-F238E27FC236}">
                    <a16:creationId xmlns:a16="http://schemas.microsoft.com/office/drawing/2014/main" id="{29FDEFF3-5A0D-48B3-ABE8-BCF93ABCC158}"/>
                  </a:ext>
                </a:extLst>
              </p:cNvPr>
              <p:cNvCxnSpPr/>
              <p:nvPr/>
            </p:nvCxnSpPr>
            <p:spPr>
              <a:xfrm>
                <a:off x="2658780" y="2709863"/>
                <a:ext cx="0" cy="308012"/>
              </a:xfrm>
              <a:prstGeom prst="line">
                <a:avLst/>
              </a:prstGeom>
              <a:grpFill/>
              <a:ln w="8001" cap="flat" cmpd="sng" algn="ctr">
                <a:solidFill>
                  <a:schemeClr val="tx2"/>
                </a:solidFill>
                <a:prstDash val="solid"/>
              </a:ln>
              <a:effectLst/>
            </p:spPr>
          </p:cxnSp>
        </p:grpSp>
        <p:grpSp>
          <p:nvGrpSpPr>
            <p:cNvPr id="25" name="Gruppieren 390">
              <a:extLst>
                <a:ext uri="{FF2B5EF4-FFF2-40B4-BE49-F238E27FC236}">
                  <a16:creationId xmlns:a16="http://schemas.microsoft.com/office/drawing/2014/main" id="{6273E973-BE99-42C0-8EB8-A61B0DAAA635}"/>
                </a:ext>
              </a:extLst>
            </p:cNvPr>
            <p:cNvGrpSpPr>
              <a:grpSpLocks noChangeAspect="1"/>
            </p:cNvGrpSpPr>
            <p:nvPr userDrawn="1"/>
          </p:nvGrpSpPr>
          <p:grpSpPr>
            <a:xfrm flipH="1">
              <a:off x="1867234" y="2105225"/>
              <a:ext cx="91052" cy="193920"/>
              <a:chOff x="2519772" y="2429466"/>
              <a:chExt cx="278016" cy="588409"/>
            </a:xfrm>
            <a:solidFill>
              <a:schemeClr val="bg1"/>
            </a:solidFill>
          </p:grpSpPr>
          <p:sp>
            <p:nvSpPr>
              <p:cNvPr id="271" name="Ellipse 391">
                <a:extLst>
                  <a:ext uri="{FF2B5EF4-FFF2-40B4-BE49-F238E27FC236}">
                    <a16:creationId xmlns:a16="http://schemas.microsoft.com/office/drawing/2014/main" id="{963CEAF6-ED90-413A-ACF6-5B8C747612E0}"/>
                  </a:ext>
                </a:extLst>
              </p:cNvPr>
              <p:cNvSpPr/>
              <p:nvPr/>
            </p:nvSpPr>
            <p:spPr>
              <a:xfrm>
                <a:off x="2519772" y="2429466"/>
                <a:ext cx="278016" cy="278016"/>
              </a:xfrm>
              <a:prstGeom prst="ellipse">
                <a:avLst/>
              </a:pr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cxnSp>
            <p:nvCxnSpPr>
              <p:cNvPr id="272" name="Gerader Verbinder 392">
                <a:extLst>
                  <a:ext uri="{FF2B5EF4-FFF2-40B4-BE49-F238E27FC236}">
                    <a16:creationId xmlns:a16="http://schemas.microsoft.com/office/drawing/2014/main" id="{8BC370E7-D30A-41FD-9CFF-B1140EAF1583}"/>
                  </a:ext>
                </a:extLst>
              </p:cNvPr>
              <p:cNvCxnSpPr/>
              <p:nvPr/>
            </p:nvCxnSpPr>
            <p:spPr>
              <a:xfrm>
                <a:off x="2658780" y="2709863"/>
                <a:ext cx="0" cy="308012"/>
              </a:xfrm>
              <a:prstGeom prst="line">
                <a:avLst/>
              </a:prstGeom>
              <a:grpFill/>
              <a:ln w="8001" cap="flat" cmpd="sng" algn="ctr">
                <a:solidFill>
                  <a:schemeClr val="tx2"/>
                </a:solidFill>
                <a:prstDash val="solid"/>
              </a:ln>
              <a:effectLst/>
            </p:spPr>
          </p:cxnSp>
        </p:grpSp>
        <p:grpSp>
          <p:nvGrpSpPr>
            <p:cNvPr id="26" name="Gruppieren 299">
              <a:extLst>
                <a:ext uri="{FF2B5EF4-FFF2-40B4-BE49-F238E27FC236}">
                  <a16:creationId xmlns:a16="http://schemas.microsoft.com/office/drawing/2014/main" id="{DC05B472-5AEB-4505-ACCE-77A0908014D1}"/>
                </a:ext>
              </a:extLst>
            </p:cNvPr>
            <p:cNvGrpSpPr/>
            <p:nvPr userDrawn="1"/>
          </p:nvGrpSpPr>
          <p:grpSpPr>
            <a:xfrm>
              <a:off x="175134" y="2055222"/>
              <a:ext cx="556003" cy="252539"/>
              <a:chOff x="2564735" y="1675740"/>
              <a:chExt cx="559500" cy="252539"/>
            </a:xfrm>
            <a:noFill/>
          </p:grpSpPr>
          <p:grpSp>
            <p:nvGrpSpPr>
              <p:cNvPr id="245" name="Gruppieren 297">
                <a:extLst>
                  <a:ext uri="{FF2B5EF4-FFF2-40B4-BE49-F238E27FC236}">
                    <a16:creationId xmlns:a16="http://schemas.microsoft.com/office/drawing/2014/main" id="{5EFB9E01-C0BB-4E79-A35A-AE3E344DFCCF}"/>
                  </a:ext>
                </a:extLst>
              </p:cNvPr>
              <p:cNvGrpSpPr>
                <a:grpSpLocks noChangeAspect="1"/>
              </p:cNvGrpSpPr>
              <p:nvPr/>
            </p:nvGrpSpPr>
            <p:grpSpPr>
              <a:xfrm>
                <a:off x="2564735" y="1675740"/>
                <a:ext cx="532868" cy="247344"/>
                <a:chOff x="1585913" y="981550"/>
                <a:chExt cx="5862636" cy="2721294"/>
              </a:xfrm>
              <a:grpFill/>
            </p:grpSpPr>
            <p:sp>
              <p:nvSpPr>
                <p:cNvPr id="249" name="Trapezoid 248">
                  <a:extLst>
                    <a:ext uri="{FF2B5EF4-FFF2-40B4-BE49-F238E27FC236}">
                      <a16:creationId xmlns:a16="http://schemas.microsoft.com/office/drawing/2014/main" id="{F4955058-BB09-4FF5-B2E0-CF566788B978}"/>
                    </a:ext>
                  </a:extLst>
                </p:cNvPr>
                <p:cNvSpPr/>
                <p:nvPr/>
              </p:nvSpPr>
              <p:spPr>
                <a:xfrm flipV="1">
                  <a:off x="1585913" y="981550"/>
                  <a:ext cx="5862636" cy="2721293"/>
                </a:xfrm>
                <a:prstGeom prst="trapezoid">
                  <a:avLst/>
                </a:prstGeom>
                <a:grpFill/>
                <a:ln w="8001" cap="flat" cmpd="sng" algn="ctr">
                  <a:solidFill>
                    <a:schemeClr val="tx2"/>
                  </a:solidFill>
                  <a:prstDash val="solid"/>
                </a:ln>
                <a:effectLst/>
              </p:spPr>
              <p:txBody>
                <a:bodyPr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0" name="Freihandform: Form 404">
                  <a:extLst>
                    <a:ext uri="{FF2B5EF4-FFF2-40B4-BE49-F238E27FC236}">
                      <a16:creationId xmlns:a16="http://schemas.microsoft.com/office/drawing/2014/main" id="{88B9D89D-9F1B-42C2-AC8A-DC191917FE88}"/>
                    </a:ext>
                  </a:extLst>
                </p:cNvPr>
                <p:cNvSpPr/>
                <p:nvPr/>
              </p:nvSpPr>
              <p:spPr>
                <a:xfrm>
                  <a:off x="2772271" y="1122998"/>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1" name="Freihandform: Form 405">
                  <a:extLst>
                    <a:ext uri="{FF2B5EF4-FFF2-40B4-BE49-F238E27FC236}">
                      <a16:creationId xmlns:a16="http://schemas.microsoft.com/office/drawing/2014/main" id="{0327415C-6C96-48FA-B60C-B3C923D11B57}"/>
                    </a:ext>
                  </a:extLst>
                </p:cNvPr>
                <p:cNvSpPr/>
                <p:nvPr/>
              </p:nvSpPr>
              <p:spPr>
                <a:xfrm>
                  <a:off x="2002632" y="1122998"/>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2" name="Freihandform: Form 406">
                  <a:extLst>
                    <a:ext uri="{FF2B5EF4-FFF2-40B4-BE49-F238E27FC236}">
                      <a16:creationId xmlns:a16="http://schemas.microsoft.com/office/drawing/2014/main" id="{55960D65-9861-4558-8545-BC28A0103774}"/>
                    </a:ext>
                  </a:extLst>
                </p:cNvPr>
                <p:cNvSpPr/>
                <p:nvPr/>
              </p:nvSpPr>
              <p:spPr>
                <a:xfrm>
                  <a:off x="4311549" y="1122998"/>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3" name="Freihandform: Form 407">
                  <a:extLst>
                    <a:ext uri="{FF2B5EF4-FFF2-40B4-BE49-F238E27FC236}">
                      <a16:creationId xmlns:a16="http://schemas.microsoft.com/office/drawing/2014/main" id="{E854BA06-0ED0-4D26-A404-186E0BF63FC2}"/>
                    </a:ext>
                  </a:extLst>
                </p:cNvPr>
                <p:cNvSpPr/>
                <p:nvPr/>
              </p:nvSpPr>
              <p:spPr>
                <a:xfrm>
                  <a:off x="3541910" y="1122998"/>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4" name="Freihandform: Form 408">
                  <a:extLst>
                    <a:ext uri="{FF2B5EF4-FFF2-40B4-BE49-F238E27FC236}">
                      <a16:creationId xmlns:a16="http://schemas.microsoft.com/office/drawing/2014/main" id="{901BF4F8-EFA5-450B-87CC-3D4951B9AACD}"/>
                    </a:ext>
                  </a:extLst>
                </p:cNvPr>
                <p:cNvSpPr/>
                <p:nvPr/>
              </p:nvSpPr>
              <p:spPr>
                <a:xfrm>
                  <a:off x="5850827" y="1122998"/>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5" name="Freihandform: Form 409">
                  <a:extLst>
                    <a:ext uri="{FF2B5EF4-FFF2-40B4-BE49-F238E27FC236}">
                      <a16:creationId xmlns:a16="http://schemas.microsoft.com/office/drawing/2014/main" id="{0EBF3BFD-C254-4C20-8472-501B906A13EC}"/>
                    </a:ext>
                  </a:extLst>
                </p:cNvPr>
                <p:cNvSpPr/>
                <p:nvPr/>
              </p:nvSpPr>
              <p:spPr>
                <a:xfrm>
                  <a:off x="5081188" y="1122998"/>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6" name="Freihandform: Form 410">
                  <a:extLst>
                    <a:ext uri="{FF2B5EF4-FFF2-40B4-BE49-F238E27FC236}">
                      <a16:creationId xmlns:a16="http://schemas.microsoft.com/office/drawing/2014/main" id="{9B77690C-4395-4F5C-BBDA-84FEEFFE9E2D}"/>
                    </a:ext>
                  </a:extLst>
                </p:cNvPr>
                <p:cNvSpPr/>
                <p:nvPr/>
              </p:nvSpPr>
              <p:spPr>
                <a:xfrm>
                  <a:off x="6620469" y="1122998"/>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7" name="Freihandform: Form 461">
                  <a:extLst>
                    <a:ext uri="{FF2B5EF4-FFF2-40B4-BE49-F238E27FC236}">
                      <a16:creationId xmlns:a16="http://schemas.microsoft.com/office/drawing/2014/main" id="{CB5C7B9A-B172-4B71-BB36-380A806F30D4}"/>
                    </a:ext>
                  </a:extLst>
                </p:cNvPr>
                <p:cNvSpPr/>
                <p:nvPr/>
              </p:nvSpPr>
              <p:spPr>
                <a:xfrm>
                  <a:off x="2360961" y="2020014"/>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8" name="Freihandform: Form 462">
                  <a:extLst>
                    <a:ext uri="{FF2B5EF4-FFF2-40B4-BE49-F238E27FC236}">
                      <a16:creationId xmlns:a16="http://schemas.microsoft.com/office/drawing/2014/main" id="{A3700123-D213-4092-B77D-5BAA25B02391}"/>
                    </a:ext>
                  </a:extLst>
                </p:cNvPr>
                <p:cNvSpPr/>
                <p:nvPr/>
              </p:nvSpPr>
              <p:spPr>
                <a:xfrm>
                  <a:off x="3900239" y="2020014"/>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59" name="Freihandform: Form 484">
                  <a:extLst>
                    <a:ext uri="{FF2B5EF4-FFF2-40B4-BE49-F238E27FC236}">
                      <a16:creationId xmlns:a16="http://schemas.microsoft.com/office/drawing/2014/main" id="{040619F8-F758-4D02-9C84-A084AA1CC4EC}"/>
                    </a:ext>
                  </a:extLst>
                </p:cNvPr>
                <p:cNvSpPr/>
                <p:nvPr/>
              </p:nvSpPr>
              <p:spPr>
                <a:xfrm>
                  <a:off x="3130600" y="2020014"/>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60" name="Freihandform: Form 485">
                  <a:extLst>
                    <a:ext uri="{FF2B5EF4-FFF2-40B4-BE49-F238E27FC236}">
                      <a16:creationId xmlns:a16="http://schemas.microsoft.com/office/drawing/2014/main" id="{F802D64E-DA5B-4F37-860F-3A0FB5B2B119}"/>
                    </a:ext>
                  </a:extLst>
                </p:cNvPr>
                <p:cNvSpPr/>
                <p:nvPr/>
              </p:nvSpPr>
              <p:spPr>
                <a:xfrm>
                  <a:off x="5439517" y="2020014"/>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61" name="Freihandform: Form 486">
                  <a:extLst>
                    <a:ext uri="{FF2B5EF4-FFF2-40B4-BE49-F238E27FC236}">
                      <a16:creationId xmlns:a16="http://schemas.microsoft.com/office/drawing/2014/main" id="{3DEF620F-5449-41FC-B9BA-D1E38C520B60}"/>
                    </a:ext>
                  </a:extLst>
                </p:cNvPr>
                <p:cNvSpPr/>
                <p:nvPr/>
              </p:nvSpPr>
              <p:spPr>
                <a:xfrm>
                  <a:off x="4669878" y="2020014"/>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62" name="Freihandform: Form 487">
                  <a:extLst>
                    <a:ext uri="{FF2B5EF4-FFF2-40B4-BE49-F238E27FC236}">
                      <a16:creationId xmlns:a16="http://schemas.microsoft.com/office/drawing/2014/main" id="{814E0CB3-F26F-4957-B9AE-97EB40EC1F99}"/>
                    </a:ext>
                  </a:extLst>
                </p:cNvPr>
                <p:cNvSpPr/>
                <p:nvPr/>
              </p:nvSpPr>
              <p:spPr>
                <a:xfrm>
                  <a:off x="6209159" y="2020014"/>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 name="connsiteX0" fmla="*/ 1191 w 495300"/>
                    <a:gd name="connsiteY0" fmla="*/ 516731 h 516731"/>
                    <a:gd name="connsiteX1" fmla="*/ 0 w 495300"/>
                    <a:gd name="connsiteY1" fmla="*/ 1 h 516731"/>
                    <a:gd name="connsiteX2" fmla="*/ 0 w 495300"/>
                    <a:gd name="connsiteY2" fmla="*/ 0 h 516731"/>
                    <a:gd name="connsiteX3" fmla="*/ 495300 w 495300"/>
                    <a:gd name="connsiteY3" fmla="*/ 0 h 516731"/>
                    <a:gd name="connsiteX4" fmla="*/ 495300 w 495300"/>
                    <a:gd name="connsiteY4" fmla="*/ 1 h 51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516731">
                      <a:moveTo>
                        <a:pt x="1191" y="516731"/>
                      </a:moveTo>
                      <a:cubicBezTo>
                        <a:pt x="0" y="344488"/>
                        <a:pt x="1191" y="172244"/>
                        <a:pt x="0" y="1"/>
                      </a:cubicBezTo>
                      <a:lnTo>
                        <a:pt x="0" y="0"/>
                      </a:lnTo>
                      <a:lnTo>
                        <a:pt x="495300" y="0"/>
                      </a:lnTo>
                      <a:lnTo>
                        <a:pt x="495300" y="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cxnSp>
              <p:nvCxnSpPr>
                <p:cNvPr id="263" name="Gerader Verbinder 488">
                  <a:extLst>
                    <a:ext uri="{FF2B5EF4-FFF2-40B4-BE49-F238E27FC236}">
                      <a16:creationId xmlns:a16="http://schemas.microsoft.com/office/drawing/2014/main" id="{1A1526C6-64B1-48C5-BCB2-A11EEBBED604}"/>
                    </a:ext>
                  </a:extLst>
                </p:cNvPr>
                <p:cNvCxnSpPr>
                  <a:cxnSpLocks/>
                </p:cNvCxnSpPr>
                <p:nvPr/>
              </p:nvCxnSpPr>
              <p:spPr>
                <a:xfrm>
                  <a:off x="2034302" y="2795110"/>
                  <a:ext cx="4968240" cy="0"/>
                </a:xfrm>
                <a:prstGeom prst="line">
                  <a:avLst/>
                </a:prstGeom>
                <a:grpFill/>
                <a:ln w="8001" cap="flat" cmpd="sng" algn="ctr">
                  <a:solidFill>
                    <a:schemeClr val="tx2"/>
                  </a:solidFill>
                  <a:prstDash val="solid"/>
                </a:ln>
                <a:effectLst/>
              </p:spPr>
            </p:cxnSp>
            <p:cxnSp>
              <p:nvCxnSpPr>
                <p:cNvPr id="264" name="Gerader Verbinder 489">
                  <a:extLst>
                    <a:ext uri="{FF2B5EF4-FFF2-40B4-BE49-F238E27FC236}">
                      <a16:creationId xmlns:a16="http://schemas.microsoft.com/office/drawing/2014/main" id="{497D1A09-83D6-491F-9B00-B01C659B8070}"/>
                    </a:ext>
                  </a:extLst>
                </p:cNvPr>
                <p:cNvCxnSpPr>
                  <a:cxnSpLocks/>
                </p:cNvCxnSpPr>
                <p:nvPr/>
              </p:nvCxnSpPr>
              <p:spPr>
                <a:xfrm>
                  <a:off x="1811657" y="1887379"/>
                  <a:ext cx="5410674" cy="0"/>
                </a:xfrm>
                <a:prstGeom prst="line">
                  <a:avLst/>
                </a:prstGeom>
                <a:grpFill/>
                <a:ln w="8001" cap="flat" cmpd="sng" algn="ctr">
                  <a:solidFill>
                    <a:schemeClr val="tx2"/>
                  </a:solidFill>
                  <a:prstDash val="solid"/>
                </a:ln>
                <a:effectLst/>
              </p:spPr>
            </p:cxnSp>
            <p:sp>
              <p:nvSpPr>
                <p:cNvPr id="265" name="Freihandform: Form 491">
                  <a:extLst>
                    <a:ext uri="{FF2B5EF4-FFF2-40B4-BE49-F238E27FC236}">
                      <a16:creationId xmlns:a16="http://schemas.microsoft.com/office/drawing/2014/main" id="{35D3A5C9-B705-48A5-854E-FF38DF7B7415}"/>
                    </a:ext>
                  </a:extLst>
                </p:cNvPr>
                <p:cNvSpPr/>
                <p:nvPr/>
              </p:nvSpPr>
              <p:spPr>
                <a:xfrm>
                  <a:off x="3130601" y="2938463"/>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764381">
                      <a:moveTo>
                        <a:pt x="1191" y="764381"/>
                      </a:moveTo>
                      <a:cubicBezTo>
                        <a:pt x="0" y="592138"/>
                        <a:pt x="1191" y="419894"/>
                        <a:pt x="0" y="247651"/>
                      </a:cubicBezTo>
                      <a:lnTo>
                        <a:pt x="0" y="247650"/>
                      </a:lnTo>
                      <a:cubicBezTo>
                        <a:pt x="0" y="110877"/>
                        <a:pt x="110877" y="0"/>
                        <a:pt x="247650" y="0"/>
                      </a:cubicBezTo>
                      <a:cubicBezTo>
                        <a:pt x="384423" y="0"/>
                        <a:pt x="495300" y="110877"/>
                        <a:pt x="495300" y="247650"/>
                      </a:cubicBezTo>
                      <a:lnTo>
                        <a:pt x="495300" y="24765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66" name="Freihandform: Form 497">
                  <a:extLst>
                    <a:ext uri="{FF2B5EF4-FFF2-40B4-BE49-F238E27FC236}">
                      <a16:creationId xmlns:a16="http://schemas.microsoft.com/office/drawing/2014/main" id="{D248E325-D6D8-40DD-8931-C3672205202D}"/>
                    </a:ext>
                  </a:extLst>
                </p:cNvPr>
                <p:cNvSpPr/>
                <p:nvPr/>
              </p:nvSpPr>
              <p:spPr>
                <a:xfrm>
                  <a:off x="3900241" y="2938463"/>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764381">
                      <a:moveTo>
                        <a:pt x="1191" y="764381"/>
                      </a:moveTo>
                      <a:cubicBezTo>
                        <a:pt x="0" y="592138"/>
                        <a:pt x="1191" y="419894"/>
                        <a:pt x="0" y="247651"/>
                      </a:cubicBezTo>
                      <a:lnTo>
                        <a:pt x="0" y="247650"/>
                      </a:lnTo>
                      <a:cubicBezTo>
                        <a:pt x="0" y="110877"/>
                        <a:pt x="110877" y="0"/>
                        <a:pt x="247650" y="0"/>
                      </a:cubicBezTo>
                      <a:cubicBezTo>
                        <a:pt x="384423" y="0"/>
                        <a:pt x="495300" y="110877"/>
                        <a:pt x="495300" y="247650"/>
                      </a:cubicBezTo>
                      <a:lnTo>
                        <a:pt x="495300" y="24765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67" name="Freihandform: Form 498">
                  <a:extLst>
                    <a:ext uri="{FF2B5EF4-FFF2-40B4-BE49-F238E27FC236}">
                      <a16:creationId xmlns:a16="http://schemas.microsoft.com/office/drawing/2014/main" id="{96085BBE-A47D-4634-9249-A79CED604532}"/>
                    </a:ext>
                  </a:extLst>
                </p:cNvPr>
                <p:cNvSpPr/>
                <p:nvPr/>
              </p:nvSpPr>
              <p:spPr>
                <a:xfrm>
                  <a:off x="4669881" y="2938463"/>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764381">
                      <a:moveTo>
                        <a:pt x="1191" y="764381"/>
                      </a:moveTo>
                      <a:cubicBezTo>
                        <a:pt x="0" y="592138"/>
                        <a:pt x="1191" y="419894"/>
                        <a:pt x="0" y="247651"/>
                      </a:cubicBezTo>
                      <a:lnTo>
                        <a:pt x="0" y="247650"/>
                      </a:lnTo>
                      <a:cubicBezTo>
                        <a:pt x="0" y="110877"/>
                        <a:pt x="110877" y="0"/>
                        <a:pt x="247650" y="0"/>
                      </a:cubicBezTo>
                      <a:cubicBezTo>
                        <a:pt x="384423" y="0"/>
                        <a:pt x="495300" y="110877"/>
                        <a:pt x="495300" y="247650"/>
                      </a:cubicBezTo>
                      <a:lnTo>
                        <a:pt x="495300" y="24765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68" name="Freihandform: Form 503">
                  <a:extLst>
                    <a:ext uri="{FF2B5EF4-FFF2-40B4-BE49-F238E27FC236}">
                      <a16:creationId xmlns:a16="http://schemas.microsoft.com/office/drawing/2014/main" id="{1B4432A7-8850-4C4E-9535-70B4564BAA81}"/>
                    </a:ext>
                  </a:extLst>
                </p:cNvPr>
                <p:cNvSpPr/>
                <p:nvPr/>
              </p:nvSpPr>
              <p:spPr>
                <a:xfrm>
                  <a:off x="5439521" y="2938463"/>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764381">
                      <a:moveTo>
                        <a:pt x="1191" y="764381"/>
                      </a:moveTo>
                      <a:cubicBezTo>
                        <a:pt x="0" y="592138"/>
                        <a:pt x="1191" y="419894"/>
                        <a:pt x="0" y="247651"/>
                      </a:cubicBezTo>
                      <a:lnTo>
                        <a:pt x="0" y="247650"/>
                      </a:lnTo>
                      <a:cubicBezTo>
                        <a:pt x="0" y="110877"/>
                        <a:pt x="110877" y="0"/>
                        <a:pt x="247650" y="0"/>
                      </a:cubicBezTo>
                      <a:cubicBezTo>
                        <a:pt x="384423" y="0"/>
                        <a:pt x="495300" y="110877"/>
                        <a:pt x="495300" y="247650"/>
                      </a:cubicBezTo>
                      <a:lnTo>
                        <a:pt x="495300" y="24765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69" name="Freihandform: Form 504">
                  <a:extLst>
                    <a:ext uri="{FF2B5EF4-FFF2-40B4-BE49-F238E27FC236}">
                      <a16:creationId xmlns:a16="http://schemas.microsoft.com/office/drawing/2014/main" id="{2261EEAA-4D8D-483B-B420-B78729BE9D60}"/>
                    </a:ext>
                  </a:extLst>
                </p:cNvPr>
                <p:cNvSpPr/>
                <p:nvPr/>
              </p:nvSpPr>
              <p:spPr>
                <a:xfrm>
                  <a:off x="6209159" y="2938463"/>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764381">
                      <a:moveTo>
                        <a:pt x="1191" y="764381"/>
                      </a:moveTo>
                      <a:cubicBezTo>
                        <a:pt x="0" y="592138"/>
                        <a:pt x="1191" y="419894"/>
                        <a:pt x="0" y="247651"/>
                      </a:cubicBezTo>
                      <a:lnTo>
                        <a:pt x="0" y="247650"/>
                      </a:lnTo>
                      <a:cubicBezTo>
                        <a:pt x="0" y="110877"/>
                        <a:pt x="110877" y="0"/>
                        <a:pt x="247650" y="0"/>
                      </a:cubicBezTo>
                      <a:cubicBezTo>
                        <a:pt x="384423" y="0"/>
                        <a:pt x="495300" y="110877"/>
                        <a:pt x="495300" y="247650"/>
                      </a:cubicBezTo>
                      <a:lnTo>
                        <a:pt x="495300" y="24765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sp>
              <p:nvSpPr>
                <p:cNvPr id="270" name="Freihandform: Form 505">
                  <a:extLst>
                    <a:ext uri="{FF2B5EF4-FFF2-40B4-BE49-F238E27FC236}">
                      <a16:creationId xmlns:a16="http://schemas.microsoft.com/office/drawing/2014/main" id="{39937994-CD45-4D0A-AB59-AB36C74EACFF}"/>
                    </a:ext>
                  </a:extLst>
                </p:cNvPr>
                <p:cNvSpPr/>
                <p:nvPr/>
              </p:nvSpPr>
              <p:spPr>
                <a:xfrm>
                  <a:off x="2360961" y="2938463"/>
                  <a:ext cx="495300" cy="764381"/>
                </a:xfrm>
                <a:custGeom>
                  <a:avLst/>
                  <a:gdLst>
                    <a:gd name="connsiteX0" fmla="*/ 247650 w 495300"/>
                    <a:gd name="connsiteY0" fmla="*/ 0 h 247651"/>
                    <a:gd name="connsiteX1" fmla="*/ 495300 w 495300"/>
                    <a:gd name="connsiteY1" fmla="*/ 247650 h 247651"/>
                    <a:gd name="connsiteX2" fmla="*/ 495300 w 495300"/>
                    <a:gd name="connsiteY2" fmla="*/ 247651 h 247651"/>
                    <a:gd name="connsiteX3" fmla="*/ 0 w 495300"/>
                    <a:gd name="connsiteY3" fmla="*/ 247651 h 247651"/>
                    <a:gd name="connsiteX4" fmla="*/ 0 w 495300"/>
                    <a:gd name="connsiteY4" fmla="*/ 247650 h 247651"/>
                    <a:gd name="connsiteX5" fmla="*/ 247650 w 495300"/>
                    <a:gd name="connsiteY5" fmla="*/ 0 h 247651"/>
                    <a:gd name="connsiteX0" fmla="*/ 248841 w 496491"/>
                    <a:gd name="connsiteY0" fmla="*/ 0 h 759618"/>
                    <a:gd name="connsiteX1" fmla="*/ 496491 w 496491"/>
                    <a:gd name="connsiteY1" fmla="*/ 247650 h 759618"/>
                    <a:gd name="connsiteX2" fmla="*/ 496491 w 496491"/>
                    <a:gd name="connsiteY2" fmla="*/ 247651 h 759618"/>
                    <a:gd name="connsiteX3" fmla="*/ 0 w 496491"/>
                    <a:gd name="connsiteY3" fmla="*/ 759618 h 759618"/>
                    <a:gd name="connsiteX4" fmla="*/ 1191 w 496491"/>
                    <a:gd name="connsiteY4" fmla="*/ 247651 h 759618"/>
                    <a:gd name="connsiteX5" fmla="*/ 1191 w 496491"/>
                    <a:gd name="connsiteY5" fmla="*/ 247650 h 759618"/>
                    <a:gd name="connsiteX6" fmla="*/ 248841 w 496491"/>
                    <a:gd name="connsiteY6" fmla="*/ 0 h 759618"/>
                    <a:gd name="connsiteX0" fmla="*/ 248841 w 515315"/>
                    <a:gd name="connsiteY0" fmla="*/ 0 h 795422"/>
                    <a:gd name="connsiteX1" fmla="*/ 496491 w 515315"/>
                    <a:gd name="connsiteY1" fmla="*/ 247650 h 795422"/>
                    <a:gd name="connsiteX2" fmla="*/ 496491 w 515315"/>
                    <a:gd name="connsiteY2" fmla="*/ 247651 h 795422"/>
                    <a:gd name="connsiteX3" fmla="*/ 481013 w 515315"/>
                    <a:gd name="connsiteY3" fmla="*/ 745330 h 795422"/>
                    <a:gd name="connsiteX4" fmla="*/ 0 w 515315"/>
                    <a:gd name="connsiteY4" fmla="*/ 759618 h 795422"/>
                    <a:gd name="connsiteX5" fmla="*/ 1191 w 515315"/>
                    <a:gd name="connsiteY5" fmla="*/ 247651 h 795422"/>
                    <a:gd name="connsiteX6" fmla="*/ 1191 w 515315"/>
                    <a:gd name="connsiteY6" fmla="*/ 247650 h 795422"/>
                    <a:gd name="connsiteX7" fmla="*/ 248841 w 515315"/>
                    <a:gd name="connsiteY7" fmla="*/ 0 h 795422"/>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72453"/>
                    <a:gd name="connsiteY0" fmla="*/ 759618 h 836770"/>
                    <a:gd name="connsiteX1" fmla="*/ 1191 w 572453"/>
                    <a:gd name="connsiteY1" fmla="*/ 247651 h 836770"/>
                    <a:gd name="connsiteX2" fmla="*/ 1191 w 572453"/>
                    <a:gd name="connsiteY2" fmla="*/ 247650 h 836770"/>
                    <a:gd name="connsiteX3" fmla="*/ 248841 w 572453"/>
                    <a:gd name="connsiteY3" fmla="*/ 0 h 836770"/>
                    <a:gd name="connsiteX4" fmla="*/ 496491 w 572453"/>
                    <a:gd name="connsiteY4" fmla="*/ 247650 h 836770"/>
                    <a:gd name="connsiteX5" fmla="*/ 496491 w 572453"/>
                    <a:gd name="connsiteY5" fmla="*/ 247651 h 836770"/>
                    <a:gd name="connsiteX6" fmla="*/ 572453 w 572453"/>
                    <a:gd name="connsiteY6" fmla="*/ 836770 h 836770"/>
                    <a:gd name="connsiteX0" fmla="*/ 0 w 501016"/>
                    <a:gd name="connsiteY0" fmla="*/ 759618 h 765333"/>
                    <a:gd name="connsiteX1" fmla="*/ 1191 w 501016"/>
                    <a:gd name="connsiteY1" fmla="*/ 247651 h 765333"/>
                    <a:gd name="connsiteX2" fmla="*/ 1191 w 501016"/>
                    <a:gd name="connsiteY2" fmla="*/ 247650 h 765333"/>
                    <a:gd name="connsiteX3" fmla="*/ 248841 w 501016"/>
                    <a:gd name="connsiteY3" fmla="*/ 0 h 765333"/>
                    <a:gd name="connsiteX4" fmla="*/ 496491 w 501016"/>
                    <a:gd name="connsiteY4" fmla="*/ 247650 h 765333"/>
                    <a:gd name="connsiteX5" fmla="*/ 496491 w 501016"/>
                    <a:gd name="connsiteY5" fmla="*/ 247651 h 765333"/>
                    <a:gd name="connsiteX6" fmla="*/ 501016 w 501016"/>
                    <a:gd name="connsiteY6" fmla="*/ 765333 h 765333"/>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0571"/>
                    <a:gd name="connsiteX1" fmla="*/ 1191 w 498635"/>
                    <a:gd name="connsiteY1" fmla="*/ 247651 h 760571"/>
                    <a:gd name="connsiteX2" fmla="*/ 1191 w 498635"/>
                    <a:gd name="connsiteY2" fmla="*/ 247650 h 760571"/>
                    <a:gd name="connsiteX3" fmla="*/ 248841 w 498635"/>
                    <a:gd name="connsiteY3" fmla="*/ 0 h 760571"/>
                    <a:gd name="connsiteX4" fmla="*/ 496491 w 498635"/>
                    <a:gd name="connsiteY4" fmla="*/ 247650 h 760571"/>
                    <a:gd name="connsiteX5" fmla="*/ 496491 w 498635"/>
                    <a:gd name="connsiteY5" fmla="*/ 247651 h 760571"/>
                    <a:gd name="connsiteX6" fmla="*/ 498635 w 498635"/>
                    <a:gd name="connsiteY6" fmla="*/ 760571 h 760571"/>
                    <a:gd name="connsiteX0" fmla="*/ 0 w 498635"/>
                    <a:gd name="connsiteY0" fmla="*/ 759618 h 762953"/>
                    <a:gd name="connsiteX1" fmla="*/ 1191 w 498635"/>
                    <a:gd name="connsiteY1" fmla="*/ 247651 h 762953"/>
                    <a:gd name="connsiteX2" fmla="*/ 1191 w 498635"/>
                    <a:gd name="connsiteY2" fmla="*/ 247650 h 762953"/>
                    <a:gd name="connsiteX3" fmla="*/ 248841 w 498635"/>
                    <a:gd name="connsiteY3" fmla="*/ 0 h 762953"/>
                    <a:gd name="connsiteX4" fmla="*/ 496491 w 498635"/>
                    <a:gd name="connsiteY4" fmla="*/ 247650 h 762953"/>
                    <a:gd name="connsiteX5" fmla="*/ 496491 w 498635"/>
                    <a:gd name="connsiteY5" fmla="*/ 247651 h 762953"/>
                    <a:gd name="connsiteX6" fmla="*/ 498635 w 498635"/>
                    <a:gd name="connsiteY6" fmla="*/ 762953 h 762953"/>
                    <a:gd name="connsiteX0" fmla="*/ 0 w 496900"/>
                    <a:gd name="connsiteY0" fmla="*/ 759618 h 767715"/>
                    <a:gd name="connsiteX1" fmla="*/ 1191 w 496900"/>
                    <a:gd name="connsiteY1" fmla="*/ 247651 h 767715"/>
                    <a:gd name="connsiteX2" fmla="*/ 1191 w 496900"/>
                    <a:gd name="connsiteY2" fmla="*/ 247650 h 767715"/>
                    <a:gd name="connsiteX3" fmla="*/ 248841 w 496900"/>
                    <a:gd name="connsiteY3" fmla="*/ 0 h 767715"/>
                    <a:gd name="connsiteX4" fmla="*/ 496491 w 496900"/>
                    <a:gd name="connsiteY4" fmla="*/ 247650 h 767715"/>
                    <a:gd name="connsiteX5" fmla="*/ 496491 w 496900"/>
                    <a:gd name="connsiteY5" fmla="*/ 247651 h 767715"/>
                    <a:gd name="connsiteX6" fmla="*/ 496253 w 496900"/>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3572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709"/>
                    <a:gd name="connsiteY0" fmla="*/ 764381 h 767715"/>
                    <a:gd name="connsiteX1" fmla="*/ 0 w 495709"/>
                    <a:gd name="connsiteY1" fmla="*/ 247651 h 767715"/>
                    <a:gd name="connsiteX2" fmla="*/ 0 w 495709"/>
                    <a:gd name="connsiteY2" fmla="*/ 247650 h 767715"/>
                    <a:gd name="connsiteX3" fmla="*/ 247650 w 495709"/>
                    <a:gd name="connsiteY3" fmla="*/ 0 h 767715"/>
                    <a:gd name="connsiteX4" fmla="*/ 495300 w 495709"/>
                    <a:gd name="connsiteY4" fmla="*/ 247650 h 767715"/>
                    <a:gd name="connsiteX5" fmla="*/ 495300 w 495709"/>
                    <a:gd name="connsiteY5" fmla="*/ 247651 h 767715"/>
                    <a:gd name="connsiteX6" fmla="*/ 495062 w 495709"/>
                    <a:gd name="connsiteY6" fmla="*/ 767715 h 767715"/>
                    <a:gd name="connsiteX0" fmla="*/ 1191 w 495300"/>
                    <a:gd name="connsiteY0" fmla="*/ 764381 h 764381"/>
                    <a:gd name="connsiteX1" fmla="*/ 0 w 495300"/>
                    <a:gd name="connsiteY1" fmla="*/ 247651 h 764381"/>
                    <a:gd name="connsiteX2" fmla="*/ 0 w 495300"/>
                    <a:gd name="connsiteY2" fmla="*/ 247650 h 764381"/>
                    <a:gd name="connsiteX3" fmla="*/ 247650 w 495300"/>
                    <a:gd name="connsiteY3" fmla="*/ 0 h 764381"/>
                    <a:gd name="connsiteX4" fmla="*/ 495300 w 495300"/>
                    <a:gd name="connsiteY4" fmla="*/ 247650 h 764381"/>
                    <a:gd name="connsiteX5" fmla="*/ 495300 w 495300"/>
                    <a:gd name="connsiteY5" fmla="*/ 247651 h 7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5300" h="764381">
                      <a:moveTo>
                        <a:pt x="1191" y="764381"/>
                      </a:moveTo>
                      <a:cubicBezTo>
                        <a:pt x="0" y="592138"/>
                        <a:pt x="1191" y="419894"/>
                        <a:pt x="0" y="247651"/>
                      </a:cubicBezTo>
                      <a:lnTo>
                        <a:pt x="0" y="247650"/>
                      </a:lnTo>
                      <a:cubicBezTo>
                        <a:pt x="0" y="110877"/>
                        <a:pt x="110877" y="0"/>
                        <a:pt x="247650" y="0"/>
                      </a:cubicBezTo>
                      <a:cubicBezTo>
                        <a:pt x="384423" y="0"/>
                        <a:pt x="495300" y="110877"/>
                        <a:pt x="495300" y="247650"/>
                      </a:cubicBezTo>
                      <a:lnTo>
                        <a:pt x="495300" y="247651"/>
                      </a:lnTo>
                    </a:path>
                  </a:pathLst>
                </a:custGeom>
                <a:grpFill/>
                <a:ln w="8001" cap="flat" cmpd="sng" algn="ctr">
                  <a:solidFill>
                    <a:schemeClr val="tx2"/>
                  </a:solidFill>
                  <a:prstDash val="solid"/>
                </a:ln>
                <a:effectLst/>
              </p:spPr>
              <p:txBody>
                <a:bodyPr lIns="90876" tIns="45438" rIns="90876" bIns="45438" anchor="ctr"/>
                <a:lstStyle/>
                <a:p>
                  <a:pPr algn="ctr" defTabSz="609561" eaLnBrk="1" fontAlgn="auto" hangingPunct="1">
                    <a:spcBef>
                      <a:spcPts val="0"/>
                    </a:spcBef>
                    <a:spcAft>
                      <a:spcPts val="0"/>
                    </a:spcAft>
                    <a:defRPr/>
                  </a:pPr>
                  <a:endParaRPr lang="en-GB" sz="2400" kern="0" dirty="0" err="1">
                    <a:solidFill>
                      <a:srgbClr val="FFFFFF"/>
                    </a:solidFill>
                    <a:latin typeface="Nokia Pure Text Light" panose="020B0403020202020204" pitchFamily="34" charset="0"/>
                    <a:ea typeface="Nokia Pure Text Light" panose="020B0403020202020204" pitchFamily="34" charset="0"/>
                  </a:endParaRPr>
                </a:p>
              </p:txBody>
            </p:sp>
          </p:grpSp>
          <p:grpSp>
            <p:nvGrpSpPr>
              <p:cNvPr id="246" name="Gruppieren 363">
                <a:extLst>
                  <a:ext uri="{FF2B5EF4-FFF2-40B4-BE49-F238E27FC236}">
                    <a16:creationId xmlns:a16="http://schemas.microsoft.com/office/drawing/2014/main" id="{E1590B76-407E-4051-B133-D6E27BF9C184}"/>
                  </a:ext>
                </a:extLst>
              </p:cNvPr>
              <p:cNvGrpSpPr>
                <a:grpSpLocks noChangeAspect="1"/>
              </p:cNvGrpSpPr>
              <p:nvPr/>
            </p:nvGrpSpPr>
            <p:grpSpPr>
              <a:xfrm flipH="1">
                <a:off x="3050741" y="1772733"/>
                <a:ext cx="73494" cy="155546"/>
                <a:chOff x="2519772" y="2429466"/>
                <a:chExt cx="278016" cy="588409"/>
              </a:xfrm>
              <a:grpFill/>
            </p:grpSpPr>
            <p:sp>
              <p:nvSpPr>
                <p:cNvPr id="247" name="Ellipse 364">
                  <a:extLst>
                    <a:ext uri="{FF2B5EF4-FFF2-40B4-BE49-F238E27FC236}">
                      <a16:creationId xmlns:a16="http://schemas.microsoft.com/office/drawing/2014/main" id="{1F2E67D2-E984-4397-B2BE-FAF238C6E9D3}"/>
                    </a:ext>
                  </a:extLst>
                </p:cNvPr>
                <p:cNvSpPr/>
                <p:nvPr/>
              </p:nvSpPr>
              <p:spPr>
                <a:xfrm>
                  <a:off x="2519772" y="2429466"/>
                  <a:ext cx="278016" cy="278016"/>
                </a:xfrm>
                <a:prstGeom prst="ellipse">
                  <a:avLst/>
                </a:pr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cxnSp>
              <p:nvCxnSpPr>
                <p:cNvPr id="248" name="Gerader Verbinder 365">
                  <a:extLst>
                    <a:ext uri="{FF2B5EF4-FFF2-40B4-BE49-F238E27FC236}">
                      <a16:creationId xmlns:a16="http://schemas.microsoft.com/office/drawing/2014/main" id="{4F34D261-B1FD-401A-9D42-A2A1760C663F}"/>
                    </a:ext>
                  </a:extLst>
                </p:cNvPr>
                <p:cNvCxnSpPr/>
                <p:nvPr/>
              </p:nvCxnSpPr>
              <p:spPr>
                <a:xfrm>
                  <a:off x="2658780" y="2709863"/>
                  <a:ext cx="0" cy="308012"/>
                </a:xfrm>
                <a:prstGeom prst="line">
                  <a:avLst/>
                </a:prstGeom>
                <a:grpFill/>
                <a:ln w="8001" cap="flat" cmpd="sng" algn="ctr">
                  <a:solidFill>
                    <a:schemeClr val="tx2"/>
                  </a:solidFill>
                  <a:prstDash val="solid"/>
                </a:ln>
                <a:effectLst/>
              </p:spPr>
            </p:cxnSp>
          </p:grpSp>
        </p:grpSp>
        <p:grpSp>
          <p:nvGrpSpPr>
            <p:cNvPr id="27" name="Gruppieren 363">
              <a:extLst>
                <a:ext uri="{FF2B5EF4-FFF2-40B4-BE49-F238E27FC236}">
                  <a16:creationId xmlns:a16="http://schemas.microsoft.com/office/drawing/2014/main" id="{1A5AE30F-8102-40E9-87AD-A817F962FA08}"/>
                </a:ext>
              </a:extLst>
            </p:cNvPr>
            <p:cNvGrpSpPr>
              <a:grpSpLocks noChangeAspect="1"/>
            </p:cNvGrpSpPr>
            <p:nvPr userDrawn="1"/>
          </p:nvGrpSpPr>
          <p:grpSpPr>
            <a:xfrm flipH="1">
              <a:off x="7377616" y="2094762"/>
              <a:ext cx="101555" cy="216288"/>
              <a:chOff x="2519772" y="2429466"/>
              <a:chExt cx="278016" cy="588409"/>
            </a:xfrm>
            <a:solidFill>
              <a:schemeClr val="bg1"/>
            </a:solidFill>
          </p:grpSpPr>
          <p:sp>
            <p:nvSpPr>
              <p:cNvPr id="243" name="Ellipse 364">
                <a:extLst>
                  <a:ext uri="{FF2B5EF4-FFF2-40B4-BE49-F238E27FC236}">
                    <a16:creationId xmlns:a16="http://schemas.microsoft.com/office/drawing/2014/main" id="{37A69EEA-92C7-4CFC-9970-A1D138514CCB}"/>
                  </a:ext>
                </a:extLst>
              </p:cNvPr>
              <p:cNvSpPr/>
              <p:nvPr/>
            </p:nvSpPr>
            <p:spPr>
              <a:xfrm>
                <a:off x="2519772" y="2429466"/>
                <a:ext cx="278016" cy="278016"/>
              </a:xfrm>
              <a:prstGeom prst="ellipse">
                <a:avLst/>
              </a:pr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cxnSp>
            <p:nvCxnSpPr>
              <p:cNvPr id="244" name="Gerader Verbinder 365">
                <a:extLst>
                  <a:ext uri="{FF2B5EF4-FFF2-40B4-BE49-F238E27FC236}">
                    <a16:creationId xmlns:a16="http://schemas.microsoft.com/office/drawing/2014/main" id="{A769A447-B725-4586-BAEF-14D0A4EACE65}"/>
                  </a:ext>
                </a:extLst>
              </p:cNvPr>
              <p:cNvCxnSpPr/>
              <p:nvPr/>
            </p:nvCxnSpPr>
            <p:spPr>
              <a:xfrm>
                <a:off x="2658780" y="2709863"/>
                <a:ext cx="0" cy="308012"/>
              </a:xfrm>
              <a:prstGeom prst="line">
                <a:avLst/>
              </a:prstGeom>
              <a:grpFill/>
              <a:ln w="8001" cap="flat" cmpd="sng" algn="ctr">
                <a:solidFill>
                  <a:schemeClr val="tx2"/>
                </a:solidFill>
                <a:prstDash val="solid"/>
              </a:ln>
              <a:effectLst/>
            </p:spPr>
          </p:cxnSp>
        </p:grpSp>
        <p:grpSp>
          <p:nvGrpSpPr>
            <p:cNvPr id="28" name="Gruppieren 363">
              <a:extLst>
                <a:ext uri="{FF2B5EF4-FFF2-40B4-BE49-F238E27FC236}">
                  <a16:creationId xmlns:a16="http://schemas.microsoft.com/office/drawing/2014/main" id="{659B0F32-33EB-41FD-A6AA-FA5A071BA991}"/>
                </a:ext>
              </a:extLst>
            </p:cNvPr>
            <p:cNvGrpSpPr>
              <a:grpSpLocks noChangeAspect="1"/>
            </p:cNvGrpSpPr>
            <p:nvPr userDrawn="1"/>
          </p:nvGrpSpPr>
          <p:grpSpPr>
            <a:xfrm flipH="1">
              <a:off x="5976535" y="2094762"/>
              <a:ext cx="101555" cy="216288"/>
              <a:chOff x="2519772" y="2429466"/>
              <a:chExt cx="278016" cy="588409"/>
            </a:xfrm>
            <a:solidFill>
              <a:schemeClr val="bg1"/>
            </a:solidFill>
          </p:grpSpPr>
          <p:sp>
            <p:nvSpPr>
              <p:cNvPr id="241" name="Ellipse 364">
                <a:extLst>
                  <a:ext uri="{FF2B5EF4-FFF2-40B4-BE49-F238E27FC236}">
                    <a16:creationId xmlns:a16="http://schemas.microsoft.com/office/drawing/2014/main" id="{89876A09-1B10-435D-813A-9C1F82639AD7}"/>
                  </a:ext>
                </a:extLst>
              </p:cNvPr>
              <p:cNvSpPr/>
              <p:nvPr/>
            </p:nvSpPr>
            <p:spPr>
              <a:xfrm>
                <a:off x="2519772" y="2429466"/>
                <a:ext cx="278016" cy="278016"/>
              </a:xfrm>
              <a:prstGeom prst="ellipse">
                <a:avLst/>
              </a:pr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cxnSp>
            <p:nvCxnSpPr>
              <p:cNvPr id="242" name="Gerader Verbinder 365">
                <a:extLst>
                  <a:ext uri="{FF2B5EF4-FFF2-40B4-BE49-F238E27FC236}">
                    <a16:creationId xmlns:a16="http://schemas.microsoft.com/office/drawing/2014/main" id="{51608621-6D0F-42CE-93D2-B1F26A8F1C64}"/>
                  </a:ext>
                </a:extLst>
              </p:cNvPr>
              <p:cNvCxnSpPr/>
              <p:nvPr/>
            </p:nvCxnSpPr>
            <p:spPr>
              <a:xfrm>
                <a:off x="2658780" y="2709863"/>
                <a:ext cx="0" cy="308012"/>
              </a:xfrm>
              <a:prstGeom prst="line">
                <a:avLst/>
              </a:prstGeom>
              <a:grpFill/>
              <a:ln w="8001" cap="flat" cmpd="sng" algn="ctr">
                <a:solidFill>
                  <a:schemeClr val="tx2"/>
                </a:solidFill>
                <a:prstDash val="solid"/>
              </a:ln>
              <a:effectLst/>
            </p:spPr>
          </p:cxnSp>
        </p:grpSp>
        <p:grpSp>
          <p:nvGrpSpPr>
            <p:cNvPr id="29" name="Gruppieren 332">
              <a:extLst>
                <a:ext uri="{FF2B5EF4-FFF2-40B4-BE49-F238E27FC236}">
                  <a16:creationId xmlns:a16="http://schemas.microsoft.com/office/drawing/2014/main" id="{96D60EF7-69B7-41F6-800A-6B8A0523DDB9}"/>
                </a:ext>
              </a:extLst>
            </p:cNvPr>
            <p:cNvGrpSpPr/>
            <p:nvPr userDrawn="1"/>
          </p:nvGrpSpPr>
          <p:grpSpPr>
            <a:xfrm>
              <a:off x="7534654" y="1592363"/>
              <a:ext cx="364565" cy="163390"/>
              <a:chOff x="5713966" y="1777233"/>
              <a:chExt cx="366858" cy="163390"/>
            </a:xfrm>
            <a:solidFill>
              <a:schemeClr val="bg1"/>
            </a:solidFill>
          </p:grpSpPr>
          <p:sp>
            <p:nvSpPr>
              <p:cNvPr id="236" name="Freeform 146">
                <a:extLst>
                  <a:ext uri="{FF2B5EF4-FFF2-40B4-BE49-F238E27FC236}">
                    <a16:creationId xmlns:a16="http://schemas.microsoft.com/office/drawing/2014/main" id="{1BC4E9B2-DFE5-4C1A-9E53-015C0587F2AF}"/>
                  </a:ext>
                </a:extLst>
              </p:cNvPr>
              <p:cNvSpPr>
                <a:spLocks/>
              </p:cNvSpPr>
              <p:nvPr/>
            </p:nvSpPr>
            <p:spPr bwMode="auto">
              <a:xfrm>
                <a:off x="5770999" y="1808061"/>
                <a:ext cx="252793" cy="132562"/>
              </a:xfrm>
              <a:custGeom>
                <a:avLst/>
                <a:gdLst>
                  <a:gd name="T0" fmla="*/ 0 w 328"/>
                  <a:gd name="T1" fmla="*/ 0 h 172"/>
                  <a:gd name="T2" fmla="*/ 0 w 328"/>
                  <a:gd name="T3" fmla="*/ 83 h 172"/>
                  <a:gd name="T4" fmla="*/ 34 w 328"/>
                  <a:gd name="T5" fmla="*/ 83 h 172"/>
                  <a:gd name="T6" fmla="*/ 34 w 328"/>
                  <a:gd name="T7" fmla="*/ 54 h 172"/>
                  <a:gd name="T8" fmla="*/ 127 w 328"/>
                  <a:gd name="T9" fmla="*/ 54 h 172"/>
                  <a:gd name="T10" fmla="*/ 157 w 328"/>
                  <a:gd name="T11" fmla="*/ 172 h 172"/>
                  <a:gd name="T12" fmla="*/ 176 w 328"/>
                  <a:gd name="T13" fmla="*/ 172 h 172"/>
                  <a:gd name="T14" fmla="*/ 201 w 328"/>
                  <a:gd name="T15" fmla="*/ 54 h 172"/>
                  <a:gd name="T16" fmla="*/ 294 w 328"/>
                  <a:gd name="T17" fmla="*/ 54 h 172"/>
                  <a:gd name="T18" fmla="*/ 294 w 328"/>
                  <a:gd name="T19" fmla="*/ 83 h 172"/>
                  <a:gd name="T20" fmla="*/ 328 w 328"/>
                  <a:gd name="T21" fmla="*/ 83 h 172"/>
                  <a:gd name="T22" fmla="*/ 328 w 328"/>
                  <a:gd name="T23" fmla="*/ 0 h 172"/>
                  <a:gd name="T24" fmla="*/ 294 w 328"/>
                  <a:gd name="T25" fmla="*/ 0 h 172"/>
                  <a:gd name="T26" fmla="*/ 294 w 328"/>
                  <a:gd name="T27" fmla="*/ 29 h 172"/>
                  <a:gd name="T28" fmla="*/ 162 w 328"/>
                  <a:gd name="T29" fmla="*/ 0 h 172"/>
                  <a:gd name="T30" fmla="*/ 34 w 328"/>
                  <a:gd name="T31" fmla="*/ 29 h 172"/>
                  <a:gd name="T32" fmla="*/ 34 w 328"/>
                  <a:gd name="T33" fmla="*/ 0 h 172"/>
                  <a:gd name="T34" fmla="*/ 0 w 328"/>
                  <a:gd name="T35"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172">
                    <a:moveTo>
                      <a:pt x="0" y="0"/>
                    </a:moveTo>
                    <a:lnTo>
                      <a:pt x="0" y="83"/>
                    </a:lnTo>
                    <a:lnTo>
                      <a:pt x="34" y="83"/>
                    </a:lnTo>
                    <a:lnTo>
                      <a:pt x="34" y="54"/>
                    </a:lnTo>
                    <a:lnTo>
                      <a:pt x="127" y="54"/>
                    </a:lnTo>
                    <a:lnTo>
                      <a:pt x="157" y="172"/>
                    </a:lnTo>
                    <a:lnTo>
                      <a:pt x="176" y="172"/>
                    </a:lnTo>
                    <a:lnTo>
                      <a:pt x="201" y="54"/>
                    </a:lnTo>
                    <a:lnTo>
                      <a:pt x="294" y="54"/>
                    </a:lnTo>
                    <a:lnTo>
                      <a:pt x="294" y="83"/>
                    </a:lnTo>
                    <a:lnTo>
                      <a:pt x="328" y="83"/>
                    </a:lnTo>
                    <a:lnTo>
                      <a:pt x="328" y="0"/>
                    </a:lnTo>
                    <a:lnTo>
                      <a:pt x="294" y="0"/>
                    </a:lnTo>
                    <a:lnTo>
                      <a:pt x="294" y="29"/>
                    </a:lnTo>
                    <a:lnTo>
                      <a:pt x="162" y="0"/>
                    </a:lnTo>
                    <a:lnTo>
                      <a:pt x="34" y="29"/>
                    </a:lnTo>
                    <a:lnTo>
                      <a:pt x="34" y="0"/>
                    </a:lnTo>
                    <a:lnTo>
                      <a:pt x="0" y="0"/>
                    </a:lnTo>
                    <a:close/>
                  </a:path>
                </a:pathLst>
              </a:custGeom>
              <a:grpFill/>
              <a:ln w="8001" cap="flat">
                <a:solidFill>
                  <a:schemeClr val="tx2"/>
                </a:solidFill>
                <a:prstDash val="solid"/>
                <a:miter lim="800000"/>
                <a:headEnd/>
                <a:tailEnd/>
              </a:ln>
              <a:extLst/>
            </p:spPr>
            <p:txBody>
              <a:bodyPr lIns="90876" tIns="45438" rIns="90876" bIns="45438"/>
              <a:lstStyle/>
              <a:p>
                <a:pPr eaLnBrk="1" fontAlgn="auto" hangingPunct="1">
                  <a:spcBef>
                    <a:spcPts val="0"/>
                  </a:spcBef>
                  <a:spcAft>
                    <a:spcPts val="0"/>
                  </a:spcAft>
                  <a:defRPr/>
                </a:pPr>
                <a:endParaRPr lang="en-US" sz="2415">
                  <a:latin typeface="+mn-lt"/>
                </a:endParaRPr>
              </a:p>
            </p:txBody>
          </p:sp>
          <p:sp>
            <p:nvSpPr>
              <p:cNvPr id="237" name="Line 147">
                <a:extLst>
                  <a:ext uri="{FF2B5EF4-FFF2-40B4-BE49-F238E27FC236}">
                    <a16:creationId xmlns:a16="http://schemas.microsoft.com/office/drawing/2014/main" id="{CAF59C94-8CFD-4ABC-B34A-02E54FFC9467}"/>
                  </a:ext>
                </a:extLst>
              </p:cNvPr>
              <p:cNvSpPr>
                <a:spLocks noChangeShapeType="1"/>
              </p:cNvSpPr>
              <p:nvPr/>
            </p:nvSpPr>
            <p:spPr bwMode="auto">
              <a:xfrm>
                <a:off x="5713966" y="1792647"/>
                <a:ext cx="140269" cy="0"/>
              </a:xfrm>
              <a:prstGeom prst="line">
                <a:avLst/>
              </a:prstGeom>
              <a:grpFill/>
              <a:ln w="8001" cap="flat">
                <a:solidFill>
                  <a:schemeClr val="tx2"/>
                </a:solidFill>
                <a:prstDash val="solid"/>
                <a:miter lim="800000"/>
                <a:headEnd/>
                <a:tailEnd/>
              </a:ln>
              <a:extLst/>
            </p:spPr>
            <p:txBody>
              <a:bodyPr lIns="90876" tIns="45438" rIns="90876" bIns="45438"/>
              <a:lstStyle/>
              <a:p>
                <a:pPr eaLnBrk="1" fontAlgn="auto" hangingPunct="1">
                  <a:spcBef>
                    <a:spcPts val="0"/>
                  </a:spcBef>
                  <a:spcAft>
                    <a:spcPts val="0"/>
                  </a:spcAft>
                  <a:defRPr/>
                </a:pPr>
                <a:endParaRPr lang="en-US" sz="2415">
                  <a:latin typeface="+mn-lt"/>
                </a:endParaRPr>
              </a:p>
            </p:txBody>
          </p:sp>
          <p:sp>
            <p:nvSpPr>
              <p:cNvPr id="238" name="Line 148">
                <a:extLst>
                  <a:ext uri="{FF2B5EF4-FFF2-40B4-BE49-F238E27FC236}">
                    <a16:creationId xmlns:a16="http://schemas.microsoft.com/office/drawing/2014/main" id="{AB43FE46-EAB7-4318-A1C0-75BA4F6EC5C9}"/>
                  </a:ext>
                </a:extLst>
              </p:cNvPr>
              <p:cNvSpPr>
                <a:spLocks noChangeShapeType="1"/>
              </p:cNvSpPr>
              <p:nvPr/>
            </p:nvSpPr>
            <p:spPr bwMode="auto">
              <a:xfrm>
                <a:off x="5767145" y="1777233"/>
                <a:ext cx="33911" cy="0"/>
              </a:xfrm>
              <a:prstGeom prst="line">
                <a:avLst/>
              </a:prstGeom>
              <a:grpFill/>
              <a:ln w="8001" cap="flat">
                <a:solidFill>
                  <a:schemeClr val="tx2"/>
                </a:solidFill>
                <a:prstDash val="solid"/>
                <a:miter lim="800000"/>
                <a:headEnd/>
                <a:tailEnd/>
              </a:ln>
              <a:extLst/>
            </p:spPr>
            <p:txBody>
              <a:bodyPr lIns="90876" tIns="45438" rIns="90876" bIns="45438"/>
              <a:lstStyle/>
              <a:p>
                <a:pPr eaLnBrk="1" fontAlgn="auto" hangingPunct="1">
                  <a:spcBef>
                    <a:spcPts val="0"/>
                  </a:spcBef>
                  <a:spcAft>
                    <a:spcPts val="0"/>
                  </a:spcAft>
                  <a:defRPr/>
                </a:pPr>
                <a:endParaRPr lang="en-US" sz="2415">
                  <a:latin typeface="+mn-lt"/>
                </a:endParaRPr>
              </a:p>
            </p:txBody>
          </p:sp>
          <p:sp>
            <p:nvSpPr>
              <p:cNvPr id="239" name="Line 149">
                <a:extLst>
                  <a:ext uri="{FF2B5EF4-FFF2-40B4-BE49-F238E27FC236}">
                    <a16:creationId xmlns:a16="http://schemas.microsoft.com/office/drawing/2014/main" id="{DE080285-CBDB-4538-9397-DE3CADCB3148}"/>
                  </a:ext>
                </a:extLst>
              </p:cNvPr>
              <p:cNvSpPr>
                <a:spLocks noChangeShapeType="1"/>
              </p:cNvSpPr>
              <p:nvPr/>
            </p:nvSpPr>
            <p:spPr bwMode="auto">
              <a:xfrm>
                <a:off x="5940555" y="1792647"/>
                <a:ext cx="140269" cy="0"/>
              </a:xfrm>
              <a:prstGeom prst="line">
                <a:avLst/>
              </a:prstGeom>
              <a:grpFill/>
              <a:ln w="8001" cap="flat">
                <a:solidFill>
                  <a:schemeClr val="tx2"/>
                </a:solidFill>
                <a:prstDash val="solid"/>
                <a:miter lim="800000"/>
                <a:headEnd/>
                <a:tailEnd/>
              </a:ln>
              <a:extLst/>
            </p:spPr>
            <p:txBody>
              <a:bodyPr lIns="90876" tIns="45438" rIns="90876" bIns="45438"/>
              <a:lstStyle/>
              <a:p>
                <a:pPr eaLnBrk="1" fontAlgn="auto" hangingPunct="1">
                  <a:spcBef>
                    <a:spcPts val="0"/>
                  </a:spcBef>
                  <a:spcAft>
                    <a:spcPts val="0"/>
                  </a:spcAft>
                  <a:defRPr/>
                </a:pPr>
                <a:endParaRPr lang="en-US" sz="2415">
                  <a:latin typeface="+mn-lt"/>
                </a:endParaRPr>
              </a:p>
            </p:txBody>
          </p:sp>
          <p:sp>
            <p:nvSpPr>
              <p:cNvPr id="240" name="Line 150">
                <a:extLst>
                  <a:ext uri="{FF2B5EF4-FFF2-40B4-BE49-F238E27FC236}">
                    <a16:creationId xmlns:a16="http://schemas.microsoft.com/office/drawing/2014/main" id="{94B2678D-54C6-4463-A0EE-0311A35EE988}"/>
                  </a:ext>
                </a:extLst>
              </p:cNvPr>
              <p:cNvSpPr>
                <a:spLocks noChangeShapeType="1"/>
              </p:cNvSpPr>
              <p:nvPr/>
            </p:nvSpPr>
            <p:spPr bwMode="auto">
              <a:xfrm>
                <a:off x="5993734" y="1777233"/>
                <a:ext cx="30058" cy="0"/>
              </a:xfrm>
              <a:prstGeom prst="line">
                <a:avLst/>
              </a:prstGeom>
              <a:grpFill/>
              <a:ln w="8001" cap="flat">
                <a:solidFill>
                  <a:schemeClr val="tx2"/>
                </a:solidFill>
                <a:prstDash val="solid"/>
                <a:miter lim="800000"/>
                <a:headEnd/>
                <a:tailEnd/>
              </a:ln>
              <a:extLst/>
            </p:spPr>
            <p:txBody>
              <a:bodyPr lIns="90876" tIns="45438" rIns="90876" bIns="45438"/>
              <a:lstStyle/>
              <a:p>
                <a:pPr eaLnBrk="1" fontAlgn="auto" hangingPunct="1">
                  <a:spcBef>
                    <a:spcPts val="0"/>
                  </a:spcBef>
                  <a:spcAft>
                    <a:spcPts val="0"/>
                  </a:spcAft>
                  <a:defRPr/>
                </a:pPr>
                <a:endParaRPr lang="en-US" sz="2415">
                  <a:latin typeface="+mn-lt"/>
                </a:endParaRPr>
              </a:p>
            </p:txBody>
          </p:sp>
        </p:grpSp>
        <p:grpSp>
          <p:nvGrpSpPr>
            <p:cNvPr id="30" name="Group 9">
              <a:extLst>
                <a:ext uri="{FF2B5EF4-FFF2-40B4-BE49-F238E27FC236}">
                  <a16:creationId xmlns:a16="http://schemas.microsoft.com/office/drawing/2014/main" id="{F44C3708-8846-4107-A65B-E27AE11DD9D5}"/>
                </a:ext>
              </a:extLst>
            </p:cNvPr>
            <p:cNvGrpSpPr>
              <a:grpSpLocks noChangeAspect="1"/>
            </p:cNvGrpSpPr>
            <p:nvPr userDrawn="1"/>
          </p:nvGrpSpPr>
          <p:grpSpPr bwMode="auto">
            <a:xfrm>
              <a:off x="2790256" y="2049438"/>
              <a:ext cx="170127" cy="253454"/>
              <a:chOff x="2711" y="1376"/>
              <a:chExt cx="333" cy="493"/>
            </a:xfrm>
            <a:noFill/>
          </p:grpSpPr>
          <p:sp>
            <p:nvSpPr>
              <p:cNvPr id="232" name="Freeform 10">
                <a:extLst>
                  <a:ext uri="{FF2B5EF4-FFF2-40B4-BE49-F238E27FC236}">
                    <a16:creationId xmlns:a16="http://schemas.microsoft.com/office/drawing/2014/main" id="{8063A585-178B-4756-BC68-F1B8D9AFDFB4}"/>
                  </a:ext>
                </a:extLst>
              </p:cNvPr>
              <p:cNvSpPr>
                <a:spLocks/>
              </p:cNvSpPr>
              <p:nvPr/>
            </p:nvSpPr>
            <p:spPr bwMode="auto">
              <a:xfrm>
                <a:off x="2995" y="1376"/>
                <a:ext cx="49" cy="30"/>
              </a:xfrm>
              <a:custGeom>
                <a:avLst/>
                <a:gdLst>
                  <a:gd name="T0" fmla="*/ 8 w 10"/>
                  <a:gd name="T1" fmla="*/ 6 h 6"/>
                  <a:gd name="T2" fmla="*/ 3 w 10"/>
                  <a:gd name="T3" fmla="*/ 6 h 6"/>
                  <a:gd name="T4" fmla="*/ 0 w 10"/>
                  <a:gd name="T5" fmla="*/ 3 h 6"/>
                  <a:gd name="T6" fmla="*/ 0 w 10"/>
                  <a:gd name="T7" fmla="*/ 3 h 6"/>
                  <a:gd name="T8" fmla="*/ 3 w 10"/>
                  <a:gd name="T9" fmla="*/ 0 h 6"/>
                  <a:gd name="T10" fmla="*/ 8 w 10"/>
                  <a:gd name="T11" fmla="*/ 0 h 6"/>
                  <a:gd name="T12" fmla="*/ 10 w 10"/>
                  <a:gd name="T13" fmla="*/ 3 h 6"/>
                  <a:gd name="T14" fmla="*/ 10 w 10"/>
                  <a:gd name="T15" fmla="*/ 3 h 6"/>
                  <a:gd name="T16" fmla="*/ 8 w 10"/>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8" y="6"/>
                    </a:moveTo>
                    <a:cubicBezTo>
                      <a:pt x="3" y="6"/>
                      <a:pt x="3" y="6"/>
                      <a:pt x="3" y="6"/>
                    </a:cubicBezTo>
                    <a:cubicBezTo>
                      <a:pt x="1" y="6"/>
                      <a:pt x="0" y="4"/>
                      <a:pt x="0" y="3"/>
                    </a:cubicBezTo>
                    <a:cubicBezTo>
                      <a:pt x="0" y="3"/>
                      <a:pt x="0" y="3"/>
                      <a:pt x="0" y="3"/>
                    </a:cubicBezTo>
                    <a:cubicBezTo>
                      <a:pt x="0" y="1"/>
                      <a:pt x="1" y="0"/>
                      <a:pt x="3" y="0"/>
                    </a:cubicBezTo>
                    <a:cubicBezTo>
                      <a:pt x="8" y="0"/>
                      <a:pt x="8" y="0"/>
                      <a:pt x="8" y="0"/>
                    </a:cubicBezTo>
                    <a:cubicBezTo>
                      <a:pt x="9" y="0"/>
                      <a:pt x="10" y="1"/>
                      <a:pt x="10" y="3"/>
                    </a:cubicBezTo>
                    <a:cubicBezTo>
                      <a:pt x="10" y="3"/>
                      <a:pt x="10" y="3"/>
                      <a:pt x="10" y="3"/>
                    </a:cubicBezTo>
                    <a:cubicBezTo>
                      <a:pt x="10" y="4"/>
                      <a:pt x="9" y="6"/>
                      <a:pt x="8" y="6"/>
                    </a:cubicBezTo>
                    <a:close/>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sp>
            <p:nvSpPr>
              <p:cNvPr id="233" name="Freeform 11">
                <a:extLst>
                  <a:ext uri="{FF2B5EF4-FFF2-40B4-BE49-F238E27FC236}">
                    <a16:creationId xmlns:a16="http://schemas.microsoft.com/office/drawing/2014/main" id="{9DFE0A7F-ED34-4539-ABE7-75A885564CC2}"/>
                  </a:ext>
                </a:extLst>
              </p:cNvPr>
              <p:cNvSpPr>
                <a:spLocks/>
              </p:cNvSpPr>
              <p:nvPr/>
            </p:nvSpPr>
            <p:spPr bwMode="auto">
              <a:xfrm>
                <a:off x="2711" y="1376"/>
                <a:ext cx="54" cy="30"/>
              </a:xfrm>
              <a:custGeom>
                <a:avLst/>
                <a:gdLst>
                  <a:gd name="T0" fmla="*/ 8 w 11"/>
                  <a:gd name="T1" fmla="*/ 6 h 6"/>
                  <a:gd name="T2" fmla="*/ 3 w 11"/>
                  <a:gd name="T3" fmla="*/ 6 h 6"/>
                  <a:gd name="T4" fmla="*/ 0 w 11"/>
                  <a:gd name="T5" fmla="*/ 3 h 6"/>
                  <a:gd name="T6" fmla="*/ 0 w 11"/>
                  <a:gd name="T7" fmla="*/ 3 h 6"/>
                  <a:gd name="T8" fmla="*/ 3 w 11"/>
                  <a:gd name="T9" fmla="*/ 0 h 6"/>
                  <a:gd name="T10" fmla="*/ 8 w 11"/>
                  <a:gd name="T11" fmla="*/ 0 h 6"/>
                  <a:gd name="T12" fmla="*/ 11 w 11"/>
                  <a:gd name="T13" fmla="*/ 3 h 6"/>
                  <a:gd name="T14" fmla="*/ 11 w 11"/>
                  <a:gd name="T15" fmla="*/ 3 h 6"/>
                  <a:gd name="T16" fmla="*/ 8 w 11"/>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6">
                    <a:moveTo>
                      <a:pt x="8" y="6"/>
                    </a:moveTo>
                    <a:cubicBezTo>
                      <a:pt x="3" y="6"/>
                      <a:pt x="3" y="6"/>
                      <a:pt x="3" y="6"/>
                    </a:cubicBezTo>
                    <a:cubicBezTo>
                      <a:pt x="2" y="6"/>
                      <a:pt x="0" y="4"/>
                      <a:pt x="0" y="3"/>
                    </a:cubicBezTo>
                    <a:cubicBezTo>
                      <a:pt x="0" y="3"/>
                      <a:pt x="0" y="3"/>
                      <a:pt x="0" y="3"/>
                    </a:cubicBezTo>
                    <a:cubicBezTo>
                      <a:pt x="0" y="1"/>
                      <a:pt x="2" y="0"/>
                      <a:pt x="3" y="0"/>
                    </a:cubicBezTo>
                    <a:cubicBezTo>
                      <a:pt x="8" y="0"/>
                      <a:pt x="8" y="0"/>
                      <a:pt x="8" y="0"/>
                    </a:cubicBezTo>
                    <a:cubicBezTo>
                      <a:pt x="10" y="0"/>
                      <a:pt x="11" y="1"/>
                      <a:pt x="11" y="3"/>
                    </a:cubicBezTo>
                    <a:cubicBezTo>
                      <a:pt x="11" y="3"/>
                      <a:pt x="11" y="3"/>
                      <a:pt x="11" y="3"/>
                    </a:cubicBezTo>
                    <a:cubicBezTo>
                      <a:pt x="11" y="4"/>
                      <a:pt x="10" y="6"/>
                      <a:pt x="8" y="6"/>
                    </a:cubicBezTo>
                    <a:close/>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sp>
            <p:nvSpPr>
              <p:cNvPr id="234" name="Freeform 12">
                <a:extLst>
                  <a:ext uri="{FF2B5EF4-FFF2-40B4-BE49-F238E27FC236}">
                    <a16:creationId xmlns:a16="http://schemas.microsoft.com/office/drawing/2014/main" id="{84755C3F-EF04-4402-9811-C985EB42ED7F}"/>
                  </a:ext>
                </a:extLst>
              </p:cNvPr>
              <p:cNvSpPr>
                <a:spLocks/>
              </p:cNvSpPr>
              <p:nvPr/>
            </p:nvSpPr>
            <p:spPr bwMode="auto">
              <a:xfrm>
                <a:off x="2878" y="1376"/>
                <a:ext cx="127" cy="493"/>
              </a:xfrm>
              <a:custGeom>
                <a:avLst/>
                <a:gdLst>
                  <a:gd name="T0" fmla="*/ 0 w 26"/>
                  <a:gd name="T1" fmla="*/ 100 h 100"/>
                  <a:gd name="T2" fmla="*/ 0 w 26"/>
                  <a:gd name="T3" fmla="*/ 9 h 100"/>
                  <a:gd name="T4" fmla="*/ 26 w 26"/>
                  <a:gd name="T5" fmla="*/ 0 h 100"/>
                </a:gdLst>
                <a:ahLst/>
                <a:cxnLst>
                  <a:cxn ang="0">
                    <a:pos x="T0" y="T1"/>
                  </a:cxn>
                  <a:cxn ang="0">
                    <a:pos x="T2" y="T3"/>
                  </a:cxn>
                  <a:cxn ang="0">
                    <a:pos x="T4" y="T5"/>
                  </a:cxn>
                </a:cxnLst>
                <a:rect l="0" t="0" r="r" b="b"/>
                <a:pathLst>
                  <a:path w="26" h="100">
                    <a:moveTo>
                      <a:pt x="0" y="100"/>
                    </a:moveTo>
                    <a:cubicBezTo>
                      <a:pt x="0" y="9"/>
                      <a:pt x="0" y="9"/>
                      <a:pt x="0" y="9"/>
                    </a:cubicBezTo>
                    <a:cubicBezTo>
                      <a:pt x="0" y="9"/>
                      <a:pt x="10" y="0"/>
                      <a:pt x="26" y="0"/>
                    </a:cubicBezTo>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sp>
            <p:nvSpPr>
              <p:cNvPr id="235" name="Freeform 13">
                <a:extLst>
                  <a:ext uri="{FF2B5EF4-FFF2-40B4-BE49-F238E27FC236}">
                    <a16:creationId xmlns:a16="http://schemas.microsoft.com/office/drawing/2014/main" id="{33F3EB8E-8754-43BA-98EE-8EC8670D5C76}"/>
                  </a:ext>
                </a:extLst>
              </p:cNvPr>
              <p:cNvSpPr>
                <a:spLocks/>
              </p:cNvSpPr>
              <p:nvPr/>
            </p:nvSpPr>
            <p:spPr bwMode="auto">
              <a:xfrm>
                <a:off x="2750" y="1376"/>
                <a:ext cx="128" cy="45"/>
              </a:xfrm>
              <a:custGeom>
                <a:avLst/>
                <a:gdLst>
                  <a:gd name="T0" fmla="*/ 26 w 26"/>
                  <a:gd name="T1" fmla="*/ 9 h 9"/>
                  <a:gd name="T2" fmla="*/ 0 w 26"/>
                  <a:gd name="T3" fmla="*/ 0 h 9"/>
                </a:gdLst>
                <a:ahLst/>
                <a:cxnLst>
                  <a:cxn ang="0">
                    <a:pos x="T0" y="T1"/>
                  </a:cxn>
                  <a:cxn ang="0">
                    <a:pos x="T2" y="T3"/>
                  </a:cxn>
                </a:cxnLst>
                <a:rect l="0" t="0" r="r" b="b"/>
                <a:pathLst>
                  <a:path w="26" h="9">
                    <a:moveTo>
                      <a:pt x="26" y="9"/>
                    </a:moveTo>
                    <a:cubicBezTo>
                      <a:pt x="26" y="9"/>
                      <a:pt x="16" y="0"/>
                      <a:pt x="0" y="0"/>
                    </a:cubicBezTo>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grpSp>
        <p:grpSp>
          <p:nvGrpSpPr>
            <p:cNvPr id="31" name="Group 9">
              <a:extLst>
                <a:ext uri="{FF2B5EF4-FFF2-40B4-BE49-F238E27FC236}">
                  <a16:creationId xmlns:a16="http://schemas.microsoft.com/office/drawing/2014/main" id="{A42090A8-C332-4425-BEB9-20BDF9BB3952}"/>
                </a:ext>
              </a:extLst>
            </p:cNvPr>
            <p:cNvGrpSpPr>
              <a:grpSpLocks noChangeAspect="1"/>
            </p:cNvGrpSpPr>
            <p:nvPr userDrawn="1"/>
          </p:nvGrpSpPr>
          <p:grpSpPr bwMode="auto">
            <a:xfrm>
              <a:off x="1691149" y="2049438"/>
              <a:ext cx="170127" cy="253454"/>
              <a:chOff x="2711" y="1376"/>
              <a:chExt cx="333" cy="493"/>
            </a:xfrm>
            <a:noFill/>
          </p:grpSpPr>
          <p:sp>
            <p:nvSpPr>
              <p:cNvPr id="228" name="Freeform 10">
                <a:extLst>
                  <a:ext uri="{FF2B5EF4-FFF2-40B4-BE49-F238E27FC236}">
                    <a16:creationId xmlns:a16="http://schemas.microsoft.com/office/drawing/2014/main" id="{50305FE9-7500-46D4-82C9-8100FECFBDD3}"/>
                  </a:ext>
                </a:extLst>
              </p:cNvPr>
              <p:cNvSpPr>
                <a:spLocks/>
              </p:cNvSpPr>
              <p:nvPr/>
            </p:nvSpPr>
            <p:spPr bwMode="auto">
              <a:xfrm>
                <a:off x="2995" y="1376"/>
                <a:ext cx="49" cy="30"/>
              </a:xfrm>
              <a:custGeom>
                <a:avLst/>
                <a:gdLst>
                  <a:gd name="T0" fmla="*/ 8 w 10"/>
                  <a:gd name="T1" fmla="*/ 6 h 6"/>
                  <a:gd name="T2" fmla="*/ 3 w 10"/>
                  <a:gd name="T3" fmla="*/ 6 h 6"/>
                  <a:gd name="T4" fmla="*/ 0 w 10"/>
                  <a:gd name="T5" fmla="*/ 3 h 6"/>
                  <a:gd name="T6" fmla="*/ 0 w 10"/>
                  <a:gd name="T7" fmla="*/ 3 h 6"/>
                  <a:gd name="T8" fmla="*/ 3 w 10"/>
                  <a:gd name="T9" fmla="*/ 0 h 6"/>
                  <a:gd name="T10" fmla="*/ 8 w 10"/>
                  <a:gd name="T11" fmla="*/ 0 h 6"/>
                  <a:gd name="T12" fmla="*/ 10 w 10"/>
                  <a:gd name="T13" fmla="*/ 3 h 6"/>
                  <a:gd name="T14" fmla="*/ 10 w 10"/>
                  <a:gd name="T15" fmla="*/ 3 h 6"/>
                  <a:gd name="T16" fmla="*/ 8 w 10"/>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8" y="6"/>
                    </a:moveTo>
                    <a:cubicBezTo>
                      <a:pt x="3" y="6"/>
                      <a:pt x="3" y="6"/>
                      <a:pt x="3" y="6"/>
                    </a:cubicBezTo>
                    <a:cubicBezTo>
                      <a:pt x="1" y="6"/>
                      <a:pt x="0" y="4"/>
                      <a:pt x="0" y="3"/>
                    </a:cubicBezTo>
                    <a:cubicBezTo>
                      <a:pt x="0" y="3"/>
                      <a:pt x="0" y="3"/>
                      <a:pt x="0" y="3"/>
                    </a:cubicBezTo>
                    <a:cubicBezTo>
                      <a:pt x="0" y="1"/>
                      <a:pt x="1" y="0"/>
                      <a:pt x="3" y="0"/>
                    </a:cubicBezTo>
                    <a:cubicBezTo>
                      <a:pt x="8" y="0"/>
                      <a:pt x="8" y="0"/>
                      <a:pt x="8" y="0"/>
                    </a:cubicBezTo>
                    <a:cubicBezTo>
                      <a:pt x="9" y="0"/>
                      <a:pt x="10" y="1"/>
                      <a:pt x="10" y="3"/>
                    </a:cubicBezTo>
                    <a:cubicBezTo>
                      <a:pt x="10" y="3"/>
                      <a:pt x="10" y="3"/>
                      <a:pt x="10" y="3"/>
                    </a:cubicBezTo>
                    <a:cubicBezTo>
                      <a:pt x="10" y="4"/>
                      <a:pt x="9" y="6"/>
                      <a:pt x="8" y="6"/>
                    </a:cubicBezTo>
                    <a:close/>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sp>
            <p:nvSpPr>
              <p:cNvPr id="229" name="Freeform 11">
                <a:extLst>
                  <a:ext uri="{FF2B5EF4-FFF2-40B4-BE49-F238E27FC236}">
                    <a16:creationId xmlns:a16="http://schemas.microsoft.com/office/drawing/2014/main" id="{8A4F48E1-4CDF-4D34-90FB-29D3CA7B2D1C}"/>
                  </a:ext>
                </a:extLst>
              </p:cNvPr>
              <p:cNvSpPr>
                <a:spLocks/>
              </p:cNvSpPr>
              <p:nvPr/>
            </p:nvSpPr>
            <p:spPr bwMode="auto">
              <a:xfrm>
                <a:off x="2711" y="1376"/>
                <a:ext cx="54" cy="30"/>
              </a:xfrm>
              <a:custGeom>
                <a:avLst/>
                <a:gdLst>
                  <a:gd name="T0" fmla="*/ 8 w 11"/>
                  <a:gd name="T1" fmla="*/ 6 h 6"/>
                  <a:gd name="T2" fmla="*/ 3 w 11"/>
                  <a:gd name="T3" fmla="*/ 6 h 6"/>
                  <a:gd name="T4" fmla="*/ 0 w 11"/>
                  <a:gd name="T5" fmla="*/ 3 h 6"/>
                  <a:gd name="T6" fmla="*/ 0 w 11"/>
                  <a:gd name="T7" fmla="*/ 3 h 6"/>
                  <a:gd name="T8" fmla="*/ 3 w 11"/>
                  <a:gd name="T9" fmla="*/ 0 h 6"/>
                  <a:gd name="T10" fmla="*/ 8 w 11"/>
                  <a:gd name="T11" fmla="*/ 0 h 6"/>
                  <a:gd name="T12" fmla="*/ 11 w 11"/>
                  <a:gd name="T13" fmla="*/ 3 h 6"/>
                  <a:gd name="T14" fmla="*/ 11 w 11"/>
                  <a:gd name="T15" fmla="*/ 3 h 6"/>
                  <a:gd name="T16" fmla="*/ 8 w 11"/>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6">
                    <a:moveTo>
                      <a:pt x="8" y="6"/>
                    </a:moveTo>
                    <a:cubicBezTo>
                      <a:pt x="3" y="6"/>
                      <a:pt x="3" y="6"/>
                      <a:pt x="3" y="6"/>
                    </a:cubicBezTo>
                    <a:cubicBezTo>
                      <a:pt x="2" y="6"/>
                      <a:pt x="0" y="4"/>
                      <a:pt x="0" y="3"/>
                    </a:cubicBezTo>
                    <a:cubicBezTo>
                      <a:pt x="0" y="3"/>
                      <a:pt x="0" y="3"/>
                      <a:pt x="0" y="3"/>
                    </a:cubicBezTo>
                    <a:cubicBezTo>
                      <a:pt x="0" y="1"/>
                      <a:pt x="2" y="0"/>
                      <a:pt x="3" y="0"/>
                    </a:cubicBezTo>
                    <a:cubicBezTo>
                      <a:pt x="8" y="0"/>
                      <a:pt x="8" y="0"/>
                      <a:pt x="8" y="0"/>
                    </a:cubicBezTo>
                    <a:cubicBezTo>
                      <a:pt x="10" y="0"/>
                      <a:pt x="11" y="1"/>
                      <a:pt x="11" y="3"/>
                    </a:cubicBezTo>
                    <a:cubicBezTo>
                      <a:pt x="11" y="3"/>
                      <a:pt x="11" y="3"/>
                      <a:pt x="11" y="3"/>
                    </a:cubicBezTo>
                    <a:cubicBezTo>
                      <a:pt x="11" y="4"/>
                      <a:pt x="10" y="6"/>
                      <a:pt x="8" y="6"/>
                    </a:cubicBezTo>
                    <a:close/>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sp>
            <p:nvSpPr>
              <p:cNvPr id="230" name="Freeform 12">
                <a:extLst>
                  <a:ext uri="{FF2B5EF4-FFF2-40B4-BE49-F238E27FC236}">
                    <a16:creationId xmlns:a16="http://schemas.microsoft.com/office/drawing/2014/main" id="{C80BBF9B-C2B1-40EC-B934-5DA50BEDE6B4}"/>
                  </a:ext>
                </a:extLst>
              </p:cNvPr>
              <p:cNvSpPr>
                <a:spLocks/>
              </p:cNvSpPr>
              <p:nvPr/>
            </p:nvSpPr>
            <p:spPr bwMode="auto">
              <a:xfrm>
                <a:off x="2878" y="1376"/>
                <a:ext cx="127" cy="493"/>
              </a:xfrm>
              <a:custGeom>
                <a:avLst/>
                <a:gdLst>
                  <a:gd name="T0" fmla="*/ 0 w 26"/>
                  <a:gd name="T1" fmla="*/ 100 h 100"/>
                  <a:gd name="T2" fmla="*/ 0 w 26"/>
                  <a:gd name="T3" fmla="*/ 9 h 100"/>
                  <a:gd name="T4" fmla="*/ 26 w 26"/>
                  <a:gd name="T5" fmla="*/ 0 h 100"/>
                </a:gdLst>
                <a:ahLst/>
                <a:cxnLst>
                  <a:cxn ang="0">
                    <a:pos x="T0" y="T1"/>
                  </a:cxn>
                  <a:cxn ang="0">
                    <a:pos x="T2" y="T3"/>
                  </a:cxn>
                  <a:cxn ang="0">
                    <a:pos x="T4" y="T5"/>
                  </a:cxn>
                </a:cxnLst>
                <a:rect l="0" t="0" r="r" b="b"/>
                <a:pathLst>
                  <a:path w="26" h="100">
                    <a:moveTo>
                      <a:pt x="0" y="100"/>
                    </a:moveTo>
                    <a:cubicBezTo>
                      <a:pt x="0" y="9"/>
                      <a:pt x="0" y="9"/>
                      <a:pt x="0" y="9"/>
                    </a:cubicBezTo>
                    <a:cubicBezTo>
                      <a:pt x="0" y="9"/>
                      <a:pt x="10" y="0"/>
                      <a:pt x="26" y="0"/>
                    </a:cubicBezTo>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sp>
            <p:nvSpPr>
              <p:cNvPr id="231" name="Freeform 13">
                <a:extLst>
                  <a:ext uri="{FF2B5EF4-FFF2-40B4-BE49-F238E27FC236}">
                    <a16:creationId xmlns:a16="http://schemas.microsoft.com/office/drawing/2014/main" id="{173FD20B-00C4-44CA-A7E7-4B6E9E3E0E19}"/>
                  </a:ext>
                </a:extLst>
              </p:cNvPr>
              <p:cNvSpPr>
                <a:spLocks/>
              </p:cNvSpPr>
              <p:nvPr/>
            </p:nvSpPr>
            <p:spPr bwMode="auto">
              <a:xfrm>
                <a:off x="2750" y="1376"/>
                <a:ext cx="128" cy="45"/>
              </a:xfrm>
              <a:custGeom>
                <a:avLst/>
                <a:gdLst>
                  <a:gd name="T0" fmla="*/ 26 w 26"/>
                  <a:gd name="T1" fmla="*/ 9 h 9"/>
                  <a:gd name="T2" fmla="*/ 0 w 26"/>
                  <a:gd name="T3" fmla="*/ 0 h 9"/>
                </a:gdLst>
                <a:ahLst/>
                <a:cxnLst>
                  <a:cxn ang="0">
                    <a:pos x="T0" y="T1"/>
                  </a:cxn>
                  <a:cxn ang="0">
                    <a:pos x="T2" y="T3"/>
                  </a:cxn>
                </a:cxnLst>
                <a:rect l="0" t="0" r="r" b="b"/>
                <a:pathLst>
                  <a:path w="26" h="9">
                    <a:moveTo>
                      <a:pt x="26" y="9"/>
                    </a:moveTo>
                    <a:cubicBezTo>
                      <a:pt x="26" y="9"/>
                      <a:pt x="16" y="0"/>
                      <a:pt x="0" y="0"/>
                    </a:cubicBezTo>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grpSp>
        <p:grpSp>
          <p:nvGrpSpPr>
            <p:cNvPr id="32" name="Group 9">
              <a:extLst>
                <a:ext uri="{FF2B5EF4-FFF2-40B4-BE49-F238E27FC236}">
                  <a16:creationId xmlns:a16="http://schemas.microsoft.com/office/drawing/2014/main" id="{1B1F1BBD-D93D-44B4-B3CD-A7D023EEC9D3}"/>
                </a:ext>
              </a:extLst>
            </p:cNvPr>
            <p:cNvGrpSpPr>
              <a:grpSpLocks noChangeAspect="1"/>
            </p:cNvGrpSpPr>
            <p:nvPr userDrawn="1"/>
          </p:nvGrpSpPr>
          <p:grpSpPr bwMode="auto">
            <a:xfrm>
              <a:off x="792904" y="2049438"/>
              <a:ext cx="170127" cy="253454"/>
              <a:chOff x="2711" y="1376"/>
              <a:chExt cx="333" cy="493"/>
            </a:xfrm>
            <a:noFill/>
          </p:grpSpPr>
          <p:sp>
            <p:nvSpPr>
              <p:cNvPr id="224" name="Freeform 10">
                <a:extLst>
                  <a:ext uri="{FF2B5EF4-FFF2-40B4-BE49-F238E27FC236}">
                    <a16:creationId xmlns:a16="http://schemas.microsoft.com/office/drawing/2014/main" id="{5F488FA3-EF63-41B4-B795-199207B366E6}"/>
                  </a:ext>
                </a:extLst>
              </p:cNvPr>
              <p:cNvSpPr>
                <a:spLocks/>
              </p:cNvSpPr>
              <p:nvPr/>
            </p:nvSpPr>
            <p:spPr bwMode="auto">
              <a:xfrm>
                <a:off x="2995" y="1376"/>
                <a:ext cx="49" cy="30"/>
              </a:xfrm>
              <a:custGeom>
                <a:avLst/>
                <a:gdLst>
                  <a:gd name="T0" fmla="*/ 8 w 10"/>
                  <a:gd name="T1" fmla="*/ 6 h 6"/>
                  <a:gd name="T2" fmla="*/ 3 w 10"/>
                  <a:gd name="T3" fmla="*/ 6 h 6"/>
                  <a:gd name="T4" fmla="*/ 0 w 10"/>
                  <a:gd name="T5" fmla="*/ 3 h 6"/>
                  <a:gd name="T6" fmla="*/ 0 w 10"/>
                  <a:gd name="T7" fmla="*/ 3 h 6"/>
                  <a:gd name="T8" fmla="*/ 3 w 10"/>
                  <a:gd name="T9" fmla="*/ 0 h 6"/>
                  <a:gd name="T10" fmla="*/ 8 w 10"/>
                  <a:gd name="T11" fmla="*/ 0 h 6"/>
                  <a:gd name="T12" fmla="*/ 10 w 10"/>
                  <a:gd name="T13" fmla="*/ 3 h 6"/>
                  <a:gd name="T14" fmla="*/ 10 w 10"/>
                  <a:gd name="T15" fmla="*/ 3 h 6"/>
                  <a:gd name="T16" fmla="*/ 8 w 10"/>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
                    <a:moveTo>
                      <a:pt x="8" y="6"/>
                    </a:moveTo>
                    <a:cubicBezTo>
                      <a:pt x="3" y="6"/>
                      <a:pt x="3" y="6"/>
                      <a:pt x="3" y="6"/>
                    </a:cubicBezTo>
                    <a:cubicBezTo>
                      <a:pt x="1" y="6"/>
                      <a:pt x="0" y="4"/>
                      <a:pt x="0" y="3"/>
                    </a:cubicBezTo>
                    <a:cubicBezTo>
                      <a:pt x="0" y="3"/>
                      <a:pt x="0" y="3"/>
                      <a:pt x="0" y="3"/>
                    </a:cubicBezTo>
                    <a:cubicBezTo>
                      <a:pt x="0" y="1"/>
                      <a:pt x="1" y="0"/>
                      <a:pt x="3" y="0"/>
                    </a:cubicBezTo>
                    <a:cubicBezTo>
                      <a:pt x="8" y="0"/>
                      <a:pt x="8" y="0"/>
                      <a:pt x="8" y="0"/>
                    </a:cubicBezTo>
                    <a:cubicBezTo>
                      <a:pt x="9" y="0"/>
                      <a:pt x="10" y="1"/>
                      <a:pt x="10" y="3"/>
                    </a:cubicBezTo>
                    <a:cubicBezTo>
                      <a:pt x="10" y="3"/>
                      <a:pt x="10" y="3"/>
                      <a:pt x="10" y="3"/>
                    </a:cubicBezTo>
                    <a:cubicBezTo>
                      <a:pt x="10" y="4"/>
                      <a:pt x="9" y="6"/>
                      <a:pt x="8" y="6"/>
                    </a:cubicBezTo>
                    <a:close/>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sp>
            <p:nvSpPr>
              <p:cNvPr id="225" name="Freeform 11">
                <a:extLst>
                  <a:ext uri="{FF2B5EF4-FFF2-40B4-BE49-F238E27FC236}">
                    <a16:creationId xmlns:a16="http://schemas.microsoft.com/office/drawing/2014/main" id="{67AD69D8-4E0B-4E83-A05D-3A2F91213F86}"/>
                  </a:ext>
                </a:extLst>
              </p:cNvPr>
              <p:cNvSpPr>
                <a:spLocks/>
              </p:cNvSpPr>
              <p:nvPr/>
            </p:nvSpPr>
            <p:spPr bwMode="auto">
              <a:xfrm>
                <a:off x="2711" y="1376"/>
                <a:ext cx="54" cy="30"/>
              </a:xfrm>
              <a:custGeom>
                <a:avLst/>
                <a:gdLst>
                  <a:gd name="T0" fmla="*/ 8 w 11"/>
                  <a:gd name="T1" fmla="*/ 6 h 6"/>
                  <a:gd name="T2" fmla="*/ 3 w 11"/>
                  <a:gd name="T3" fmla="*/ 6 h 6"/>
                  <a:gd name="T4" fmla="*/ 0 w 11"/>
                  <a:gd name="T5" fmla="*/ 3 h 6"/>
                  <a:gd name="T6" fmla="*/ 0 w 11"/>
                  <a:gd name="T7" fmla="*/ 3 h 6"/>
                  <a:gd name="T8" fmla="*/ 3 w 11"/>
                  <a:gd name="T9" fmla="*/ 0 h 6"/>
                  <a:gd name="T10" fmla="*/ 8 w 11"/>
                  <a:gd name="T11" fmla="*/ 0 h 6"/>
                  <a:gd name="T12" fmla="*/ 11 w 11"/>
                  <a:gd name="T13" fmla="*/ 3 h 6"/>
                  <a:gd name="T14" fmla="*/ 11 w 11"/>
                  <a:gd name="T15" fmla="*/ 3 h 6"/>
                  <a:gd name="T16" fmla="*/ 8 w 11"/>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6">
                    <a:moveTo>
                      <a:pt x="8" y="6"/>
                    </a:moveTo>
                    <a:cubicBezTo>
                      <a:pt x="3" y="6"/>
                      <a:pt x="3" y="6"/>
                      <a:pt x="3" y="6"/>
                    </a:cubicBezTo>
                    <a:cubicBezTo>
                      <a:pt x="2" y="6"/>
                      <a:pt x="0" y="4"/>
                      <a:pt x="0" y="3"/>
                    </a:cubicBezTo>
                    <a:cubicBezTo>
                      <a:pt x="0" y="3"/>
                      <a:pt x="0" y="3"/>
                      <a:pt x="0" y="3"/>
                    </a:cubicBezTo>
                    <a:cubicBezTo>
                      <a:pt x="0" y="1"/>
                      <a:pt x="2" y="0"/>
                      <a:pt x="3" y="0"/>
                    </a:cubicBezTo>
                    <a:cubicBezTo>
                      <a:pt x="8" y="0"/>
                      <a:pt x="8" y="0"/>
                      <a:pt x="8" y="0"/>
                    </a:cubicBezTo>
                    <a:cubicBezTo>
                      <a:pt x="10" y="0"/>
                      <a:pt x="11" y="1"/>
                      <a:pt x="11" y="3"/>
                    </a:cubicBezTo>
                    <a:cubicBezTo>
                      <a:pt x="11" y="3"/>
                      <a:pt x="11" y="3"/>
                      <a:pt x="11" y="3"/>
                    </a:cubicBezTo>
                    <a:cubicBezTo>
                      <a:pt x="11" y="4"/>
                      <a:pt x="10" y="6"/>
                      <a:pt x="8" y="6"/>
                    </a:cubicBezTo>
                    <a:close/>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sp>
            <p:nvSpPr>
              <p:cNvPr id="226" name="Freeform 12">
                <a:extLst>
                  <a:ext uri="{FF2B5EF4-FFF2-40B4-BE49-F238E27FC236}">
                    <a16:creationId xmlns:a16="http://schemas.microsoft.com/office/drawing/2014/main" id="{06EFA641-FBE2-4D1E-A9BF-530D741738F0}"/>
                  </a:ext>
                </a:extLst>
              </p:cNvPr>
              <p:cNvSpPr>
                <a:spLocks/>
              </p:cNvSpPr>
              <p:nvPr/>
            </p:nvSpPr>
            <p:spPr bwMode="auto">
              <a:xfrm>
                <a:off x="2878" y="1376"/>
                <a:ext cx="127" cy="493"/>
              </a:xfrm>
              <a:custGeom>
                <a:avLst/>
                <a:gdLst>
                  <a:gd name="T0" fmla="*/ 0 w 26"/>
                  <a:gd name="T1" fmla="*/ 100 h 100"/>
                  <a:gd name="T2" fmla="*/ 0 w 26"/>
                  <a:gd name="T3" fmla="*/ 9 h 100"/>
                  <a:gd name="T4" fmla="*/ 26 w 26"/>
                  <a:gd name="T5" fmla="*/ 0 h 100"/>
                </a:gdLst>
                <a:ahLst/>
                <a:cxnLst>
                  <a:cxn ang="0">
                    <a:pos x="T0" y="T1"/>
                  </a:cxn>
                  <a:cxn ang="0">
                    <a:pos x="T2" y="T3"/>
                  </a:cxn>
                  <a:cxn ang="0">
                    <a:pos x="T4" y="T5"/>
                  </a:cxn>
                </a:cxnLst>
                <a:rect l="0" t="0" r="r" b="b"/>
                <a:pathLst>
                  <a:path w="26" h="100">
                    <a:moveTo>
                      <a:pt x="0" y="100"/>
                    </a:moveTo>
                    <a:cubicBezTo>
                      <a:pt x="0" y="9"/>
                      <a:pt x="0" y="9"/>
                      <a:pt x="0" y="9"/>
                    </a:cubicBezTo>
                    <a:cubicBezTo>
                      <a:pt x="0" y="9"/>
                      <a:pt x="10" y="0"/>
                      <a:pt x="26" y="0"/>
                    </a:cubicBezTo>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sp>
            <p:nvSpPr>
              <p:cNvPr id="227" name="Freeform 13">
                <a:extLst>
                  <a:ext uri="{FF2B5EF4-FFF2-40B4-BE49-F238E27FC236}">
                    <a16:creationId xmlns:a16="http://schemas.microsoft.com/office/drawing/2014/main" id="{0FF2D913-BD42-495F-AF01-6382035596F1}"/>
                  </a:ext>
                </a:extLst>
              </p:cNvPr>
              <p:cNvSpPr>
                <a:spLocks/>
              </p:cNvSpPr>
              <p:nvPr/>
            </p:nvSpPr>
            <p:spPr bwMode="auto">
              <a:xfrm>
                <a:off x="2750" y="1376"/>
                <a:ext cx="128" cy="45"/>
              </a:xfrm>
              <a:custGeom>
                <a:avLst/>
                <a:gdLst>
                  <a:gd name="T0" fmla="*/ 26 w 26"/>
                  <a:gd name="T1" fmla="*/ 9 h 9"/>
                  <a:gd name="T2" fmla="*/ 0 w 26"/>
                  <a:gd name="T3" fmla="*/ 0 h 9"/>
                </a:gdLst>
                <a:ahLst/>
                <a:cxnLst>
                  <a:cxn ang="0">
                    <a:pos x="T0" y="T1"/>
                  </a:cxn>
                  <a:cxn ang="0">
                    <a:pos x="T2" y="T3"/>
                  </a:cxn>
                </a:cxnLst>
                <a:rect l="0" t="0" r="r" b="b"/>
                <a:pathLst>
                  <a:path w="26" h="9">
                    <a:moveTo>
                      <a:pt x="26" y="9"/>
                    </a:moveTo>
                    <a:cubicBezTo>
                      <a:pt x="26" y="9"/>
                      <a:pt x="16" y="0"/>
                      <a:pt x="0" y="0"/>
                    </a:cubicBezTo>
                  </a:path>
                </a:pathLst>
              </a:custGeom>
              <a:grpFill/>
              <a:ln w="8001" cap="flat">
                <a:solidFill>
                  <a:schemeClr val="tx2"/>
                </a:solidFill>
                <a:prstDash val="solid"/>
                <a:miter lim="800000"/>
                <a:headEnd/>
                <a:tailEnd/>
              </a:ln>
              <a:extLst>
                <a:ext uri="{909E8E84-426E-40dd-AFC4-6F175D3DCCD1}"/>
              </a:extLst>
            </p:spPr>
            <p:txBody>
              <a:bodyPr/>
              <a:lstStyle/>
              <a:p>
                <a:pPr defTabSz="1226759" eaLnBrk="1" fontAlgn="auto" hangingPunct="1">
                  <a:spcBef>
                    <a:spcPts val="0"/>
                  </a:spcBef>
                  <a:spcAft>
                    <a:spcPts val="0"/>
                  </a:spcAft>
                  <a:defRPr/>
                </a:pPr>
                <a:endParaRPr lang="en-US" sz="2415">
                  <a:solidFill>
                    <a:srgbClr val="124191"/>
                  </a:solidFill>
                  <a:latin typeface="Nokia Pure Text Light"/>
                </a:endParaRPr>
              </a:p>
            </p:txBody>
          </p:sp>
        </p:grpSp>
        <p:grpSp>
          <p:nvGrpSpPr>
            <p:cNvPr id="33" name="Gruppieren 619">
              <a:extLst>
                <a:ext uri="{FF2B5EF4-FFF2-40B4-BE49-F238E27FC236}">
                  <a16:creationId xmlns:a16="http://schemas.microsoft.com/office/drawing/2014/main" id="{AC724E2B-BADF-4A64-80DF-D9FB2A371925}"/>
                </a:ext>
              </a:extLst>
            </p:cNvPr>
            <p:cNvGrpSpPr>
              <a:grpSpLocks noChangeAspect="1"/>
            </p:cNvGrpSpPr>
            <p:nvPr userDrawn="1"/>
          </p:nvGrpSpPr>
          <p:grpSpPr>
            <a:xfrm flipH="1">
              <a:off x="3718363" y="2272594"/>
              <a:ext cx="317912" cy="138341"/>
              <a:chOff x="5076621" y="1541383"/>
              <a:chExt cx="2538994" cy="1097951"/>
            </a:xfrm>
            <a:solidFill>
              <a:srgbClr val="F2F4F6"/>
            </a:solidFill>
          </p:grpSpPr>
          <p:sp>
            <p:nvSpPr>
              <p:cNvPr id="220" name="Freihandform: Form 620">
                <a:extLst>
                  <a:ext uri="{FF2B5EF4-FFF2-40B4-BE49-F238E27FC236}">
                    <a16:creationId xmlns:a16="http://schemas.microsoft.com/office/drawing/2014/main" id="{AAA90F9E-0C65-47A7-867E-7E94C0B00AE5}"/>
                  </a:ext>
                </a:extLst>
              </p:cNvPr>
              <p:cNvSpPr/>
              <p:nvPr/>
            </p:nvSpPr>
            <p:spPr>
              <a:xfrm>
                <a:off x="5076621" y="1545984"/>
                <a:ext cx="2538994" cy="903690"/>
              </a:xfrm>
              <a:custGeom>
                <a:avLst/>
                <a:gdLst>
                  <a:gd name="connsiteX0" fmla="*/ 491341 w 6574345"/>
                  <a:gd name="connsiteY0" fmla="*/ 0 h 2339969"/>
                  <a:gd name="connsiteX1" fmla="*/ 5270535 w 6574345"/>
                  <a:gd name="connsiteY1" fmla="*/ 0 h 2339969"/>
                  <a:gd name="connsiteX2" fmla="*/ 6574345 w 6574345"/>
                  <a:gd name="connsiteY2" fmla="*/ 1124790 h 2339969"/>
                  <a:gd name="connsiteX3" fmla="*/ 6574345 w 6574345"/>
                  <a:gd name="connsiteY3" fmla="*/ 2339969 h 2339969"/>
                  <a:gd name="connsiteX4" fmla="*/ 6008420 w 6574345"/>
                  <a:gd name="connsiteY4" fmla="*/ 2339969 h 2339969"/>
                  <a:gd name="connsiteX5" fmla="*/ 6011287 w 6574345"/>
                  <a:gd name="connsiteY5" fmla="*/ 2311528 h 2339969"/>
                  <a:gd name="connsiteX6" fmla="*/ 5491746 w 6574345"/>
                  <a:gd name="connsiteY6" fmla="*/ 1791987 h 2339969"/>
                  <a:gd name="connsiteX7" fmla="*/ 4972205 w 6574345"/>
                  <a:gd name="connsiteY7" fmla="*/ 2311528 h 2339969"/>
                  <a:gd name="connsiteX8" fmla="*/ 4975072 w 6574345"/>
                  <a:gd name="connsiteY8" fmla="*/ 2339969 h 2339969"/>
                  <a:gd name="connsiteX9" fmla="*/ 2057927 w 6574345"/>
                  <a:gd name="connsiteY9" fmla="*/ 2339969 h 2339969"/>
                  <a:gd name="connsiteX10" fmla="*/ 2060794 w 6574345"/>
                  <a:gd name="connsiteY10" fmla="*/ 2311528 h 2339969"/>
                  <a:gd name="connsiteX11" fmla="*/ 1541253 w 6574345"/>
                  <a:gd name="connsiteY11" fmla="*/ 1791987 h 2339969"/>
                  <a:gd name="connsiteX12" fmla="*/ 1021712 w 6574345"/>
                  <a:gd name="connsiteY12" fmla="*/ 2311528 h 2339969"/>
                  <a:gd name="connsiteX13" fmla="*/ 1024579 w 6574345"/>
                  <a:gd name="connsiteY13" fmla="*/ 2339969 h 2339969"/>
                  <a:gd name="connsiteX14" fmla="*/ 0 w 6574345"/>
                  <a:gd name="connsiteY14" fmla="*/ 2339969 h 2339969"/>
                  <a:gd name="connsiteX15" fmla="*/ 0 w 6574345"/>
                  <a:gd name="connsiteY15" fmla="*/ 491341 h 2339969"/>
                  <a:gd name="connsiteX16" fmla="*/ 491341 w 6574345"/>
                  <a:gd name="connsiteY16" fmla="*/ 0 h 233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74345" h="2339969">
                    <a:moveTo>
                      <a:pt x="491341" y="0"/>
                    </a:moveTo>
                    <a:lnTo>
                      <a:pt x="5270535" y="0"/>
                    </a:lnTo>
                    <a:cubicBezTo>
                      <a:pt x="6048038" y="3455"/>
                      <a:pt x="6239755" y="564122"/>
                      <a:pt x="6574345" y="1124790"/>
                    </a:cubicBezTo>
                    <a:lnTo>
                      <a:pt x="6574345" y="2339969"/>
                    </a:lnTo>
                    <a:lnTo>
                      <a:pt x="6008420" y="2339969"/>
                    </a:lnTo>
                    <a:lnTo>
                      <a:pt x="6011287" y="2311528"/>
                    </a:lnTo>
                    <a:cubicBezTo>
                      <a:pt x="6011287" y="2024593"/>
                      <a:pt x="5778681" y="1791987"/>
                      <a:pt x="5491746" y="1791987"/>
                    </a:cubicBezTo>
                    <a:cubicBezTo>
                      <a:pt x="5204811" y="1791987"/>
                      <a:pt x="4972205" y="2024593"/>
                      <a:pt x="4972205" y="2311528"/>
                    </a:cubicBezTo>
                    <a:lnTo>
                      <a:pt x="4975072" y="2339969"/>
                    </a:lnTo>
                    <a:lnTo>
                      <a:pt x="2057927" y="2339969"/>
                    </a:lnTo>
                    <a:lnTo>
                      <a:pt x="2060794" y="2311528"/>
                    </a:lnTo>
                    <a:cubicBezTo>
                      <a:pt x="2060794" y="2024593"/>
                      <a:pt x="1828188" y="1791987"/>
                      <a:pt x="1541253" y="1791987"/>
                    </a:cubicBezTo>
                    <a:cubicBezTo>
                      <a:pt x="1254318" y="1791987"/>
                      <a:pt x="1021712" y="2024593"/>
                      <a:pt x="1021712" y="2311528"/>
                    </a:cubicBezTo>
                    <a:lnTo>
                      <a:pt x="1024579" y="2339969"/>
                    </a:lnTo>
                    <a:lnTo>
                      <a:pt x="0" y="2339969"/>
                    </a:lnTo>
                    <a:lnTo>
                      <a:pt x="0" y="491341"/>
                    </a:lnTo>
                    <a:cubicBezTo>
                      <a:pt x="0" y="219981"/>
                      <a:pt x="219981" y="0"/>
                      <a:pt x="491341" y="0"/>
                    </a:cubicBezTo>
                    <a:close/>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sp>
            <p:nvSpPr>
              <p:cNvPr id="221" name="Freihandform: Form 621">
                <a:extLst>
                  <a:ext uri="{FF2B5EF4-FFF2-40B4-BE49-F238E27FC236}">
                    <a16:creationId xmlns:a16="http://schemas.microsoft.com/office/drawing/2014/main" id="{1E854F57-4109-4E26-B481-94B2ED7C223F}"/>
                  </a:ext>
                </a:extLst>
              </p:cNvPr>
              <p:cNvSpPr/>
              <p:nvPr/>
            </p:nvSpPr>
            <p:spPr>
              <a:xfrm>
                <a:off x="7056479" y="1541383"/>
                <a:ext cx="515914" cy="369692"/>
              </a:xfrm>
              <a:custGeom>
                <a:avLst/>
                <a:gdLst>
                  <a:gd name="connsiteX0" fmla="*/ 0 w 1335881"/>
                  <a:gd name="connsiteY0" fmla="*/ 0 h 957262"/>
                  <a:gd name="connsiteX1" fmla="*/ 0 w 1335881"/>
                  <a:gd name="connsiteY1" fmla="*/ 957262 h 957262"/>
                  <a:gd name="connsiteX2" fmla="*/ 1335881 w 1335881"/>
                  <a:gd name="connsiteY2" fmla="*/ 957262 h 957262"/>
                </a:gdLst>
                <a:ahLst/>
                <a:cxnLst>
                  <a:cxn ang="0">
                    <a:pos x="connsiteX0" y="connsiteY0"/>
                  </a:cxn>
                  <a:cxn ang="0">
                    <a:pos x="connsiteX1" y="connsiteY1"/>
                  </a:cxn>
                  <a:cxn ang="0">
                    <a:pos x="connsiteX2" y="connsiteY2"/>
                  </a:cxn>
                </a:cxnLst>
                <a:rect l="l" t="t" r="r" b="b"/>
                <a:pathLst>
                  <a:path w="1335881" h="957262">
                    <a:moveTo>
                      <a:pt x="0" y="0"/>
                    </a:moveTo>
                    <a:lnTo>
                      <a:pt x="0" y="957262"/>
                    </a:lnTo>
                    <a:lnTo>
                      <a:pt x="1335881" y="957262"/>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22" name="Freihandform: Form 622">
                <a:extLst>
                  <a:ext uri="{FF2B5EF4-FFF2-40B4-BE49-F238E27FC236}">
                    <a16:creationId xmlns:a16="http://schemas.microsoft.com/office/drawing/2014/main" id="{D639916C-C6E1-4924-9F8F-16D2EC142E01}"/>
                  </a:ext>
                </a:extLst>
              </p:cNvPr>
              <p:cNvSpPr/>
              <p:nvPr/>
            </p:nvSpPr>
            <p:spPr>
              <a:xfrm>
                <a:off x="5470839" y="2449121"/>
                <a:ext cx="400548" cy="190213"/>
              </a:xfrm>
              <a:custGeom>
                <a:avLst/>
                <a:gdLst>
                  <a:gd name="connsiteX0" fmla="*/ 0 w 1033348"/>
                  <a:gd name="connsiteY0" fmla="*/ 0 h 491100"/>
                  <a:gd name="connsiteX1" fmla="*/ 1033348 w 1033348"/>
                  <a:gd name="connsiteY1" fmla="*/ 0 h 491100"/>
                  <a:gd name="connsiteX2" fmla="*/ 1025660 w 1033348"/>
                  <a:gd name="connsiteY2" fmla="*/ 76265 h 491100"/>
                  <a:gd name="connsiteX3" fmla="*/ 516674 w 1033348"/>
                  <a:gd name="connsiteY3" fmla="*/ 491100 h 491100"/>
                  <a:gd name="connsiteX4" fmla="*/ 7688 w 1033348"/>
                  <a:gd name="connsiteY4" fmla="*/ 76265 h 491100"/>
                  <a:gd name="connsiteX0" fmla="*/ 1025716 w 1025716"/>
                  <a:gd name="connsiteY0" fmla="*/ 0 h 491100"/>
                  <a:gd name="connsiteX1" fmla="*/ 1018028 w 1025716"/>
                  <a:gd name="connsiteY1" fmla="*/ 76265 h 491100"/>
                  <a:gd name="connsiteX2" fmla="*/ 509042 w 1025716"/>
                  <a:gd name="connsiteY2" fmla="*/ 491100 h 491100"/>
                  <a:gd name="connsiteX3" fmla="*/ 56 w 1025716"/>
                  <a:gd name="connsiteY3" fmla="*/ 76265 h 491100"/>
                  <a:gd name="connsiteX4" fmla="*/ 83808 w 1025716"/>
                  <a:gd name="connsiteY4" fmla="*/ 91440 h 491100"/>
                  <a:gd name="connsiteX0" fmla="*/ 1037158 w 1037158"/>
                  <a:gd name="connsiteY0" fmla="*/ 1429 h 492529"/>
                  <a:gd name="connsiteX1" fmla="*/ 1029470 w 1037158"/>
                  <a:gd name="connsiteY1" fmla="*/ 77694 h 492529"/>
                  <a:gd name="connsiteX2" fmla="*/ 520484 w 1037158"/>
                  <a:gd name="connsiteY2" fmla="*/ 492529 h 492529"/>
                  <a:gd name="connsiteX3" fmla="*/ 11498 w 1037158"/>
                  <a:gd name="connsiteY3" fmla="*/ 77694 h 492529"/>
                  <a:gd name="connsiteX4" fmla="*/ 0 w 1037158"/>
                  <a:gd name="connsiteY4" fmla="*/ 0 h 49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58" h="492529">
                    <a:moveTo>
                      <a:pt x="1037158" y="1429"/>
                    </a:moveTo>
                    <a:lnTo>
                      <a:pt x="1029470" y="77694"/>
                    </a:lnTo>
                    <a:cubicBezTo>
                      <a:pt x="981025" y="314440"/>
                      <a:pt x="771552" y="492529"/>
                      <a:pt x="520484" y="492529"/>
                    </a:cubicBezTo>
                    <a:cubicBezTo>
                      <a:pt x="269416" y="492529"/>
                      <a:pt x="59944" y="314440"/>
                      <a:pt x="11498" y="77694"/>
                    </a:cubicBezTo>
                    <a:cubicBezTo>
                      <a:pt x="8935" y="52272"/>
                      <a:pt x="0" y="0"/>
                      <a:pt x="0" y="0"/>
                    </a:cubicBezTo>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sp>
            <p:nvSpPr>
              <p:cNvPr id="223" name="Freihandform: Form 623">
                <a:extLst>
                  <a:ext uri="{FF2B5EF4-FFF2-40B4-BE49-F238E27FC236}">
                    <a16:creationId xmlns:a16="http://schemas.microsoft.com/office/drawing/2014/main" id="{4454B9D0-CD24-4DB0-ABEF-69CE8962E46E}"/>
                  </a:ext>
                </a:extLst>
              </p:cNvPr>
              <p:cNvSpPr/>
              <p:nvPr/>
            </p:nvSpPr>
            <p:spPr>
              <a:xfrm>
                <a:off x="6996887" y="2449121"/>
                <a:ext cx="400548" cy="190213"/>
              </a:xfrm>
              <a:custGeom>
                <a:avLst/>
                <a:gdLst>
                  <a:gd name="connsiteX0" fmla="*/ 0 w 1033348"/>
                  <a:gd name="connsiteY0" fmla="*/ 0 h 491100"/>
                  <a:gd name="connsiteX1" fmla="*/ 1033348 w 1033348"/>
                  <a:gd name="connsiteY1" fmla="*/ 0 h 491100"/>
                  <a:gd name="connsiteX2" fmla="*/ 1025660 w 1033348"/>
                  <a:gd name="connsiteY2" fmla="*/ 76265 h 491100"/>
                  <a:gd name="connsiteX3" fmla="*/ 516674 w 1033348"/>
                  <a:gd name="connsiteY3" fmla="*/ 491100 h 491100"/>
                  <a:gd name="connsiteX4" fmla="*/ 7688 w 1033348"/>
                  <a:gd name="connsiteY4" fmla="*/ 76265 h 491100"/>
                  <a:gd name="connsiteX0" fmla="*/ 1025716 w 1025716"/>
                  <a:gd name="connsiteY0" fmla="*/ 0 h 491100"/>
                  <a:gd name="connsiteX1" fmla="*/ 1018028 w 1025716"/>
                  <a:gd name="connsiteY1" fmla="*/ 76265 h 491100"/>
                  <a:gd name="connsiteX2" fmla="*/ 509042 w 1025716"/>
                  <a:gd name="connsiteY2" fmla="*/ 491100 h 491100"/>
                  <a:gd name="connsiteX3" fmla="*/ 56 w 1025716"/>
                  <a:gd name="connsiteY3" fmla="*/ 76265 h 491100"/>
                  <a:gd name="connsiteX4" fmla="*/ 83808 w 1025716"/>
                  <a:gd name="connsiteY4" fmla="*/ 91440 h 491100"/>
                  <a:gd name="connsiteX0" fmla="*/ 1037158 w 1037158"/>
                  <a:gd name="connsiteY0" fmla="*/ 1429 h 492529"/>
                  <a:gd name="connsiteX1" fmla="*/ 1029470 w 1037158"/>
                  <a:gd name="connsiteY1" fmla="*/ 77694 h 492529"/>
                  <a:gd name="connsiteX2" fmla="*/ 520484 w 1037158"/>
                  <a:gd name="connsiteY2" fmla="*/ 492529 h 492529"/>
                  <a:gd name="connsiteX3" fmla="*/ 11498 w 1037158"/>
                  <a:gd name="connsiteY3" fmla="*/ 77694 h 492529"/>
                  <a:gd name="connsiteX4" fmla="*/ 0 w 1037158"/>
                  <a:gd name="connsiteY4" fmla="*/ 0 h 49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58" h="492529">
                    <a:moveTo>
                      <a:pt x="1037158" y="1429"/>
                    </a:moveTo>
                    <a:lnTo>
                      <a:pt x="1029470" y="77694"/>
                    </a:lnTo>
                    <a:cubicBezTo>
                      <a:pt x="981025" y="314440"/>
                      <a:pt x="771552" y="492529"/>
                      <a:pt x="520484" y="492529"/>
                    </a:cubicBezTo>
                    <a:cubicBezTo>
                      <a:pt x="269416" y="492529"/>
                      <a:pt x="59944" y="314440"/>
                      <a:pt x="11498" y="77694"/>
                    </a:cubicBezTo>
                    <a:cubicBezTo>
                      <a:pt x="8935" y="52272"/>
                      <a:pt x="0" y="0"/>
                      <a:pt x="0" y="0"/>
                    </a:cubicBezTo>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grpSp>
        <p:grpSp>
          <p:nvGrpSpPr>
            <p:cNvPr id="34" name="Gruppieren 624">
              <a:extLst>
                <a:ext uri="{FF2B5EF4-FFF2-40B4-BE49-F238E27FC236}">
                  <a16:creationId xmlns:a16="http://schemas.microsoft.com/office/drawing/2014/main" id="{0A73E429-6584-4DC6-A4FE-2244796A3E98}"/>
                </a:ext>
              </a:extLst>
            </p:cNvPr>
            <p:cNvGrpSpPr>
              <a:grpSpLocks noChangeAspect="1"/>
            </p:cNvGrpSpPr>
            <p:nvPr userDrawn="1"/>
          </p:nvGrpSpPr>
          <p:grpSpPr>
            <a:xfrm flipH="1">
              <a:off x="3332480" y="2272594"/>
              <a:ext cx="317912" cy="138341"/>
              <a:chOff x="5076621" y="1541383"/>
              <a:chExt cx="2538994" cy="1097951"/>
            </a:xfrm>
            <a:solidFill>
              <a:srgbClr val="F2F4F6"/>
            </a:solidFill>
          </p:grpSpPr>
          <p:sp>
            <p:nvSpPr>
              <p:cNvPr id="216" name="Freihandform: Form 625">
                <a:extLst>
                  <a:ext uri="{FF2B5EF4-FFF2-40B4-BE49-F238E27FC236}">
                    <a16:creationId xmlns:a16="http://schemas.microsoft.com/office/drawing/2014/main" id="{1AAA3B12-F41D-4BC3-A49A-3144D67BB1A8}"/>
                  </a:ext>
                </a:extLst>
              </p:cNvPr>
              <p:cNvSpPr/>
              <p:nvPr/>
            </p:nvSpPr>
            <p:spPr>
              <a:xfrm>
                <a:off x="5076621" y="1545984"/>
                <a:ext cx="2538994" cy="903690"/>
              </a:xfrm>
              <a:custGeom>
                <a:avLst/>
                <a:gdLst>
                  <a:gd name="connsiteX0" fmla="*/ 491341 w 6574345"/>
                  <a:gd name="connsiteY0" fmla="*/ 0 h 2339969"/>
                  <a:gd name="connsiteX1" fmla="*/ 5270535 w 6574345"/>
                  <a:gd name="connsiteY1" fmla="*/ 0 h 2339969"/>
                  <a:gd name="connsiteX2" fmla="*/ 6574345 w 6574345"/>
                  <a:gd name="connsiteY2" fmla="*/ 1124790 h 2339969"/>
                  <a:gd name="connsiteX3" fmla="*/ 6574345 w 6574345"/>
                  <a:gd name="connsiteY3" fmla="*/ 2339969 h 2339969"/>
                  <a:gd name="connsiteX4" fmla="*/ 6008420 w 6574345"/>
                  <a:gd name="connsiteY4" fmla="*/ 2339969 h 2339969"/>
                  <a:gd name="connsiteX5" fmla="*/ 6011287 w 6574345"/>
                  <a:gd name="connsiteY5" fmla="*/ 2311528 h 2339969"/>
                  <a:gd name="connsiteX6" fmla="*/ 5491746 w 6574345"/>
                  <a:gd name="connsiteY6" fmla="*/ 1791987 h 2339969"/>
                  <a:gd name="connsiteX7" fmla="*/ 4972205 w 6574345"/>
                  <a:gd name="connsiteY7" fmla="*/ 2311528 h 2339969"/>
                  <a:gd name="connsiteX8" fmla="*/ 4975072 w 6574345"/>
                  <a:gd name="connsiteY8" fmla="*/ 2339969 h 2339969"/>
                  <a:gd name="connsiteX9" fmla="*/ 2057927 w 6574345"/>
                  <a:gd name="connsiteY9" fmla="*/ 2339969 h 2339969"/>
                  <a:gd name="connsiteX10" fmla="*/ 2060794 w 6574345"/>
                  <a:gd name="connsiteY10" fmla="*/ 2311528 h 2339969"/>
                  <a:gd name="connsiteX11" fmla="*/ 1541253 w 6574345"/>
                  <a:gd name="connsiteY11" fmla="*/ 1791987 h 2339969"/>
                  <a:gd name="connsiteX12" fmla="*/ 1021712 w 6574345"/>
                  <a:gd name="connsiteY12" fmla="*/ 2311528 h 2339969"/>
                  <a:gd name="connsiteX13" fmla="*/ 1024579 w 6574345"/>
                  <a:gd name="connsiteY13" fmla="*/ 2339969 h 2339969"/>
                  <a:gd name="connsiteX14" fmla="*/ 0 w 6574345"/>
                  <a:gd name="connsiteY14" fmla="*/ 2339969 h 2339969"/>
                  <a:gd name="connsiteX15" fmla="*/ 0 w 6574345"/>
                  <a:gd name="connsiteY15" fmla="*/ 491341 h 2339969"/>
                  <a:gd name="connsiteX16" fmla="*/ 491341 w 6574345"/>
                  <a:gd name="connsiteY16" fmla="*/ 0 h 233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74345" h="2339969">
                    <a:moveTo>
                      <a:pt x="491341" y="0"/>
                    </a:moveTo>
                    <a:lnTo>
                      <a:pt x="5270535" y="0"/>
                    </a:lnTo>
                    <a:cubicBezTo>
                      <a:pt x="6048038" y="3455"/>
                      <a:pt x="6239755" y="564122"/>
                      <a:pt x="6574345" y="1124790"/>
                    </a:cubicBezTo>
                    <a:lnTo>
                      <a:pt x="6574345" y="2339969"/>
                    </a:lnTo>
                    <a:lnTo>
                      <a:pt x="6008420" y="2339969"/>
                    </a:lnTo>
                    <a:lnTo>
                      <a:pt x="6011287" y="2311528"/>
                    </a:lnTo>
                    <a:cubicBezTo>
                      <a:pt x="6011287" y="2024593"/>
                      <a:pt x="5778681" y="1791987"/>
                      <a:pt x="5491746" y="1791987"/>
                    </a:cubicBezTo>
                    <a:cubicBezTo>
                      <a:pt x="5204811" y="1791987"/>
                      <a:pt x="4972205" y="2024593"/>
                      <a:pt x="4972205" y="2311528"/>
                    </a:cubicBezTo>
                    <a:lnTo>
                      <a:pt x="4975072" y="2339969"/>
                    </a:lnTo>
                    <a:lnTo>
                      <a:pt x="2057927" y="2339969"/>
                    </a:lnTo>
                    <a:lnTo>
                      <a:pt x="2060794" y="2311528"/>
                    </a:lnTo>
                    <a:cubicBezTo>
                      <a:pt x="2060794" y="2024593"/>
                      <a:pt x="1828188" y="1791987"/>
                      <a:pt x="1541253" y="1791987"/>
                    </a:cubicBezTo>
                    <a:cubicBezTo>
                      <a:pt x="1254318" y="1791987"/>
                      <a:pt x="1021712" y="2024593"/>
                      <a:pt x="1021712" y="2311528"/>
                    </a:cubicBezTo>
                    <a:lnTo>
                      <a:pt x="1024579" y="2339969"/>
                    </a:lnTo>
                    <a:lnTo>
                      <a:pt x="0" y="2339969"/>
                    </a:lnTo>
                    <a:lnTo>
                      <a:pt x="0" y="491341"/>
                    </a:lnTo>
                    <a:cubicBezTo>
                      <a:pt x="0" y="219981"/>
                      <a:pt x="219981" y="0"/>
                      <a:pt x="491341" y="0"/>
                    </a:cubicBezTo>
                    <a:close/>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sp>
            <p:nvSpPr>
              <p:cNvPr id="217" name="Freihandform: Form 626">
                <a:extLst>
                  <a:ext uri="{FF2B5EF4-FFF2-40B4-BE49-F238E27FC236}">
                    <a16:creationId xmlns:a16="http://schemas.microsoft.com/office/drawing/2014/main" id="{BB4361C3-0998-4685-AB7E-34C3DA132150}"/>
                  </a:ext>
                </a:extLst>
              </p:cNvPr>
              <p:cNvSpPr/>
              <p:nvPr/>
            </p:nvSpPr>
            <p:spPr>
              <a:xfrm>
                <a:off x="7056479" y="1541383"/>
                <a:ext cx="515914" cy="369692"/>
              </a:xfrm>
              <a:custGeom>
                <a:avLst/>
                <a:gdLst>
                  <a:gd name="connsiteX0" fmla="*/ 0 w 1335881"/>
                  <a:gd name="connsiteY0" fmla="*/ 0 h 957262"/>
                  <a:gd name="connsiteX1" fmla="*/ 0 w 1335881"/>
                  <a:gd name="connsiteY1" fmla="*/ 957262 h 957262"/>
                  <a:gd name="connsiteX2" fmla="*/ 1335881 w 1335881"/>
                  <a:gd name="connsiteY2" fmla="*/ 957262 h 957262"/>
                </a:gdLst>
                <a:ahLst/>
                <a:cxnLst>
                  <a:cxn ang="0">
                    <a:pos x="connsiteX0" y="connsiteY0"/>
                  </a:cxn>
                  <a:cxn ang="0">
                    <a:pos x="connsiteX1" y="connsiteY1"/>
                  </a:cxn>
                  <a:cxn ang="0">
                    <a:pos x="connsiteX2" y="connsiteY2"/>
                  </a:cxn>
                </a:cxnLst>
                <a:rect l="l" t="t" r="r" b="b"/>
                <a:pathLst>
                  <a:path w="1335881" h="957262">
                    <a:moveTo>
                      <a:pt x="0" y="0"/>
                    </a:moveTo>
                    <a:lnTo>
                      <a:pt x="0" y="957262"/>
                    </a:lnTo>
                    <a:lnTo>
                      <a:pt x="1335881" y="957262"/>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18" name="Freihandform: Form 627">
                <a:extLst>
                  <a:ext uri="{FF2B5EF4-FFF2-40B4-BE49-F238E27FC236}">
                    <a16:creationId xmlns:a16="http://schemas.microsoft.com/office/drawing/2014/main" id="{A238D372-9919-4659-8335-AB469AE08E3E}"/>
                  </a:ext>
                </a:extLst>
              </p:cNvPr>
              <p:cNvSpPr/>
              <p:nvPr/>
            </p:nvSpPr>
            <p:spPr>
              <a:xfrm>
                <a:off x="5470839" y="2449121"/>
                <a:ext cx="400548" cy="190213"/>
              </a:xfrm>
              <a:custGeom>
                <a:avLst/>
                <a:gdLst>
                  <a:gd name="connsiteX0" fmla="*/ 0 w 1033348"/>
                  <a:gd name="connsiteY0" fmla="*/ 0 h 491100"/>
                  <a:gd name="connsiteX1" fmla="*/ 1033348 w 1033348"/>
                  <a:gd name="connsiteY1" fmla="*/ 0 h 491100"/>
                  <a:gd name="connsiteX2" fmla="*/ 1025660 w 1033348"/>
                  <a:gd name="connsiteY2" fmla="*/ 76265 h 491100"/>
                  <a:gd name="connsiteX3" fmla="*/ 516674 w 1033348"/>
                  <a:gd name="connsiteY3" fmla="*/ 491100 h 491100"/>
                  <a:gd name="connsiteX4" fmla="*/ 7688 w 1033348"/>
                  <a:gd name="connsiteY4" fmla="*/ 76265 h 491100"/>
                  <a:gd name="connsiteX0" fmla="*/ 1025716 w 1025716"/>
                  <a:gd name="connsiteY0" fmla="*/ 0 h 491100"/>
                  <a:gd name="connsiteX1" fmla="*/ 1018028 w 1025716"/>
                  <a:gd name="connsiteY1" fmla="*/ 76265 h 491100"/>
                  <a:gd name="connsiteX2" fmla="*/ 509042 w 1025716"/>
                  <a:gd name="connsiteY2" fmla="*/ 491100 h 491100"/>
                  <a:gd name="connsiteX3" fmla="*/ 56 w 1025716"/>
                  <a:gd name="connsiteY3" fmla="*/ 76265 h 491100"/>
                  <a:gd name="connsiteX4" fmla="*/ 83808 w 1025716"/>
                  <a:gd name="connsiteY4" fmla="*/ 91440 h 491100"/>
                  <a:gd name="connsiteX0" fmla="*/ 1037158 w 1037158"/>
                  <a:gd name="connsiteY0" fmla="*/ 1429 h 492529"/>
                  <a:gd name="connsiteX1" fmla="*/ 1029470 w 1037158"/>
                  <a:gd name="connsiteY1" fmla="*/ 77694 h 492529"/>
                  <a:gd name="connsiteX2" fmla="*/ 520484 w 1037158"/>
                  <a:gd name="connsiteY2" fmla="*/ 492529 h 492529"/>
                  <a:gd name="connsiteX3" fmla="*/ 11498 w 1037158"/>
                  <a:gd name="connsiteY3" fmla="*/ 77694 h 492529"/>
                  <a:gd name="connsiteX4" fmla="*/ 0 w 1037158"/>
                  <a:gd name="connsiteY4" fmla="*/ 0 h 49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58" h="492529">
                    <a:moveTo>
                      <a:pt x="1037158" y="1429"/>
                    </a:moveTo>
                    <a:lnTo>
                      <a:pt x="1029470" y="77694"/>
                    </a:lnTo>
                    <a:cubicBezTo>
                      <a:pt x="981025" y="314440"/>
                      <a:pt x="771552" y="492529"/>
                      <a:pt x="520484" y="492529"/>
                    </a:cubicBezTo>
                    <a:cubicBezTo>
                      <a:pt x="269416" y="492529"/>
                      <a:pt x="59944" y="314440"/>
                      <a:pt x="11498" y="77694"/>
                    </a:cubicBezTo>
                    <a:cubicBezTo>
                      <a:pt x="8935" y="52272"/>
                      <a:pt x="0" y="0"/>
                      <a:pt x="0" y="0"/>
                    </a:cubicBezTo>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sp>
            <p:nvSpPr>
              <p:cNvPr id="219" name="Freihandform: Form 628">
                <a:extLst>
                  <a:ext uri="{FF2B5EF4-FFF2-40B4-BE49-F238E27FC236}">
                    <a16:creationId xmlns:a16="http://schemas.microsoft.com/office/drawing/2014/main" id="{EF9CC886-DA86-4CE4-BBD6-93608E603674}"/>
                  </a:ext>
                </a:extLst>
              </p:cNvPr>
              <p:cNvSpPr/>
              <p:nvPr/>
            </p:nvSpPr>
            <p:spPr>
              <a:xfrm>
                <a:off x="6996887" y="2449121"/>
                <a:ext cx="400548" cy="190213"/>
              </a:xfrm>
              <a:custGeom>
                <a:avLst/>
                <a:gdLst>
                  <a:gd name="connsiteX0" fmla="*/ 0 w 1033348"/>
                  <a:gd name="connsiteY0" fmla="*/ 0 h 491100"/>
                  <a:gd name="connsiteX1" fmla="*/ 1033348 w 1033348"/>
                  <a:gd name="connsiteY1" fmla="*/ 0 h 491100"/>
                  <a:gd name="connsiteX2" fmla="*/ 1025660 w 1033348"/>
                  <a:gd name="connsiteY2" fmla="*/ 76265 h 491100"/>
                  <a:gd name="connsiteX3" fmla="*/ 516674 w 1033348"/>
                  <a:gd name="connsiteY3" fmla="*/ 491100 h 491100"/>
                  <a:gd name="connsiteX4" fmla="*/ 7688 w 1033348"/>
                  <a:gd name="connsiteY4" fmla="*/ 76265 h 491100"/>
                  <a:gd name="connsiteX0" fmla="*/ 1025716 w 1025716"/>
                  <a:gd name="connsiteY0" fmla="*/ 0 h 491100"/>
                  <a:gd name="connsiteX1" fmla="*/ 1018028 w 1025716"/>
                  <a:gd name="connsiteY1" fmla="*/ 76265 h 491100"/>
                  <a:gd name="connsiteX2" fmla="*/ 509042 w 1025716"/>
                  <a:gd name="connsiteY2" fmla="*/ 491100 h 491100"/>
                  <a:gd name="connsiteX3" fmla="*/ 56 w 1025716"/>
                  <a:gd name="connsiteY3" fmla="*/ 76265 h 491100"/>
                  <a:gd name="connsiteX4" fmla="*/ 83808 w 1025716"/>
                  <a:gd name="connsiteY4" fmla="*/ 91440 h 491100"/>
                  <a:gd name="connsiteX0" fmla="*/ 1037158 w 1037158"/>
                  <a:gd name="connsiteY0" fmla="*/ 1429 h 492529"/>
                  <a:gd name="connsiteX1" fmla="*/ 1029470 w 1037158"/>
                  <a:gd name="connsiteY1" fmla="*/ 77694 h 492529"/>
                  <a:gd name="connsiteX2" fmla="*/ 520484 w 1037158"/>
                  <a:gd name="connsiteY2" fmla="*/ 492529 h 492529"/>
                  <a:gd name="connsiteX3" fmla="*/ 11498 w 1037158"/>
                  <a:gd name="connsiteY3" fmla="*/ 77694 h 492529"/>
                  <a:gd name="connsiteX4" fmla="*/ 0 w 1037158"/>
                  <a:gd name="connsiteY4" fmla="*/ 0 h 49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58" h="492529">
                    <a:moveTo>
                      <a:pt x="1037158" y="1429"/>
                    </a:moveTo>
                    <a:lnTo>
                      <a:pt x="1029470" y="77694"/>
                    </a:lnTo>
                    <a:cubicBezTo>
                      <a:pt x="981025" y="314440"/>
                      <a:pt x="771552" y="492529"/>
                      <a:pt x="520484" y="492529"/>
                    </a:cubicBezTo>
                    <a:cubicBezTo>
                      <a:pt x="269416" y="492529"/>
                      <a:pt x="59944" y="314440"/>
                      <a:pt x="11498" y="77694"/>
                    </a:cubicBezTo>
                    <a:cubicBezTo>
                      <a:pt x="8935" y="52272"/>
                      <a:pt x="0" y="0"/>
                      <a:pt x="0" y="0"/>
                    </a:cubicBezTo>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grpSp>
        <p:grpSp>
          <p:nvGrpSpPr>
            <p:cNvPr id="35" name="Gruppieren 629">
              <a:extLst>
                <a:ext uri="{FF2B5EF4-FFF2-40B4-BE49-F238E27FC236}">
                  <a16:creationId xmlns:a16="http://schemas.microsoft.com/office/drawing/2014/main" id="{802B574B-E968-4730-A846-C61CDAA183B0}"/>
                </a:ext>
              </a:extLst>
            </p:cNvPr>
            <p:cNvGrpSpPr>
              <a:grpSpLocks noChangeAspect="1"/>
            </p:cNvGrpSpPr>
            <p:nvPr userDrawn="1"/>
          </p:nvGrpSpPr>
          <p:grpSpPr>
            <a:xfrm flipH="1">
              <a:off x="2948989" y="2272594"/>
              <a:ext cx="317912" cy="138341"/>
              <a:chOff x="5076621" y="1541383"/>
              <a:chExt cx="2538994" cy="1097951"/>
            </a:xfrm>
            <a:solidFill>
              <a:srgbClr val="F2F4F6"/>
            </a:solidFill>
          </p:grpSpPr>
          <p:sp>
            <p:nvSpPr>
              <p:cNvPr id="212" name="Freihandform: Form 630">
                <a:extLst>
                  <a:ext uri="{FF2B5EF4-FFF2-40B4-BE49-F238E27FC236}">
                    <a16:creationId xmlns:a16="http://schemas.microsoft.com/office/drawing/2014/main" id="{FA5A82F1-6326-47E7-B164-3D4EF58725E6}"/>
                  </a:ext>
                </a:extLst>
              </p:cNvPr>
              <p:cNvSpPr/>
              <p:nvPr/>
            </p:nvSpPr>
            <p:spPr>
              <a:xfrm>
                <a:off x="5076621" y="1545984"/>
                <a:ext cx="2538994" cy="903690"/>
              </a:xfrm>
              <a:custGeom>
                <a:avLst/>
                <a:gdLst>
                  <a:gd name="connsiteX0" fmla="*/ 491341 w 6574345"/>
                  <a:gd name="connsiteY0" fmla="*/ 0 h 2339969"/>
                  <a:gd name="connsiteX1" fmla="*/ 5270535 w 6574345"/>
                  <a:gd name="connsiteY1" fmla="*/ 0 h 2339969"/>
                  <a:gd name="connsiteX2" fmla="*/ 6574345 w 6574345"/>
                  <a:gd name="connsiteY2" fmla="*/ 1124790 h 2339969"/>
                  <a:gd name="connsiteX3" fmla="*/ 6574345 w 6574345"/>
                  <a:gd name="connsiteY3" fmla="*/ 2339969 h 2339969"/>
                  <a:gd name="connsiteX4" fmla="*/ 6008420 w 6574345"/>
                  <a:gd name="connsiteY4" fmla="*/ 2339969 h 2339969"/>
                  <a:gd name="connsiteX5" fmla="*/ 6011287 w 6574345"/>
                  <a:gd name="connsiteY5" fmla="*/ 2311528 h 2339969"/>
                  <a:gd name="connsiteX6" fmla="*/ 5491746 w 6574345"/>
                  <a:gd name="connsiteY6" fmla="*/ 1791987 h 2339969"/>
                  <a:gd name="connsiteX7" fmla="*/ 4972205 w 6574345"/>
                  <a:gd name="connsiteY7" fmla="*/ 2311528 h 2339969"/>
                  <a:gd name="connsiteX8" fmla="*/ 4975072 w 6574345"/>
                  <a:gd name="connsiteY8" fmla="*/ 2339969 h 2339969"/>
                  <a:gd name="connsiteX9" fmla="*/ 2057927 w 6574345"/>
                  <a:gd name="connsiteY9" fmla="*/ 2339969 h 2339969"/>
                  <a:gd name="connsiteX10" fmla="*/ 2060794 w 6574345"/>
                  <a:gd name="connsiteY10" fmla="*/ 2311528 h 2339969"/>
                  <a:gd name="connsiteX11" fmla="*/ 1541253 w 6574345"/>
                  <a:gd name="connsiteY11" fmla="*/ 1791987 h 2339969"/>
                  <a:gd name="connsiteX12" fmla="*/ 1021712 w 6574345"/>
                  <a:gd name="connsiteY12" fmla="*/ 2311528 h 2339969"/>
                  <a:gd name="connsiteX13" fmla="*/ 1024579 w 6574345"/>
                  <a:gd name="connsiteY13" fmla="*/ 2339969 h 2339969"/>
                  <a:gd name="connsiteX14" fmla="*/ 0 w 6574345"/>
                  <a:gd name="connsiteY14" fmla="*/ 2339969 h 2339969"/>
                  <a:gd name="connsiteX15" fmla="*/ 0 w 6574345"/>
                  <a:gd name="connsiteY15" fmla="*/ 491341 h 2339969"/>
                  <a:gd name="connsiteX16" fmla="*/ 491341 w 6574345"/>
                  <a:gd name="connsiteY16" fmla="*/ 0 h 233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74345" h="2339969">
                    <a:moveTo>
                      <a:pt x="491341" y="0"/>
                    </a:moveTo>
                    <a:lnTo>
                      <a:pt x="5270535" y="0"/>
                    </a:lnTo>
                    <a:cubicBezTo>
                      <a:pt x="6048038" y="3455"/>
                      <a:pt x="6239755" y="564122"/>
                      <a:pt x="6574345" y="1124790"/>
                    </a:cubicBezTo>
                    <a:lnTo>
                      <a:pt x="6574345" y="2339969"/>
                    </a:lnTo>
                    <a:lnTo>
                      <a:pt x="6008420" y="2339969"/>
                    </a:lnTo>
                    <a:lnTo>
                      <a:pt x="6011287" y="2311528"/>
                    </a:lnTo>
                    <a:cubicBezTo>
                      <a:pt x="6011287" y="2024593"/>
                      <a:pt x="5778681" y="1791987"/>
                      <a:pt x="5491746" y="1791987"/>
                    </a:cubicBezTo>
                    <a:cubicBezTo>
                      <a:pt x="5204811" y="1791987"/>
                      <a:pt x="4972205" y="2024593"/>
                      <a:pt x="4972205" y="2311528"/>
                    </a:cubicBezTo>
                    <a:lnTo>
                      <a:pt x="4975072" y="2339969"/>
                    </a:lnTo>
                    <a:lnTo>
                      <a:pt x="2057927" y="2339969"/>
                    </a:lnTo>
                    <a:lnTo>
                      <a:pt x="2060794" y="2311528"/>
                    </a:lnTo>
                    <a:cubicBezTo>
                      <a:pt x="2060794" y="2024593"/>
                      <a:pt x="1828188" y="1791987"/>
                      <a:pt x="1541253" y="1791987"/>
                    </a:cubicBezTo>
                    <a:cubicBezTo>
                      <a:pt x="1254318" y="1791987"/>
                      <a:pt x="1021712" y="2024593"/>
                      <a:pt x="1021712" y="2311528"/>
                    </a:cubicBezTo>
                    <a:lnTo>
                      <a:pt x="1024579" y="2339969"/>
                    </a:lnTo>
                    <a:lnTo>
                      <a:pt x="0" y="2339969"/>
                    </a:lnTo>
                    <a:lnTo>
                      <a:pt x="0" y="491341"/>
                    </a:lnTo>
                    <a:cubicBezTo>
                      <a:pt x="0" y="219981"/>
                      <a:pt x="219981" y="0"/>
                      <a:pt x="491341" y="0"/>
                    </a:cubicBezTo>
                    <a:close/>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sp>
            <p:nvSpPr>
              <p:cNvPr id="213" name="Freihandform: Form 631">
                <a:extLst>
                  <a:ext uri="{FF2B5EF4-FFF2-40B4-BE49-F238E27FC236}">
                    <a16:creationId xmlns:a16="http://schemas.microsoft.com/office/drawing/2014/main" id="{F9A076C3-7DA4-471E-83D9-6CE740CB5DD8}"/>
                  </a:ext>
                </a:extLst>
              </p:cNvPr>
              <p:cNvSpPr/>
              <p:nvPr/>
            </p:nvSpPr>
            <p:spPr>
              <a:xfrm>
                <a:off x="7056479" y="1541383"/>
                <a:ext cx="515914" cy="369692"/>
              </a:xfrm>
              <a:custGeom>
                <a:avLst/>
                <a:gdLst>
                  <a:gd name="connsiteX0" fmla="*/ 0 w 1335881"/>
                  <a:gd name="connsiteY0" fmla="*/ 0 h 957262"/>
                  <a:gd name="connsiteX1" fmla="*/ 0 w 1335881"/>
                  <a:gd name="connsiteY1" fmla="*/ 957262 h 957262"/>
                  <a:gd name="connsiteX2" fmla="*/ 1335881 w 1335881"/>
                  <a:gd name="connsiteY2" fmla="*/ 957262 h 957262"/>
                </a:gdLst>
                <a:ahLst/>
                <a:cxnLst>
                  <a:cxn ang="0">
                    <a:pos x="connsiteX0" y="connsiteY0"/>
                  </a:cxn>
                  <a:cxn ang="0">
                    <a:pos x="connsiteX1" y="connsiteY1"/>
                  </a:cxn>
                  <a:cxn ang="0">
                    <a:pos x="connsiteX2" y="connsiteY2"/>
                  </a:cxn>
                </a:cxnLst>
                <a:rect l="l" t="t" r="r" b="b"/>
                <a:pathLst>
                  <a:path w="1335881" h="957262">
                    <a:moveTo>
                      <a:pt x="0" y="0"/>
                    </a:moveTo>
                    <a:lnTo>
                      <a:pt x="0" y="957262"/>
                    </a:lnTo>
                    <a:lnTo>
                      <a:pt x="1335881" y="957262"/>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214" name="Freihandform: Form 632">
                <a:extLst>
                  <a:ext uri="{FF2B5EF4-FFF2-40B4-BE49-F238E27FC236}">
                    <a16:creationId xmlns:a16="http://schemas.microsoft.com/office/drawing/2014/main" id="{75118036-50A8-42FC-9E2F-605F15E7B515}"/>
                  </a:ext>
                </a:extLst>
              </p:cNvPr>
              <p:cNvSpPr/>
              <p:nvPr/>
            </p:nvSpPr>
            <p:spPr>
              <a:xfrm>
                <a:off x="5470839" y="2449121"/>
                <a:ext cx="400548" cy="190213"/>
              </a:xfrm>
              <a:custGeom>
                <a:avLst/>
                <a:gdLst>
                  <a:gd name="connsiteX0" fmla="*/ 0 w 1033348"/>
                  <a:gd name="connsiteY0" fmla="*/ 0 h 491100"/>
                  <a:gd name="connsiteX1" fmla="*/ 1033348 w 1033348"/>
                  <a:gd name="connsiteY1" fmla="*/ 0 h 491100"/>
                  <a:gd name="connsiteX2" fmla="*/ 1025660 w 1033348"/>
                  <a:gd name="connsiteY2" fmla="*/ 76265 h 491100"/>
                  <a:gd name="connsiteX3" fmla="*/ 516674 w 1033348"/>
                  <a:gd name="connsiteY3" fmla="*/ 491100 h 491100"/>
                  <a:gd name="connsiteX4" fmla="*/ 7688 w 1033348"/>
                  <a:gd name="connsiteY4" fmla="*/ 76265 h 491100"/>
                  <a:gd name="connsiteX0" fmla="*/ 1025716 w 1025716"/>
                  <a:gd name="connsiteY0" fmla="*/ 0 h 491100"/>
                  <a:gd name="connsiteX1" fmla="*/ 1018028 w 1025716"/>
                  <a:gd name="connsiteY1" fmla="*/ 76265 h 491100"/>
                  <a:gd name="connsiteX2" fmla="*/ 509042 w 1025716"/>
                  <a:gd name="connsiteY2" fmla="*/ 491100 h 491100"/>
                  <a:gd name="connsiteX3" fmla="*/ 56 w 1025716"/>
                  <a:gd name="connsiteY3" fmla="*/ 76265 h 491100"/>
                  <a:gd name="connsiteX4" fmla="*/ 83808 w 1025716"/>
                  <a:gd name="connsiteY4" fmla="*/ 91440 h 491100"/>
                  <a:gd name="connsiteX0" fmla="*/ 1037158 w 1037158"/>
                  <a:gd name="connsiteY0" fmla="*/ 1429 h 492529"/>
                  <a:gd name="connsiteX1" fmla="*/ 1029470 w 1037158"/>
                  <a:gd name="connsiteY1" fmla="*/ 77694 h 492529"/>
                  <a:gd name="connsiteX2" fmla="*/ 520484 w 1037158"/>
                  <a:gd name="connsiteY2" fmla="*/ 492529 h 492529"/>
                  <a:gd name="connsiteX3" fmla="*/ 11498 w 1037158"/>
                  <a:gd name="connsiteY3" fmla="*/ 77694 h 492529"/>
                  <a:gd name="connsiteX4" fmla="*/ 0 w 1037158"/>
                  <a:gd name="connsiteY4" fmla="*/ 0 h 49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58" h="492529">
                    <a:moveTo>
                      <a:pt x="1037158" y="1429"/>
                    </a:moveTo>
                    <a:lnTo>
                      <a:pt x="1029470" y="77694"/>
                    </a:lnTo>
                    <a:cubicBezTo>
                      <a:pt x="981025" y="314440"/>
                      <a:pt x="771552" y="492529"/>
                      <a:pt x="520484" y="492529"/>
                    </a:cubicBezTo>
                    <a:cubicBezTo>
                      <a:pt x="269416" y="492529"/>
                      <a:pt x="59944" y="314440"/>
                      <a:pt x="11498" y="77694"/>
                    </a:cubicBezTo>
                    <a:cubicBezTo>
                      <a:pt x="8935" y="52272"/>
                      <a:pt x="0" y="0"/>
                      <a:pt x="0" y="0"/>
                    </a:cubicBezTo>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sp>
            <p:nvSpPr>
              <p:cNvPr id="215" name="Freihandform: Form 633">
                <a:extLst>
                  <a:ext uri="{FF2B5EF4-FFF2-40B4-BE49-F238E27FC236}">
                    <a16:creationId xmlns:a16="http://schemas.microsoft.com/office/drawing/2014/main" id="{F5B28FCF-45FB-4CB5-9FCB-4267D5F40ACA}"/>
                  </a:ext>
                </a:extLst>
              </p:cNvPr>
              <p:cNvSpPr/>
              <p:nvPr/>
            </p:nvSpPr>
            <p:spPr>
              <a:xfrm>
                <a:off x="6996887" y="2449121"/>
                <a:ext cx="400548" cy="190213"/>
              </a:xfrm>
              <a:custGeom>
                <a:avLst/>
                <a:gdLst>
                  <a:gd name="connsiteX0" fmla="*/ 0 w 1033348"/>
                  <a:gd name="connsiteY0" fmla="*/ 0 h 491100"/>
                  <a:gd name="connsiteX1" fmla="*/ 1033348 w 1033348"/>
                  <a:gd name="connsiteY1" fmla="*/ 0 h 491100"/>
                  <a:gd name="connsiteX2" fmla="*/ 1025660 w 1033348"/>
                  <a:gd name="connsiteY2" fmla="*/ 76265 h 491100"/>
                  <a:gd name="connsiteX3" fmla="*/ 516674 w 1033348"/>
                  <a:gd name="connsiteY3" fmla="*/ 491100 h 491100"/>
                  <a:gd name="connsiteX4" fmla="*/ 7688 w 1033348"/>
                  <a:gd name="connsiteY4" fmla="*/ 76265 h 491100"/>
                  <a:gd name="connsiteX0" fmla="*/ 1025716 w 1025716"/>
                  <a:gd name="connsiteY0" fmla="*/ 0 h 491100"/>
                  <a:gd name="connsiteX1" fmla="*/ 1018028 w 1025716"/>
                  <a:gd name="connsiteY1" fmla="*/ 76265 h 491100"/>
                  <a:gd name="connsiteX2" fmla="*/ 509042 w 1025716"/>
                  <a:gd name="connsiteY2" fmla="*/ 491100 h 491100"/>
                  <a:gd name="connsiteX3" fmla="*/ 56 w 1025716"/>
                  <a:gd name="connsiteY3" fmla="*/ 76265 h 491100"/>
                  <a:gd name="connsiteX4" fmla="*/ 83808 w 1025716"/>
                  <a:gd name="connsiteY4" fmla="*/ 91440 h 491100"/>
                  <a:gd name="connsiteX0" fmla="*/ 1037158 w 1037158"/>
                  <a:gd name="connsiteY0" fmla="*/ 1429 h 492529"/>
                  <a:gd name="connsiteX1" fmla="*/ 1029470 w 1037158"/>
                  <a:gd name="connsiteY1" fmla="*/ 77694 h 492529"/>
                  <a:gd name="connsiteX2" fmla="*/ 520484 w 1037158"/>
                  <a:gd name="connsiteY2" fmla="*/ 492529 h 492529"/>
                  <a:gd name="connsiteX3" fmla="*/ 11498 w 1037158"/>
                  <a:gd name="connsiteY3" fmla="*/ 77694 h 492529"/>
                  <a:gd name="connsiteX4" fmla="*/ 0 w 1037158"/>
                  <a:gd name="connsiteY4" fmla="*/ 0 h 49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58" h="492529">
                    <a:moveTo>
                      <a:pt x="1037158" y="1429"/>
                    </a:moveTo>
                    <a:lnTo>
                      <a:pt x="1029470" y="77694"/>
                    </a:lnTo>
                    <a:cubicBezTo>
                      <a:pt x="981025" y="314440"/>
                      <a:pt x="771552" y="492529"/>
                      <a:pt x="520484" y="492529"/>
                    </a:cubicBezTo>
                    <a:cubicBezTo>
                      <a:pt x="269416" y="492529"/>
                      <a:pt x="59944" y="314440"/>
                      <a:pt x="11498" y="77694"/>
                    </a:cubicBezTo>
                    <a:cubicBezTo>
                      <a:pt x="8935" y="52272"/>
                      <a:pt x="0" y="0"/>
                      <a:pt x="0" y="0"/>
                    </a:cubicBezTo>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grpSp>
        <p:grpSp>
          <p:nvGrpSpPr>
            <p:cNvPr id="36" name="Gruppieren 368">
              <a:extLst>
                <a:ext uri="{FF2B5EF4-FFF2-40B4-BE49-F238E27FC236}">
                  <a16:creationId xmlns:a16="http://schemas.microsoft.com/office/drawing/2014/main" id="{103D9CBE-B762-4D4A-A6E2-9A0E80A18195}"/>
                </a:ext>
              </a:extLst>
            </p:cNvPr>
            <p:cNvGrpSpPr/>
            <p:nvPr userDrawn="1"/>
          </p:nvGrpSpPr>
          <p:grpSpPr>
            <a:xfrm>
              <a:off x="988878" y="1449324"/>
              <a:ext cx="608175" cy="858030"/>
              <a:chOff x="995097" y="1434515"/>
              <a:chExt cx="612000" cy="858030"/>
            </a:xfrm>
            <a:noFill/>
          </p:grpSpPr>
          <p:grpSp>
            <p:nvGrpSpPr>
              <p:cNvPr id="190" name="Gruppieren 369">
                <a:extLst>
                  <a:ext uri="{FF2B5EF4-FFF2-40B4-BE49-F238E27FC236}">
                    <a16:creationId xmlns:a16="http://schemas.microsoft.com/office/drawing/2014/main" id="{F1102B0E-5E40-4573-B986-90B7CD408BD0}"/>
                  </a:ext>
                </a:extLst>
              </p:cNvPr>
              <p:cNvGrpSpPr/>
              <p:nvPr/>
            </p:nvGrpSpPr>
            <p:grpSpPr>
              <a:xfrm>
                <a:off x="1027990" y="1434515"/>
                <a:ext cx="546215" cy="856273"/>
                <a:chOff x="656913" y="1310374"/>
                <a:chExt cx="619927" cy="971828"/>
              </a:xfrm>
              <a:grpFill/>
            </p:grpSpPr>
            <p:sp>
              <p:nvSpPr>
                <p:cNvPr id="192" name="Rechteck 251">
                  <a:extLst>
                    <a:ext uri="{FF2B5EF4-FFF2-40B4-BE49-F238E27FC236}">
                      <a16:creationId xmlns:a16="http://schemas.microsoft.com/office/drawing/2014/main" id="{6E43F8DA-9D2E-48C4-8C6E-7DEAA6A24ED3}"/>
                    </a:ext>
                  </a:extLst>
                </p:cNvPr>
                <p:cNvSpPr/>
                <p:nvPr/>
              </p:nvSpPr>
              <p:spPr>
                <a:xfrm>
                  <a:off x="967488" y="1528620"/>
                  <a:ext cx="309352" cy="753582"/>
                </a:xfrm>
                <a:custGeom>
                  <a:avLst/>
                  <a:gdLst>
                    <a:gd name="connsiteX0" fmla="*/ 0 w 314521"/>
                    <a:gd name="connsiteY0" fmla="*/ 0 h 970338"/>
                    <a:gd name="connsiteX1" fmla="*/ 314521 w 314521"/>
                    <a:gd name="connsiteY1" fmla="*/ 0 h 970338"/>
                    <a:gd name="connsiteX2" fmla="*/ 314521 w 314521"/>
                    <a:gd name="connsiteY2" fmla="*/ 970338 h 970338"/>
                    <a:gd name="connsiteX3" fmla="*/ 0 w 314521"/>
                    <a:gd name="connsiteY3" fmla="*/ 970338 h 970338"/>
                    <a:gd name="connsiteX4" fmla="*/ 0 w 314521"/>
                    <a:gd name="connsiteY4" fmla="*/ 0 h 970338"/>
                    <a:gd name="connsiteX0" fmla="*/ 0 w 314521"/>
                    <a:gd name="connsiteY0" fmla="*/ 0 h 1069990"/>
                    <a:gd name="connsiteX1" fmla="*/ 314521 w 314521"/>
                    <a:gd name="connsiteY1" fmla="*/ 0 h 1069990"/>
                    <a:gd name="connsiteX2" fmla="*/ 314521 w 314521"/>
                    <a:gd name="connsiteY2" fmla="*/ 970338 h 1069990"/>
                    <a:gd name="connsiteX3" fmla="*/ 122964 w 314521"/>
                    <a:gd name="connsiteY3" fmla="*/ 1069984 h 1069990"/>
                    <a:gd name="connsiteX4" fmla="*/ 0 w 314521"/>
                    <a:gd name="connsiteY4" fmla="*/ 970338 h 1069990"/>
                    <a:gd name="connsiteX5" fmla="*/ 0 w 314521"/>
                    <a:gd name="connsiteY5" fmla="*/ 0 h 1069990"/>
                    <a:gd name="connsiteX0" fmla="*/ 0 w 314521"/>
                    <a:gd name="connsiteY0" fmla="*/ 0 h 1107360"/>
                    <a:gd name="connsiteX1" fmla="*/ 314521 w 314521"/>
                    <a:gd name="connsiteY1" fmla="*/ 0 h 1107360"/>
                    <a:gd name="connsiteX2" fmla="*/ 314521 w 314521"/>
                    <a:gd name="connsiteY2" fmla="*/ 970338 h 1107360"/>
                    <a:gd name="connsiteX3" fmla="*/ 275364 w 314521"/>
                    <a:gd name="connsiteY3" fmla="*/ 1103321 h 1107360"/>
                    <a:gd name="connsiteX4" fmla="*/ 122964 w 314521"/>
                    <a:gd name="connsiteY4" fmla="*/ 1069984 h 1107360"/>
                    <a:gd name="connsiteX5" fmla="*/ 0 w 314521"/>
                    <a:gd name="connsiteY5" fmla="*/ 970338 h 1107360"/>
                    <a:gd name="connsiteX6" fmla="*/ 0 w 314521"/>
                    <a:gd name="connsiteY6" fmla="*/ 0 h 1107360"/>
                    <a:gd name="connsiteX0" fmla="*/ 122964 w 366804"/>
                    <a:gd name="connsiteY0" fmla="*/ 1069984 h 1194761"/>
                    <a:gd name="connsiteX1" fmla="*/ 0 w 366804"/>
                    <a:gd name="connsiteY1" fmla="*/ 970338 h 1194761"/>
                    <a:gd name="connsiteX2" fmla="*/ 0 w 366804"/>
                    <a:gd name="connsiteY2" fmla="*/ 0 h 1194761"/>
                    <a:gd name="connsiteX3" fmla="*/ 314521 w 366804"/>
                    <a:gd name="connsiteY3" fmla="*/ 0 h 1194761"/>
                    <a:gd name="connsiteX4" fmla="*/ 314521 w 366804"/>
                    <a:gd name="connsiteY4" fmla="*/ 970338 h 1194761"/>
                    <a:gd name="connsiteX5" fmla="*/ 366804 w 366804"/>
                    <a:gd name="connsiteY5" fmla="*/ 1194761 h 1194761"/>
                    <a:gd name="connsiteX0" fmla="*/ 122964 w 314521"/>
                    <a:gd name="connsiteY0" fmla="*/ 1069984 h 1069984"/>
                    <a:gd name="connsiteX1" fmla="*/ 0 w 314521"/>
                    <a:gd name="connsiteY1" fmla="*/ 970338 h 1069984"/>
                    <a:gd name="connsiteX2" fmla="*/ 0 w 314521"/>
                    <a:gd name="connsiteY2" fmla="*/ 0 h 1069984"/>
                    <a:gd name="connsiteX3" fmla="*/ 314521 w 314521"/>
                    <a:gd name="connsiteY3" fmla="*/ 0 h 1069984"/>
                    <a:gd name="connsiteX4" fmla="*/ 314521 w 314521"/>
                    <a:gd name="connsiteY4" fmla="*/ 970338 h 1069984"/>
                    <a:gd name="connsiteX0" fmla="*/ 0 w 314521"/>
                    <a:gd name="connsiteY0" fmla="*/ 970338 h 970338"/>
                    <a:gd name="connsiteX1" fmla="*/ 0 w 314521"/>
                    <a:gd name="connsiteY1" fmla="*/ 0 h 970338"/>
                    <a:gd name="connsiteX2" fmla="*/ 314521 w 314521"/>
                    <a:gd name="connsiteY2" fmla="*/ 0 h 970338"/>
                    <a:gd name="connsiteX3" fmla="*/ 314521 w 314521"/>
                    <a:gd name="connsiteY3" fmla="*/ 970338 h 970338"/>
                  </a:gdLst>
                  <a:ahLst/>
                  <a:cxnLst>
                    <a:cxn ang="0">
                      <a:pos x="connsiteX0" y="connsiteY0"/>
                    </a:cxn>
                    <a:cxn ang="0">
                      <a:pos x="connsiteX1" y="connsiteY1"/>
                    </a:cxn>
                    <a:cxn ang="0">
                      <a:pos x="connsiteX2" y="connsiteY2"/>
                    </a:cxn>
                    <a:cxn ang="0">
                      <a:pos x="connsiteX3" y="connsiteY3"/>
                    </a:cxn>
                  </a:cxnLst>
                  <a:rect l="l" t="t" r="r" b="b"/>
                  <a:pathLst>
                    <a:path w="314521" h="970338">
                      <a:moveTo>
                        <a:pt x="0" y="970338"/>
                      </a:moveTo>
                      <a:lnTo>
                        <a:pt x="0" y="0"/>
                      </a:lnTo>
                      <a:lnTo>
                        <a:pt x="314521" y="0"/>
                      </a:lnTo>
                      <a:lnTo>
                        <a:pt x="314521" y="970338"/>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dirty="0">
                    <a:solidFill>
                      <a:srgbClr val="124191"/>
                    </a:solidFill>
                    <a:latin typeface="Nokia Pure Text Light" panose="020B0403020202020204" pitchFamily="34" charset="0"/>
                    <a:ea typeface="Nokia Pure Text Light" panose="020B0403020202020204" pitchFamily="34" charset="0"/>
                  </a:endParaRPr>
                </a:p>
              </p:txBody>
            </p:sp>
            <p:sp>
              <p:nvSpPr>
                <p:cNvPr id="193" name="Rechteck 251">
                  <a:extLst>
                    <a:ext uri="{FF2B5EF4-FFF2-40B4-BE49-F238E27FC236}">
                      <a16:creationId xmlns:a16="http://schemas.microsoft.com/office/drawing/2014/main" id="{89D11EA1-D5D9-42D7-B8FE-8188AA03D0FC}"/>
                    </a:ext>
                  </a:extLst>
                </p:cNvPr>
                <p:cNvSpPr/>
                <p:nvPr/>
              </p:nvSpPr>
              <p:spPr>
                <a:xfrm>
                  <a:off x="656913" y="1310374"/>
                  <a:ext cx="309352" cy="970338"/>
                </a:xfrm>
                <a:custGeom>
                  <a:avLst/>
                  <a:gdLst>
                    <a:gd name="connsiteX0" fmla="*/ 0 w 314521"/>
                    <a:gd name="connsiteY0" fmla="*/ 0 h 970338"/>
                    <a:gd name="connsiteX1" fmla="*/ 314521 w 314521"/>
                    <a:gd name="connsiteY1" fmla="*/ 0 h 970338"/>
                    <a:gd name="connsiteX2" fmla="*/ 314521 w 314521"/>
                    <a:gd name="connsiteY2" fmla="*/ 970338 h 970338"/>
                    <a:gd name="connsiteX3" fmla="*/ 0 w 314521"/>
                    <a:gd name="connsiteY3" fmla="*/ 970338 h 970338"/>
                    <a:gd name="connsiteX4" fmla="*/ 0 w 314521"/>
                    <a:gd name="connsiteY4" fmla="*/ 0 h 970338"/>
                    <a:gd name="connsiteX0" fmla="*/ 0 w 314521"/>
                    <a:gd name="connsiteY0" fmla="*/ 0 h 1069990"/>
                    <a:gd name="connsiteX1" fmla="*/ 314521 w 314521"/>
                    <a:gd name="connsiteY1" fmla="*/ 0 h 1069990"/>
                    <a:gd name="connsiteX2" fmla="*/ 314521 w 314521"/>
                    <a:gd name="connsiteY2" fmla="*/ 970338 h 1069990"/>
                    <a:gd name="connsiteX3" fmla="*/ 122964 w 314521"/>
                    <a:gd name="connsiteY3" fmla="*/ 1069984 h 1069990"/>
                    <a:gd name="connsiteX4" fmla="*/ 0 w 314521"/>
                    <a:gd name="connsiteY4" fmla="*/ 970338 h 1069990"/>
                    <a:gd name="connsiteX5" fmla="*/ 0 w 314521"/>
                    <a:gd name="connsiteY5" fmla="*/ 0 h 1069990"/>
                    <a:gd name="connsiteX0" fmla="*/ 0 w 314521"/>
                    <a:gd name="connsiteY0" fmla="*/ 0 h 1107360"/>
                    <a:gd name="connsiteX1" fmla="*/ 314521 w 314521"/>
                    <a:gd name="connsiteY1" fmla="*/ 0 h 1107360"/>
                    <a:gd name="connsiteX2" fmla="*/ 314521 w 314521"/>
                    <a:gd name="connsiteY2" fmla="*/ 970338 h 1107360"/>
                    <a:gd name="connsiteX3" fmla="*/ 275364 w 314521"/>
                    <a:gd name="connsiteY3" fmla="*/ 1103321 h 1107360"/>
                    <a:gd name="connsiteX4" fmla="*/ 122964 w 314521"/>
                    <a:gd name="connsiteY4" fmla="*/ 1069984 h 1107360"/>
                    <a:gd name="connsiteX5" fmla="*/ 0 w 314521"/>
                    <a:gd name="connsiteY5" fmla="*/ 970338 h 1107360"/>
                    <a:gd name="connsiteX6" fmla="*/ 0 w 314521"/>
                    <a:gd name="connsiteY6" fmla="*/ 0 h 1107360"/>
                    <a:gd name="connsiteX0" fmla="*/ 122964 w 366804"/>
                    <a:gd name="connsiteY0" fmla="*/ 1069984 h 1194761"/>
                    <a:gd name="connsiteX1" fmla="*/ 0 w 366804"/>
                    <a:gd name="connsiteY1" fmla="*/ 970338 h 1194761"/>
                    <a:gd name="connsiteX2" fmla="*/ 0 w 366804"/>
                    <a:gd name="connsiteY2" fmla="*/ 0 h 1194761"/>
                    <a:gd name="connsiteX3" fmla="*/ 314521 w 366804"/>
                    <a:gd name="connsiteY3" fmla="*/ 0 h 1194761"/>
                    <a:gd name="connsiteX4" fmla="*/ 314521 w 366804"/>
                    <a:gd name="connsiteY4" fmla="*/ 970338 h 1194761"/>
                    <a:gd name="connsiteX5" fmla="*/ 366804 w 366804"/>
                    <a:gd name="connsiteY5" fmla="*/ 1194761 h 1194761"/>
                    <a:gd name="connsiteX0" fmla="*/ 122964 w 314521"/>
                    <a:gd name="connsiteY0" fmla="*/ 1069984 h 1069984"/>
                    <a:gd name="connsiteX1" fmla="*/ 0 w 314521"/>
                    <a:gd name="connsiteY1" fmla="*/ 970338 h 1069984"/>
                    <a:gd name="connsiteX2" fmla="*/ 0 w 314521"/>
                    <a:gd name="connsiteY2" fmla="*/ 0 h 1069984"/>
                    <a:gd name="connsiteX3" fmla="*/ 314521 w 314521"/>
                    <a:gd name="connsiteY3" fmla="*/ 0 h 1069984"/>
                    <a:gd name="connsiteX4" fmla="*/ 314521 w 314521"/>
                    <a:gd name="connsiteY4" fmla="*/ 970338 h 1069984"/>
                    <a:gd name="connsiteX0" fmla="*/ 0 w 314521"/>
                    <a:gd name="connsiteY0" fmla="*/ 970338 h 970338"/>
                    <a:gd name="connsiteX1" fmla="*/ 0 w 314521"/>
                    <a:gd name="connsiteY1" fmla="*/ 0 h 970338"/>
                    <a:gd name="connsiteX2" fmla="*/ 314521 w 314521"/>
                    <a:gd name="connsiteY2" fmla="*/ 0 h 970338"/>
                    <a:gd name="connsiteX3" fmla="*/ 314521 w 314521"/>
                    <a:gd name="connsiteY3" fmla="*/ 970338 h 970338"/>
                  </a:gdLst>
                  <a:ahLst/>
                  <a:cxnLst>
                    <a:cxn ang="0">
                      <a:pos x="connsiteX0" y="connsiteY0"/>
                    </a:cxn>
                    <a:cxn ang="0">
                      <a:pos x="connsiteX1" y="connsiteY1"/>
                    </a:cxn>
                    <a:cxn ang="0">
                      <a:pos x="connsiteX2" y="connsiteY2"/>
                    </a:cxn>
                    <a:cxn ang="0">
                      <a:pos x="connsiteX3" y="connsiteY3"/>
                    </a:cxn>
                  </a:cxnLst>
                  <a:rect l="l" t="t" r="r" b="b"/>
                  <a:pathLst>
                    <a:path w="314521" h="970338">
                      <a:moveTo>
                        <a:pt x="0" y="970338"/>
                      </a:moveTo>
                      <a:lnTo>
                        <a:pt x="0" y="0"/>
                      </a:lnTo>
                      <a:lnTo>
                        <a:pt x="314521" y="0"/>
                      </a:lnTo>
                      <a:lnTo>
                        <a:pt x="314521" y="970338"/>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dirty="0">
                    <a:solidFill>
                      <a:srgbClr val="124191"/>
                    </a:solidFill>
                    <a:latin typeface="Nokia Pure Text Light" panose="020B0403020202020204" pitchFamily="34" charset="0"/>
                    <a:ea typeface="Nokia Pure Text Light" panose="020B0403020202020204" pitchFamily="34" charset="0"/>
                  </a:endParaRPr>
                </a:p>
              </p:txBody>
            </p:sp>
            <p:sp>
              <p:nvSpPr>
                <p:cNvPr id="194" name="Freeform 179">
                  <a:extLst>
                    <a:ext uri="{FF2B5EF4-FFF2-40B4-BE49-F238E27FC236}">
                      <a16:creationId xmlns:a16="http://schemas.microsoft.com/office/drawing/2014/main" id="{0DE04667-1BB4-48F7-A513-B42AF4AB984B}"/>
                    </a:ext>
                  </a:extLst>
                </p:cNvPr>
                <p:cNvSpPr>
                  <a:spLocks/>
                </p:cNvSpPr>
                <p:nvPr/>
              </p:nvSpPr>
              <p:spPr bwMode="auto">
                <a:xfrm flipH="1">
                  <a:off x="1026364" y="157649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195" name="Freeform 179">
                  <a:extLst>
                    <a:ext uri="{FF2B5EF4-FFF2-40B4-BE49-F238E27FC236}">
                      <a16:creationId xmlns:a16="http://schemas.microsoft.com/office/drawing/2014/main" id="{AA7C055A-8A19-4819-918F-231E85065FB5}"/>
                    </a:ext>
                  </a:extLst>
                </p:cNvPr>
                <p:cNvSpPr>
                  <a:spLocks/>
                </p:cNvSpPr>
                <p:nvPr/>
              </p:nvSpPr>
              <p:spPr bwMode="auto">
                <a:xfrm flipH="1">
                  <a:off x="1026364" y="172851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196" name="Freeform 179">
                  <a:extLst>
                    <a:ext uri="{FF2B5EF4-FFF2-40B4-BE49-F238E27FC236}">
                      <a16:creationId xmlns:a16="http://schemas.microsoft.com/office/drawing/2014/main" id="{E6D9D09C-3FB8-41AE-A411-3C1FFCA3E487}"/>
                    </a:ext>
                  </a:extLst>
                </p:cNvPr>
                <p:cNvSpPr>
                  <a:spLocks/>
                </p:cNvSpPr>
                <p:nvPr/>
              </p:nvSpPr>
              <p:spPr bwMode="auto">
                <a:xfrm flipH="1">
                  <a:off x="1159307" y="172851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197" name="Freeform 179">
                  <a:extLst>
                    <a:ext uri="{FF2B5EF4-FFF2-40B4-BE49-F238E27FC236}">
                      <a16:creationId xmlns:a16="http://schemas.microsoft.com/office/drawing/2014/main" id="{F5B2D8C0-2274-481C-8124-CA96B7702FA9}"/>
                    </a:ext>
                  </a:extLst>
                </p:cNvPr>
                <p:cNvSpPr>
                  <a:spLocks/>
                </p:cNvSpPr>
                <p:nvPr/>
              </p:nvSpPr>
              <p:spPr bwMode="auto">
                <a:xfrm flipH="1">
                  <a:off x="1026364" y="1871476"/>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198" name="Freeform 179">
                  <a:extLst>
                    <a:ext uri="{FF2B5EF4-FFF2-40B4-BE49-F238E27FC236}">
                      <a16:creationId xmlns:a16="http://schemas.microsoft.com/office/drawing/2014/main" id="{76113F8B-4405-4D9F-9372-F473D31B8982}"/>
                    </a:ext>
                  </a:extLst>
                </p:cNvPr>
                <p:cNvSpPr>
                  <a:spLocks/>
                </p:cNvSpPr>
                <p:nvPr/>
              </p:nvSpPr>
              <p:spPr bwMode="auto">
                <a:xfrm flipH="1">
                  <a:off x="1159307" y="1871476"/>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199" name="Freeform 179">
                  <a:extLst>
                    <a:ext uri="{FF2B5EF4-FFF2-40B4-BE49-F238E27FC236}">
                      <a16:creationId xmlns:a16="http://schemas.microsoft.com/office/drawing/2014/main" id="{0D61BDBD-E28C-4E99-8C3B-4B025C70CEC2}"/>
                    </a:ext>
                  </a:extLst>
                </p:cNvPr>
                <p:cNvSpPr>
                  <a:spLocks/>
                </p:cNvSpPr>
                <p:nvPr/>
              </p:nvSpPr>
              <p:spPr bwMode="auto">
                <a:xfrm flipH="1">
                  <a:off x="1026364" y="203536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0" name="Freeform 179">
                  <a:extLst>
                    <a:ext uri="{FF2B5EF4-FFF2-40B4-BE49-F238E27FC236}">
                      <a16:creationId xmlns:a16="http://schemas.microsoft.com/office/drawing/2014/main" id="{FF06CA04-AA69-439E-9308-CB12A2342D95}"/>
                    </a:ext>
                  </a:extLst>
                </p:cNvPr>
                <p:cNvSpPr>
                  <a:spLocks/>
                </p:cNvSpPr>
                <p:nvPr/>
              </p:nvSpPr>
              <p:spPr bwMode="auto">
                <a:xfrm flipH="1">
                  <a:off x="1159307" y="203536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1" name="Freeform 179">
                  <a:extLst>
                    <a:ext uri="{FF2B5EF4-FFF2-40B4-BE49-F238E27FC236}">
                      <a16:creationId xmlns:a16="http://schemas.microsoft.com/office/drawing/2014/main" id="{CD64352E-D0D9-48F0-A8C5-29664F060B05}"/>
                    </a:ext>
                  </a:extLst>
                </p:cNvPr>
                <p:cNvSpPr>
                  <a:spLocks/>
                </p:cNvSpPr>
                <p:nvPr/>
              </p:nvSpPr>
              <p:spPr bwMode="auto">
                <a:xfrm flipH="1">
                  <a:off x="1093962" y="1576492"/>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2" name="Freeform 179">
                  <a:extLst>
                    <a:ext uri="{FF2B5EF4-FFF2-40B4-BE49-F238E27FC236}">
                      <a16:creationId xmlns:a16="http://schemas.microsoft.com/office/drawing/2014/main" id="{CCAF72AA-305A-4A44-8F1D-5570CD6886DB}"/>
                    </a:ext>
                  </a:extLst>
                </p:cNvPr>
                <p:cNvSpPr>
                  <a:spLocks/>
                </p:cNvSpPr>
                <p:nvPr/>
              </p:nvSpPr>
              <p:spPr bwMode="auto">
                <a:xfrm flipH="1">
                  <a:off x="723298" y="1367687"/>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3" name="Freeform 179">
                  <a:extLst>
                    <a:ext uri="{FF2B5EF4-FFF2-40B4-BE49-F238E27FC236}">
                      <a16:creationId xmlns:a16="http://schemas.microsoft.com/office/drawing/2014/main" id="{EA56D6F4-66D4-4CFD-856A-E240B1E5BD8E}"/>
                    </a:ext>
                  </a:extLst>
                </p:cNvPr>
                <p:cNvSpPr>
                  <a:spLocks/>
                </p:cNvSpPr>
                <p:nvPr/>
              </p:nvSpPr>
              <p:spPr bwMode="auto">
                <a:xfrm flipH="1">
                  <a:off x="723298" y="1531583"/>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4" name="Freeform 179">
                  <a:extLst>
                    <a:ext uri="{FF2B5EF4-FFF2-40B4-BE49-F238E27FC236}">
                      <a16:creationId xmlns:a16="http://schemas.microsoft.com/office/drawing/2014/main" id="{F180BF31-DBEC-48BA-82D1-04E5F3C2B430}"/>
                    </a:ext>
                  </a:extLst>
                </p:cNvPr>
                <p:cNvSpPr>
                  <a:spLocks/>
                </p:cNvSpPr>
                <p:nvPr/>
              </p:nvSpPr>
              <p:spPr bwMode="auto">
                <a:xfrm flipH="1">
                  <a:off x="856241" y="1531583"/>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5" name="Freeform 179">
                  <a:extLst>
                    <a:ext uri="{FF2B5EF4-FFF2-40B4-BE49-F238E27FC236}">
                      <a16:creationId xmlns:a16="http://schemas.microsoft.com/office/drawing/2014/main" id="{A9FFC0DF-8139-4E53-A78C-AB4FB6948F0E}"/>
                    </a:ext>
                  </a:extLst>
                </p:cNvPr>
                <p:cNvSpPr>
                  <a:spLocks/>
                </p:cNvSpPr>
                <p:nvPr/>
              </p:nvSpPr>
              <p:spPr bwMode="auto">
                <a:xfrm flipH="1">
                  <a:off x="723298" y="1695479"/>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6" name="Freeform 179">
                  <a:extLst>
                    <a:ext uri="{FF2B5EF4-FFF2-40B4-BE49-F238E27FC236}">
                      <a16:creationId xmlns:a16="http://schemas.microsoft.com/office/drawing/2014/main" id="{DE1C048B-C7BD-4974-8476-04B5E65BDBAA}"/>
                    </a:ext>
                  </a:extLst>
                </p:cNvPr>
                <p:cNvSpPr>
                  <a:spLocks/>
                </p:cNvSpPr>
                <p:nvPr/>
              </p:nvSpPr>
              <p:spPr bwMode="auto">
                <a:xfrm flipH="1">
                  <a:off x="856241" y="1695479"/>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7" name="Freeform 179">
                  <a:extLst>
                    <a:ext uri="{FF2B5EF4-FFF2-40B4-BE49-F238E27FC236}">
                      <a16:creationId xmlns:a16="http://schemas.microsoft.com/office/drawing/2014/main" id="{32E04783-AC44-4602-BD68-9204AD9C4520}"/>
                    </a:ext>
                  </a:extLst>
                </p:cNvPr>
                <p:cNvSpPr>
                  <a:spLocks/>
                </p:cNvSpPr>
                <p:nvPr/>
              </p:nvSpPr>
              <p:spPr bwMode="auto">
                <a:xfrm flipH="1">
                  <a:off x="723298" y="1859375"/>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8" name="Freeform 179">
                  <a:extLst>
                    <a:ext uri="{FF2B5EF4-FFF2-40B4-BE49-F238E27FC236}">
                      <a16:creationId xmlns:a16="http://schemas.microsoft.com/office/drawing/2014/main" id="{60302611-BC14-4242-BCC2-DA0CFB032E57}"/>
                    </a:ext>
                  </a:extLst>
                </p:cNvPr>
                <p:cNvSpPr>
                  <a:spLocks/>
                </p:cNvSpPr>
                <p:nvPr/>
              </p:nvSpPr>
              <p:spPr bwMode="auto">
                <a:xfrm flipH="1">
                  <a:off x="856241" y="1859375"/>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09" name="Freeform 179">
                  <a:extLst>
                    <a:ext uri="{FF2B5EF4-FFF2-40B4-BE49-F238E27FC236}">
                      <a16:creationId xmlns:a16="http://schemas.microsoft.com/office/drawing/2014/main" id="{739B6374-21FA-42C7-86AC-73E7504AEDAA}"/>
                    </a:ext>
                  </a:extLst>
                </p:cNvPr>
                <p:cNvSpPr>
                  <a:spLocks/>
                </p:cNvSpPr>
                <p:nvPr/>
              </p:nvSpPr>
              <p:spPr bwMode="auto">
                <a:xfrm flipH="1">
                  <a:off x="790896" y="1367687"/>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10" name="Freeform 179">
                  <a:extLst>
                    <a:ext uri="{FF2B5EF4-FFF2-40B4-BE49-F238E27FC236}">
                      <a16:creationId xmlns:a16="http://schemas.microsoft.com/office/drawing/2014/main" id="{13D9E814-557B-4942-8536-3CE5F04722AA}"/>
                    </a:ext>
                  </a:extLst>
                </p:cNvPr>
                <p:cNvSpPr>
                  <a:spLocks/>
                </p:cNvSpPr>
                <p:nvPr/>
              </p:nvSpPr>
              <p:spPr bwMode="auto">
                <a:xfrm flipH="1">
                  <a:off x="723298" y="2023270"/>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sp>
              <p:nvSpPr>
                <p:cNvPr id="211" name="Freeform 179">
                  <a:extLst>
                    <a:ext uri="{FF2B5EF4-FFF2-40B4-BE49-F238E27FC236}">
                      <a16:creationId xmlns:a16="http://schemas.microsoft.com/office/drawing/2014/main" id="{5169678F-7122-4868-ACA1-1FEACABC8371}"/>
                    </a:ext>
                  </a:extLst>
                </p:cNvPr>
                <p:cNvSpPr>
                  <a:spLocks/>
                </p:cNvSpPr>
                <p:nvPr/>
              </p:nvSpPr>
              <p:spPr bwMode="auto">
                <a:xfrm flipH="1">
                  <a:off x="856241" y="2023270"/>
                  <a:ext cx="46800" cy="118800"/>
                </a:xfrm>
                <a:custGeom>
                  <a:avLst/>
                  <a:gdLst>
                    <a:gd name="T0" fmla="*/ 24 w 24"/>
                    <a:gd name="T1" fmla="*/ 0 h 59"/>
                    <a:gd name="T2" fmla="*/ 0 w 24"/>
                    <a:gd name="T3" fmla="*/ 0 h 59"/>
                    <a:gd name="T4" fmla="*/ 0 w 24"/>
                    <a:gd name="T5" fmla="*/ 59 h 59"/>
                  </a:gdLst>
                  <a:ahLst/>
                  <a:cxnLst>
                    <a:cxn ang="0">
                      <a:pos x="T0" y="T1"/>
                    </a:cxn>
                    <a:cxn ang="0">
                      <a:pos x="T2" y="T3"/>
                    </a:cxn>
                    <a:cxn ang="0">
                      <a:pos x="T4" y="T5"/>
                    </a:cxn>
                  </a:cxnLst>
                  <a:rect l="0" t="0" r="r" b="b"/>
                  <a:pathLst>
                    <a:path w="24" h="59">
                      <a:moveTo>
                        <a:pt x="24" y="0"/>
                      </a:moveTo>
                      <a:lnTo>
                        <a:pt x="0" y="0"/>
                      </a:lnTo>
                      <a:lnTo>
                        <a:pt x="0" y="59"/>
                      </a:lnTo>
                    </a:path>
                  </a:pathLst>
                </a:cu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grpSp>
          <p:sp>
            <p:nvSpPr>
              <p:cNvPr id="191" name="Line 201">
                <a:extLst>
                  <a:ext uri="{FF2B5EF4-FFF2-40B4-BE49-F238E27FC236}">
                    <a16:creationId xmlns:a16="http://schemas.microsoft.com/office/drawing/2014/main" id="{37B74097-058A-4747-B8CA-027C78A4F2B3}"/>
                  </a:ext>
                </a:extLst>
              </p:cNvPr>
              <p:cNvSpPr>
                <a:spLocks noChangeShapeType="1"/>
              </p:cNvSpPr>
              <p:nvPr/>
            </p:nvSpPr>
            <p:spPr bwMode="auto">
              <a:xfrm flipH="1">
                <a:off x="995097" y="2292545"/>
                <a:ext cx="612000" cy="0"/>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grpSp>
        <p:grpSp>
          <p:nvGrpSpPr>
            <p:cNvPr id="37" name="Gruppieren 391">
              <a:extLst>
                <a:ext uri="{FF2B5EF4-FFF2-40B4-BE49-F238E27FC236}">
                  <a16:creationId xmlns:a16="http://schemas.microsoft.com/office/drawing/2014/main" id="{7B0E3A41-4A86-44A9-9B8E-72A345689F95}"/>
                </a:ext>
              </a:extLst>
            </p:cNvPr>
            <p:cNvGrpSpPr/>
            <p:nvPr userDrawn="1"/>
          </p:nvGrpSpPr>
          <p:grpSpPr>
            <a:xfrm>
              <a:off x="4082403" y="1834970"/>
              <a:ext cx="608175" cy="466034"/>
              <a:chOff x="4317506" y="1841320"/>
              <a:chExt cx="612000" cy="466034"/>
            </a:xfrm>
            <a:noFill/>
          </p:grpSpPr>
          <p:sp>
            <p:nvSpPr>
              <p:cNvPr id="188" name="Freihandform: Form 322">
                <a:extLst>
                  <a:ext uri="{FF2B5EF4-FFF2-40B4-BE49-F238E27FC236}">
                    <a16:creationId xmlns:a16="http://schemas.microsoft.com/office/drawing/2014/main" id="{9A059A23-7455-4CD6-9FA2-5BB27AF365AB}"/>
                  </a:ext>
                </a:extLst>
              </p:cNvPr>
              <p:cNvSpPr>
                <a:spLocks noChangeAspect="1"/>
              </p:cNvSpPr>
              <p:nvPr/>
            </p:nvSpPr>
            <p:spPr>
              <a:xfrm>
                <a:off x="4381179" y="1841320"/>
                <a:ext cx="464969" cy="466034"/>
              </a:xfrm>
              <a:custGeom>
                <a:avLst/>
                <a:gdLst>
                  <a:gd name="connsiteX0" fmla="*/ 0 w 2038350"/>
                  <a:gd name="connsiteY0" fmla="*/ 2033588 h 2043113"/>
                  <a:gd name="connsiteX1" fmla="*/ 0 w 2038350"/>
                  <a:gd name="connsiteY1" fmla="*/ 766763 h 2043113"/>
                  <a:gd name="connsiteX2" fmla="*/ 514350 w 2038350"/>
                  <a:gd name="connsiteY2" fmla="*/ 1023938 h 2043113"/>
                  <a:gd name="connsiteX3" fmla="*/ 514350 w 2038350"/>
                  <a:gd name="connsiteY3" fmla="*/ 762000 h 2043113"/>
                  <a:gd name="connsiteX4" fmla="*/ 1019175 w 2038350"/>
                  <a:gd name="connsiteY4" fmla="*/ 1023938 h 2043113"/>
                  <a:gd name="connsiteX5" fmla="*/ 1019175 w 2038350"/>
                  <a:gd name="connsiteY5" fmla="*/ 762000 h 2043113"/>
                  <a:gd name="connsiteX6" fmla="*/ 1528762 w 2038350"/>
                  <a:gd name="connsiteY6" fmla="*/ 1019175 h 2043113"/>
                  <a:gd name="connsiteX7" fmla="*/ 1785937 w 2038350"/>
                  <a:gd name="connsiteY7" fmla="*/ 0 h 2043113"/>
                  <a:gd name="connsiteX8" fmla="*/ 2038350 w 2038350"/>
                  <a:gd name="connsiteY8" fmla="*/ 0 h 2043113"/>
                  <a:gd name="connsiteX9" fmla="*/ 2038350 w 2038350"/>
                  <a:gd name="connsiteY9" fmla="*/ 2038350 h 2043113"/>
                  <a:gd name="connsiteX10" fmla="*/ 1643062 w 2038350"/>
                  <a:gd name="connsiteY10" fmla="*/ 2038350 h 2043113"/>
                  <a:gd name="connsiteX11" fmla="*/ 1643062 w 2038350"/>
                  <a:gd name="connsiteY11" fmla="*/ 1528763 h 2043113"/>
                  <a:gd name="connsiteX12" fmla="*/ 1333500 w 2038350"/>
                  <a:gd name="connsiteY12" fmla="*/ 1528763 h 2043113"/>
                  <a:gd name="connsiteX13" fmla="*/ 1333500 w 2038350"/>
                  <a:gd name="connsiteY13" fmla="*/ 2043113 h 2043113"/>
                  <a:gd name="connsiteX14" fmla="*/ 0 w 2038350"/>
                  <a:gd name="connsiteY14" fmla="*/ 2033588 h 2043113"/>
                  <a:gd name="connsiteX0" fmla="*/ 0 w 2038350"/>
                  <a:gd name="connsiteY0" fmla="*/ 2043026 h 2043113"/>
                  <a:gd name="connsiteX1" fmla="*/ 0 w 2038350"/>
                  <a:gd name="connsiteY1" fmla="*/ 766763 h 2043113"/>
                  <a:gd name="connsiteX2" fmla="*/ 514350 w 2038350"/>
                  <a:gd name="connsiteY2" fmla="*/ 1023938 h 2043113"/>
                  <a:gd name="connsiteX3" fmla="*/ 514350 w 2038350"/>
                  <a:gd name="connsiteY3" fmla="*/ 762000 h 2043113"/>
                  <a:gd name="connsiteX4" fmla="*/ 1019175 w 2038350"/>
                  <a:gd name="connsiteY4" fmla="*/ 1023938 h 2043113"/>
                  <a:gd name="connsiteX5" fmla="*/ 1019175 w 2038350"/>
                  <a:gd name="connsiteY5" fmla="*/ 762000 h 2043113"/>
                  <a:gd name="connsiteX6" fmla="*/ 1528762 w 2038350"/>
                  <a:gd name="connsiteY6" fmla="*/ 1019175 h 2043113"/>
                  <a:gd name="connsiteX7" fmla="*/ 1785937 w 2038350"/>
                  <a:gd name="connsiteY7" fmla="*/ 0 h 2043113"/>
                  <a:gd name="connsiteX8" fmla="*/ 2038350 w 2038350"/>
                  <a:gd name="connsiteY8" fmla="*/ 0 h 2043113"/>
                  <a:gd name="connsiteX9" fmla="*/ 2038350 w 2038350"/>
                  <a:gd name="connsiteY9" fmla="*/ 2038350 h 2043113"/>
                  <a:gd name="connsiteX10" fmla="*/ 1643062 w 2038350"/>
                  <a:gd name="connsiteY10" fmla="*/ 2038350 h 2043113"/>
                  <a:gd name="connsiteX11" fmla="*/ 1643062 w 2038350"/>
                  <a:gd name="connsiteY11" fmla="*/ 1528763 h 2043113"/>
                  <a:gd name="connsiteX12" fmla="*/ 1333500 w 2038350"/>
                  <a:gd name="connsiteY12" fmla="*/ 1528763 h 2043113"/>
                  <a:gd name="connsiteX13" fmla="*/ 1333500 w 2038350"/>
                  <a:gd name="connsiteY13" fmla="*/ 2043113 h 2043113"/>
                  <a:gd name="connsiteX14" fmla="*/ 0 w 2038350"/>
                  <a:gd name="connsiteY14" fmla="*/ 2043026 h 2043113"/>
                  <a:gd name="connsiteX0" fmla="*/ 0 w 2038350"/>
                  <a:gd name="connsiteY0" fmla="*/ 2043026 h 2405486"/>
                  <a:gd name="connsiteX1" fmla="*/ 0 w 2038350"/>
                  <a:gd name="connsiteY1" fmla="*/ 766763 h 2405486"/>
                  <a:gd name="connsiteX2" fmla="*/ 514350 w 2038350"/>
                  <a:gd name="connsiteY2" fmla="*/ 1023938 h 2405486"/>
                  <a:gd name="connsiteX3" fmla="*/ 514350 w 2038350"/>
                  <a:gd name="connsiteY3" fmla="*/ 762000 h 2405486"/>
                  <a:gd name="connsiteX4" fmla="*/ 1019175 w 2038350"/>
                  <a:gd name="connsiteY4" fmla="*/ 1023938 h 2405486"/>
                  <a:gd name="connsiteX5" fmla="*/ 1019175 w 2038350"/>
                  <a:gd name="connsiteY5" fmla="*/ 762000 h 2405486"/>
                  <a:gd name="connsiteX6" fmla="*/ 1528762 w 2038350"/>
                  <a:gd name="connsiteY6" fmla="*/ 1019175 h 2405486"/>
                  <a:gd name="connsiteX7" fmla="*/ 1785937 w 2038350"/>
                  <a:gd name="connsiteY7" fmla="*/ 0 h 2405486"/>
                  <a:gd name="connsiteX8" fmla="*/ 2038350 w 2038350"/>
                  <a:gd name="connsiteY8" fmla="*/ 0 h 2405486"/>
                  <a:gd name="connsiteX9" fmla="*/ 2038350 w 2038350"/>
                  <a:gd name="connsiteY9" fmla="*/ 2038350 h 2405486"/>
                  <a:gd name="connsiteX10" fmla="*/ 1643062 w 2038350"/>
                  <a:gd name="connsiteY10" fmla="*/ 2038350 h 2405486"/>
                  <a:gd name="connsiteX11" fmla="*/ 1643062 w 2038350"/>
                  <a:gd name="connsiteY11" fmla="*/ 1528763 h 2405486"/>
                  <a:gd name="connsiteX12" fmla="*/ 1333500 w 2038350"/>
                  <a:gd name="connsiteY12" fmla="*/ 1528763 h 2405486"/>
                  <a:gd name="connsiteX13" fmla="*/ 1695873 w 2038350"/>
                  <a:gd name="connsiteY13" fmla="*/ 2405486 h 2405486"/>
                  <a:gd name="connsiteX0" fmla="*/ 0 w 2038350"/>
                  <a:gd name="connsiteY0" fmla="*/ 2043026 h 2405486"/>
                  <a:gd name="connsiteX1" fmla="*/ 0 w 2038350"/>
                  <a:gd name="connsiteY1" fmla="*/ 766763 h 2405486"/>
                  <a:gd name="connsiteX2" fmla="*/ 514350 w 2038350"/>
                  <a:gd name="connsiteY2" fmla="*/ 1023938 h 2405486"/>
                  <a:gd name="connsiteX3" fmla="*/ 514350 w 2038350"/>
                  <a:gd name="connsiteY3" fmla="*/ 762000 h 2405486"/>
                  <a:gd name="connsiteX4" fmla="*/ 1019175 w 2038350"/>
                  <a:gd name="connsiteY4" fmla="*/ 1023938 h 2405486"/>
                  <a:gd name="connsiteX5" fmla="*/ 1019175 w 2038350"/>
                  <a:gd name="connsiteY5" fmla="*/ 762000 h 2405486"/>
                  <a:gd name="connsiteX6" fmla="*/ 1528762 w 2038350"/>
                  <a:gd name="connsiteY6" fmla="*/ 1019175 h 2405486"/>
                  <a:gd name="connsiteX7" fmla="*/ 1785937 w 2038350"/>
                  <a:gd name="connsiteY7" fmla="*/ 0 h 2405486"/>
                  <a:gd name="connsiteX8" fmla="*/ 2038350 w 2038350"/>
                  <a:gd name="connsiteY8" fmla="*/ 0 h 2405486"/>
                  <a:gd name="connsiteX9" fmla="*/ 2038350 w 2038350"/>
                  <a:gd name="connsiteY9" fmla="*/ 2038350 h 2405486"/>
                  <a:gd name="connsiteX10" fmla="*/ 1643062 w 2038350"/>
                  <a:gd name="connsiteY10" fmla="*/ 2038350 h 2405486"/>
                  <a:gd name="connsiteX11" fmla="*/ 1643062 w 2038350"/>
                  <a:gd name="connsiteY11" fmla="*/ 1528763 h 2405486"/>
                  <a:gd name="connsiteX12" fmla="*/ 1333500 w 2038350"/>
                  <a:gd name="connsiteY12" fmla="*/ 1528763 h 2405486"/>
                  <a:gd name="connsiteX13" fmla="*/ 1695873 w 2038350"/>
                  <a:gd name="connsiteY13" fmla="*/ 2405486 h 240548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37274 w 2038350"/>
                  <a:gd name="connsiteY13" fmla="*/ 2009142 h 204302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33054 w 2038350"/>
                  <a:gd name="connsiteY13" fmla="*/ 1859204 h 2043026"/>
                  <a:gd name="connsiteX14" fmla="*/ 1337274 w 2038350"/>
                  <a:gd name="connsiteY14" fmla="*/ 2009142 h 204302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37274 w 2038350"/>
                  <a:gd name="connsiteY13" fmla="*/ 2009142 h 204302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18402 w 2038350"/>
                  <a:gd name="connsiteY13" fmla="*/ 2028018 h 204302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18402 w 2038350"/>
                  <a:gd name="connsiteY13" fmla="*/ 2028018 h 204302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27838 w 2038350"/>
                  <a:gd name="connsiteY13" fmla="*/ 2037454 h 204302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46710 w 2038350"/>
                  <a:gd name="connsiteY13" fmla="*/ 2037454 h 204302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35803 w 2038350"/>
                  <a:gd name="connsiteY13" fmla="*/ 2037454 h 204302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35803 w 2038350"/>
                  <a:gd name="connsiteY13" fmla="*/ 2037454 h 2043026"/>
                  <a:gd name="connsiteX0" fmla="*/ 0 w 2038350"/>
                  <a:gd name="connsiteY0" fmla="*/ 2043026 h 2043026"/>
                  <a:gd name="connsiteX1" fmla="*/ 0 w 2038350"/>
                  <a:gd name="connsiteY1" fmla="*/ 766763 h 2043026"/>
                  <a:gd name="connsiteX2" fmla="*/ 514350 w 2038350"/>
                  <a:gd name="connsiteY2" fmla="*/ 1023938 h 2043026"/>
                  <a:gd name="connsiteX3" fmla="*/ 514350 w 2038350"/>
                  <a:gd name="connsiteY3" fmla="*/ 762000 h 2043026"/>
                  <a:gd name="connsiteX4" fmla="*/ 1019175 w 2038350"/>
                  <a:gd name="connsiteY4" fmla="*/ 1023938 h 2043026"/>
                  <a:gd name="connsiteX5" fmla="*/ 1019175 w 2038350"/>
                  <a:gd name="connsiteY5" fmla="*/ 762000 h 2043026"/>
                  <a:gd name="connsiteX6" fmla="*/ 1528762 w 2038350"/>
                  <a:gd name="connsiteY6" fmla="*/ 1019175 h 2043026"/>
                  <a:gd name="connsiteX7" fmla="*/ 1785937 w 2038350"/>
                  <a:gd name="connsiteY7" fmla="*/ 0 h 2043026"/>
                  <a:gd name="connsiteX8" fmla="*/ 2038350 w 2038350"/>
                  <a:gd name="connsiteY8" fmla="*/ 0 h 2043026"/>
                  <a:gd name="connsiteX9" fmla="*/ 2038350 w 2038350"/>
                  <a:gd name="connsiteY9" fmla="*/ 2038350 h 2043026"/>
                  <a:gd name="connsiteX10" fmla="*/ 1643062 w 2038350"/>
                  <a:gd name="connsiteY10" fmla="*/ 2038350 h 2043026"/>
                  <a:gd name="connsiteX11" fmla="*/ 1643062 w 2038350"/>
                  <a:gd name="connsiteY11" fmla="*/ 1528763 h 2043026"/>
                  <a:gd name="connsiteX12" fmla="*/ 1333500 w 2038350"/>
                  <a:gd name="connsiteY12" fmla="*/ 1528763 h 2043026"/>
                  <a:gd name="connsiteX13" fmla="*/ 1335803 w 2038350"/>
                  <a:gd name="connsiteY13" fmla="*/ 2034728 h 204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8350" h="2043026">
                    <a:moveTo>
                      <a:pt x="0" y="2043026"/>
                    </a:moveTo>
                    <a:lnTo>
                      <a:pt x="0" y="766763"/>
                    </a:lnTo>
                    <a:lnTo>
                      <a:pt x="514350" y="1023938"/>
                    </a:lnTo>
                    <a:lnTo>
                      <a:pt x="514350" y="762000"/>
                    </a:lnTo>
                    <a:lnTo>
                      <a:pt x="1019175" y="1023938"/>
                    </a:lnTo>
                    <a:lnTo>
                      <a:pt x="1019175" y="762000"/>
                    </a:lnTo>
                    <a:lnTo>
                      <a:pt x="1528762" y="1019175"/>
                    </a:lnTo>
                    <a:lnTo>
                      <a:pt x="1785937" y="0"/>
                    </a:lnTo>
                    <a:lnTo>
                      <a:pt x="2038350" y="0"/>
                    </a:lnTo>
                    <a:lnTo>
                      <a:pt x="2038350" y="2038350"/>
                    </a:lnTo>
                    <a:lnTo>
                      <a:pt x="1643062" y="2038350"/>
                    </a:lnTo>
                    <a:lnTo>
                      <a:pt x="1643062" y="1528763"/>
                    </a:lnTo>
                    <a:lnTo>
                      <a:pt x="1333500" y="1528763"/>
                    </a:lnTo>
                    <a:cubicBezTo>
                      <a:pt x="1334268" y="1698327"/>
                      <a:pt x="1335035" y="1865164"/>
                      <a:pt x="1335803" y="2034728"/>
                    </a:cubicBezTo>
                  </a:path>
                </a:pathLst>
              </a:custGeom>
              <a:grpFill/>
              <a:ln w="8001" cap="flat" cmpd="sng" algn="ctr">
                <a:solidFill>
                  <a:schemeClr val="tx2"/>
                </a:solidFill>
                <a:prstDash val="solid"/>
              </a:ln>
              <a:effectLst/>
            </p:spPr>
            <p:txBody>
              <a:bodyPr lIns="71556" tIns="71556" rIns="71556" bIns="71556"/>
              <a:lstStyle/>
              <a:p>
                <a:pPr defTabSz="609561" eaLnBrk="1" fontAlgn="auto" hangingPunct="1">
                  <a:spcBef>
                    <a:spcPts val="0"/>
                  </a:spcBef>
                  <a:spcAft>
                    <a:spcPts val="0"/>
                  </a:spcAft>
                  <a:defRPr/>
                </a:pPr>
                <a:endParaRPr lang="en-US" sz="1601" kern="0">
                  <a:solidFill>
                    <a:srgbClr val="001135"/>
                  </a:solidFill>
                  <a:latin typeface="Nokia Pure Text Light" panose="020B0403020202020204" pitchFamily="34" charset="0"/>
                  <a:ea typeface="Nokia Pure Text Light" panose="020B0403020202020204" pitchFamily="34" charset="0"/>
                </a:endParaRPr>
              </a:p>
            </p:txBody>
          </p:sp>
          <p:sp>
            <p:nvSpPr>
              <p:cNvPr id="189" name="Line 201">
                <a:extLst>
                  <a:ext uri="{FF2B5EF4-FFF2-40B4-BE49-F238E27FC236}">
                    <a16:creationId xmlns:a16="http://schemas.microsoft.com/office/drawing/2014/main" id="{FED534FC-D2E6-4621-8086-2A0A7C5911C7}"/>
                  </a:ext>
                </a:extLst>
              </p:cNvPr>
              <p:cNvSpPr>
                <a:spLocks noChangeShapeType="1"/>
              </p:cNvSpPr>
              <p:nvPr/>
            </p:nvSpPr>
            <p:spPr bwMode="auto">
              <a:xfrm flipH="1">
                <a:off x="4317506" y="2307354"/>
                <a:ext cx="612000" cy="0"/>
              </a:xfrm>
              <a:prstGeom prst="line">
                <a:avLst/>
              </a:prstGeom>
              <a:grpFill/>
              <a:ln w="8001" cap="flat">
                <a:solidFill>
                  <a:schemeClr val="tx2"/>
                </a:solidFill>
                <a:prstDash val="solid"/>
                <a:miter lim="800000"/>
                <a:headEnd/>
                <a:tailEnd/>
              </a:ln>
              <a:extLst/>
            </p:spPr>
            <p:txBody>
              <a:bodyPr lIns="90876" tIns="45438" rIns="90876" bIns="45438"/>
              <a:lstStyle/>
              <a:p>
                <a:pPr defTabSz="609576" eaLnBrk="1" fontAlgn="auto" hangingPunct="1">
                  <a:spcBef>
                    <a:spcPts val="0"/>
                  </a:spcBef>
                  <a:spcAft>
                    <a:spcPts val="0"/>
                  </a:spcAft>
                  <a:defRPr/>
                </a:pPr>
                <a:endParaRPr lang="en-US" sz="2400">
                  <a:solidFill>
                    <a:srgbClr val="124191"/>
                  </a:solidFill>
                  <a:latin typeface="Nokia Pure Text Light" panose="020B0403020202020204" pitchFamily="34" charset="0"/>
                  <a:ea typeface="Nokia Pure Text Light" panose="020B0403020202020204" pitchFamily="34" charset="0"/>
                </a:endParaRPr>
              </a:p>
            </p:txBody>
          </p:sp>
        </p:grpSp>
        <p:grpSp>
          <p:nvGrpSpPr>
            <p:cNvPr id="38" name="Gruppieren 363">
              <a:extLst>
                <a:ext uri="{FF2B5EF4-FFF2-40B4-BE49-F238E27FC236}">
                  <a16:creationId xmlns:a16="http://schemas.microsoft.com/office/drawing/2014/main" id="{7772F83D-B696-4EEF-98F2-6B1CDADDD123}"/>
                </a:ext>
              </a:extLst>
            </p:cNvPr>
            <p:cNvGrpSpPr>
              <a:grpSpLocks noChangeAspect="1"/>
            </p:cNvGrpSpPr>
            <p:nvPr userDrawn="1"/>
          </p:nvGrpSpPr>
          <p:grpSpPr>
            <a:xfrm flipH="1">
              <a:off x="8132569" y="2094762"/>
              <a:ext cx="101555" cy="216288"/>
              <a:chOff x="2519772" y="2429466"/>
              <a:chExt cx="278016" cy="588409"/>
            </a:xfrm>
            <a:solidFill>
              <a:schemeClr val="bg1"/>
            </a:solidFill>
          </p:grpSpPr>
          <p:sp>
            <p:nvSpPr>
              <p:cNvPr id="186" name="Ellipse 364">
                <a:extLst>
                  <a:ext uri="{FF2B5EF4-FFF2-40B4-BE49-F238E27FC236}">
                    <a16:creationId xmlns:a16="http://schemas.microsoft.com/office/drawing/2014/main" id="{14FCE691-10C1-47C1-90DD-270411AAC2CC}"/>
                  </a:ext>
                </a:extLst>
              </p:cNvPr>
              <p:cNvSpPr/>
              <p:nvPr/>
            </p:nvSpPr>
            <p:spPr>
              <a:xfrm>
                <a:off x="2519772" y="2429466"/>
                <a:ext cx="278016" cy="278016"/>
              </a:xfrm>
              <a:prstGeom prst="ellipse">
                <a:avLst/>
              </a:pr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cxnSp>
            <p:nvCxnSpPr>
              <p:cNvPr id="187" name="Gerader Verbinder 365">
                <a:extLst>
                  <a:ext uri="{FF2B5EF4-FFF2-40B4-BE49-F238E27FC236}">
                    <a16:creationId xmlns:a16="http://schemas.microsoft.com/office/drawing/2014/main" id="{D1266EFD-B263-4749-9EAB-9356F15F1858}"/>
                  </a:ext>
                </a:extLst>
              </p:cNvPr>
              <p:cNvCxnSpPr/>
              <p:nvPr/>
            </p:nvCxnSpPr>
            <p:spPr>
              <a:xfrm>
                <a:off x="2658780" y="2709863"/>
                <a:ext cx="0" cy="308012"/>
              </a:xfrm>
              <a:prstGeom prst="line">
                <a:avLst/>
              </a:prstGeom>
              <a:grpFill/>
              <a:ln w="8001" cap="flat" cmpd="sng" algn="ctr">
                <a:solidFill>
                  <a:schemeClr val="tx2"/>
                </a:solidFill>
                <a:prstDash val="solid"/>
              </a:ln>
              <a:effectLst/>
            </p:spPr>
          </p:cxnSp>
        </p:grpSp>
        <p:grpSp>
          <p:nvGrpSpPr>
            <p:cNvPr id="39" name="Group 223">
              <a:extLst>
                <a:ext uri="{FF2B5EF4-FFF2-40B4-BE49-F238E27FC236}">
                  <a16:creationId xmlns:a16="http://schemas.microsoft.com/office/drawing/2014/main" id="{9E1A5CA8-81C3-497D-95AB-7630AE1A0024}"/>
                </a:ext>
              </a:extLst>
            </p:cNvPr>
            <p:cNvGrpSpPr>
              <a:grpSpLocks/>
            </p:cNvGrpSpPr>
            <p:nvPr userDrawn="1"/>
          </p:nvGrpSpPr>
          <p:grpSpPr bwMode="auto">
            <a:xfrm flipH="1">
              <a:off x="8681455" y="2152688"/>
              <a:ext cx="383761" cy="147154"/>
              <a:chOff x="1740802" y="4415036"/>
              <a:chExt cx="898649" cy="342433"/>
            </a:xfrm>
          </p:grpSpPr>
          <p:sp>
            <p:nvSpPr>
              <p:cNvPr id="179" name="Freeform 377">
                <a:extLst>
                  <a:ext uri="{FF2B5EF4-FFF2-40B4-BE49-F238E27FC236}">
                    <a16:creationId xmlns:a16="http://schemas.microsoft.com/office/drawing/2014/main" id="{CE5E7CCC-E45B-4DA4-9EF1-75DCC8C1EC70}"/>
                  </a:ext>
                </a:extLst>
              </p:cNvPr>
              <p:cNvSpPr>
                <a:spLocks/>
              </p:cNvSpPr>
              <p:nvPr/>
            </p:nvSpPr>
            <p:spPr bwMode="auto">
              <a:xfrm flipH="1">
                <a:off x="1740802" y="4482381"/>
                <a:ext cx="898649" cy="275088"/>
              </a:xfrm>
              <a:custGeom>
                <a:avLst/>
                <a:gdLst>
                  <a:gd name="T0" fmla="*/ 145370 w 204"/>
                  <a:gd name="T1" fmla="*/ 269474 h 49"/>
                  <a:gd name="T2" fmla="*/ 110129 w 204"/>
                  <a:gd name="T3" fmla="*/ 241404 h 49"/>
                  <a:gd name="T4" fmla="*/ 0 w 204"/>
                  <a:gd name="T5" fmla="*/ 112281 h 49"/>
                  <a:gd name="T6" fmla="*/ 171801 w 204"/>
                  <a:gd name="T7" fmla="*/ 112281 h 49"/>
                  <a:gd name="T8" fmla="*/ 171801 w 204"/>
                  <a:gd name="T9" fmla="*/ 140351 h 49"/>
                  <a:gd name="T10" fmla="*/ 678392 w 204"/>
                  <a:gd name="T11" fmla="*/ 140351 h 49"/>
                  <a:gd name="T12" fmla="*/ 678392 w 204"/>
                  <a:gd name="T13" fmla="*/ 72983 h 49"/>
                  <a:gd name="T14" fmla="*/ 713633 w 204"/>
                  <a:gd name="T15" fmla="*/ 72983 h 49"/>
                  <a:gd name="T16" fmla="*/ 713633 w 204"/>
                  <a:gd name="T17" fmla="*/ 0 h 49"/>
                  <a:gd name="T18" fmla="*/ 832572 w 204"/>
                  <a:gd name="T19" fmla="*/ 0 h 49"/>
                  <a:gd name="T20" fmla="*/ 832572 w 204"/>
                  <a:gd name="T21" fmla="*/ 72983 h 49"/>
                  <a:gd name="T22" fmla="*/ 859003 w 204"/>
                  <a:gd name="T23" fmla="*/ 72983 h 49"/>
                  <a:gd name="T24" fmla="*/ 859003 w 204"/>
                  <a:gd name="T25" fmla="*/ 140351 h 49"/>
                  <a:gd name="T26" fmla="*/ 898649 w 204"/>
                  <a:gd name="T27" fmla="*/ 140351 h 49"/>
                  <a:gd name="T28" fmla="*/ 898649 w 204"/>
                  <a:gd name="T29" fmla="*/ 275088 h 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4" h="49">
                    <a:moveTo>
                      <a:pt x="33" y="48"/>
                    </a:moveTo>
                    <a:cubicBezTo>
                      <a:pt x="33" y="48"/>
                      <a:pt x="32" y="48"/>
                      <a:pt x="25" y="43"/>
                    </a:cubicBezTo>
                    <a:cubicBezTo>
                      <a:pt x="15" y="36"/>
                      <a:pt x="0" y="20"/>
                      <a:pt x="0" y="20"/>
                    </a:cubicBezTo>
                    <a:cubicBezTo>
                      <a:pt x="39" y="20"/>
                      <a:pt x="39" y="20"/>
                      <a:pt x="39" y="20"/>
                    </a:cubicBezTo>
                    <a:cubicBezTo>
                      <a:pt x="39" y="25"/>
                      <a:pt x="39" y="25"/>
                      <a:pt x="39" y="25"/>
                    </a:cubicBezTo>
                    <a:cubicBezTo>
                      <a:pt x="154" y="25"/>
                      <a:pt x="154" y="25"/>
                      <a:pt x="154" y="25"/>
                    </a:cubicBezTo>
                    <a:cubicBezTo>
                      <a:pt x="154" y="13"/>
                      <a:pt x="154" y="13"/>
                      <a:pt x="154" y="13"/>
                    </a:cubicBezTo>
                    <a:cubicBezTo>
                      <a:pt x="162" y="13"/>
                      <a:pt x="162" y="13"/>
                      <a:pt x="162" y="13"/>
                    </a:cubicBezTo>
                    <a:cubicBezTo>
                      <a:pt x="162" y="0"/>
                      <a:pt x="162" y="0"/>
                      <a:pt x="162" y="0"/>
                    </a:cubicBezTo>
                    <a:cubicBezTo>
                      <a:pt x="189" y="0"/>
                      <a:pt x="189" y="0"/>
                      <a:pt x="189" y="0"/>
                    </a:cubicBezTo>
                    <a:cubicBezTo>
                      <a:pt x="189" y="13"/>
                      <a:pt x="189" y="13"/>
                      <a:pt x="189" y="13"/>
                    </a:cubicBezTo>
                    <a:cubicBezTo>
                      <a:pt x="195" y="13"/>
                      <a:pt x="195" y="13"/>
                      <a:pt x="195" y="13"/>
                    </a:cubicBezTo>
                    <a:cubicBezTo>
                      <a:pt x="195" y="25"/>
                      <a:pt x="195" y="25"/>
                      <a:pt x="195" y="25"/>
                    </a:cubicBezTo>
                    <a:cubicBezTo>
                      <a:pt x="204" y="25"/>
                      <a:pt x="204" y="25"/>
                      <a:pt x="204" y="25"/>
                    </a:cubicBezTo>
                    <a:cubicBezTo>
                      <a:pt x="204" y="49"/>
                      <a:pt x="204" y="49"/>
                      <a:pt x="204" y="49"/>
                    </a:cubicBezTo>
                  </a:path>
                </a:pathLst>
              </a:custGeom>
              <a:noFill/>
              <a:ln w="8001"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p>
                <a:endParaRPr lang="en-US"/>
              </a:p>
            </p:txBody>
          </p:sp>
          <p:sp>
            <p:nvSpPr>
              <p:cNvPr id="180" name="Rectangle 378">
                <a:extLst>
                  <a:ext uri="{FF2B5EF4-FFF2-40B4-BE49-F238E27FC236}">
                    <a16:creationId xmlns:a16="http://schemas.microsoft.com/office/drawing/2014/main" id="{DA9F8589-158F-4F8C-BE93-E09A6249D584}"/>
                  </a:ext>
                </a:extLst>
              </p:cNvPr>
              <p:cNvSpPr>
                <a:spLocks noChangeArrowheads="1"/>
              </p:cNvSpPr>
              <p:nvPr/>
            </p:nvSpPr>
            <p:spPr bwMode="auto">
              <a:xfrm flipH="1">
                <a:off x="2335695" y="4509776"/>
                <a:ext cx="100952" cy="78760"/>
              </a:xfrm>
              <a:prstGeom prst="rect">
                <a:avLst/>
              </a:prstGeom>
              <a:noFill/>
              <a:ln w="8001">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lvl1pPr defTabSz="1217613">
                  <a:defRPr>
                    <a:solidFill>
                      <a:schemeClr val="tx1"/>
                    </a:solidFill>
                    <a:latin typeface="Nokia Pure Text Light" panose="020B0304040602060303" pitchFamily="34" charset="0"/>
                  </a:defRPr>
                </a:lvl1pPr>
                <a:lvl2pPr marL="742950" indent="-285750" defTabSz="1217613">
                  <a:defRPr>
                    <a:solidFill>
                      <a:schemeClr val="tx1"/>
                    </a:solidFill>
                    <a:latin typeface="Nokia Pure Text Light" panose="020B0304040602060303" pitchFamily="34" charset="0"/>
                  </a:defRPr>
                </a:lvl2pPr>
                <a:lvl3pPr marL="1143000" indent="-228600" defTabSz="1217613">
                  <a:defRPr>
                    <a:solidFill>
                      <a:schemeClr val="tx1"/>
                    </a:solidFill>
                    <a:latin typeface="Nokia Pure Text Light" panose="020B0304040602060303" pitchFamily="34" charset="0"/>
                  </a:defRPr>
                </a:lvl3pPr>
                <a:lvl4pPr marL="1600200" indent="-228600" defTabSz="1217613">
                  <a:defRPr>
                    <a:solidFill>
                      <a:schemeClr val="tx1"/>
                    </a:solidFill>
                    <a:latin typeface="Nokia Pure Text Light" panose="020B0304040602060303" pitchFamily="34" charset="0"/>
                  </a:defRPr>
                </a:lvl4pPr>
                <a:lvl5pPr marL="2057400" indent="-228600" defTabSz="1217613">
                  <a:defRPr>
                    <a:solidFill>
                      <a:schemeClr val="tx1"/>
                    </a:solidFill>
                    <a:latin typeface="Nokia Pure Text Light" panose="020B0304040602060303" pitchFamily="34" charset="0"/>
                  </a:defRPr>
                </a:lvl5pPr>
                <a:lvl6pPr marL="2514600" indent="-228600" defTabSz="1217613" fontAlgn="base">
                  <a:spcBef>
                    <a:spcPct val="0"/>
                  </a:spcBef>
                  <a:spcAft>
                    <a:spcPct val="0"/>
                  </a:spcAft>
                  <a:defRPr>
                    <a:solidFill>
                      <a:schemeClr val="tx1"/>
                    </a:solidFill>
                    <a:latin typeface="Nokia Pure Text Light" panose="020B0304040602060303" pitchFamily="34" charset="0"/>
                  </a:defRPr>
                </a:lvl6pPr>
                <a:lvl7pPr marL="2971800" indent="-228600" defTabSz="1217613" fontAlgn="base">
                  <a:spcBef>
                    <a:spcPct val="0"/>
                  </a:spcBef>
                  <a:spcAft>
                    <a:spcPct val="0"/>
                  </a:spcAft>
                  <a:defRPr>
                    <a:solidFill>
                      <a:schemeClr val="tx1"/>
                    </a:solidFill>
                    <a:latin typeface="Nokia Pure Text Light" panose="020B0304040602060303" pitchFamily="34" charset="0"/>
                  </a:defRPr>
                </a:lvl7pPr>
                <a:lvl8pPr marL="3429000" indent="-228600" defTabSz="1217613" fontAlgn="base">
                  <a:spcBef>
                    <a:spcPct val="0"/>
                  </a:spcBef>
                  <a:spcAft>
                    <a:spcPct val="0"/>
                  </a:spcAft>
                  <a:defRPr>
                    <a:solidFill>
                      <a:schemeClr val="tx1"/>
                    </a:solidFill>
                    <a:latin typeface="Nokia Pure Text Light" panose="020B0304040602060303" pitchFamily="34" charset="0"/>
                  </a:defRPr>
                </a:lvl8pPr>
                <a:lvl9pPr marL="3886200" indent="-228600" defTabSz="1217613" fontAlgn="base">
                  <a:spcBef>
                    <a:spcPct val="0"/>
                  </a:spcBef>
                  <a:spcAft>
                    <a:spcPct val="0"/>
                  </a:spcAft>
                  <a:defRPr>
                    <a:solidFill>
                      <a:schemeClr val="tx1"/>
                    </a:solidFill>
                    <a:latin typeface="Nokia Pure Text Light" panose="020B0304040602060303" pitchFamily="34" charset="0"/>
                  </a:defRPr>
                </a:lvl9pPr>
              </a:lstStyle>
              <a:p>
                <a:pPr eaLnBrk="1" hangingPunct="1"/>
                <a:endParaRPr lang="en-US" altLang="en-US" sz="2400">
                  <a:solidFill>
                    <a:srgbClr val="124191"/>
                  </a:solidFill>
                </a:endParaRPr>
              </a:p>
            </p:txBody>
          </p:sp>
          <p:sp>
            <p:nvSpPr>
              <p:cNvPr id="181" name="Rectangle 379">
                <a:extLst>
                  <a:ext uri="{FF2B5EF4-FFF2-40B4-BE49-F238E27FC236}">
                    <a16:creationId xmlns:a16="http://schemas.microsoft.com/office/drawing/2014/main" id="{03F30A54-2A3E-4213-8103-B2D358227270}"/>
                  </a:ext>
                </a:extLst>
              </p:cNvPr>
              <p:cNvSpPr>
                <a:spLocks noChangeArrowheads="1"/>
              </p:cNvSpPr>
              <p:nvPr/>
            </p:nvSpPr>
            <p:spPr bwMode="auto">
              <a:xfrm flipH="1">
                <a:off x="2203196" y="4509776"/>
                <a:ext cx="97346" cy="78760"/>
              </a:xfrm>
              <a:prstGeom prst="rect">
                <a:avLst/>
              </a:prstGeom>
              <a:noFill/>
              <a:ln w="8001">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lvl1pPr defTabSz="1217613">
                  <a:defRPr>
                    <a:solidFill>
                      <a:schemeClr val="tx1"/>
                    </a:solidFill>
                    <a:latin typeface="Nokia Pure Text Light" panose="020B0304040602060303" pitchFamily="34" charset="0"/>
                  </a:defRPr>
                </a:lvl1pPr>
                <a:lvl2pPr marL="742950" indent="-285750" defTabSz="1217613">
                  <a:defRPr>
                    <a:solidFill>
                      <a:schemeClr val="tx1"/>
                    </a:solidFill>
                    <a:latin typeface="Nokia Pure Text Light" panose="020B0304040602060303" pitchFamily="34" charset="0"/>
                  </a:defRPr>
                </a:lvl2pPr>
                <a:lvl3pPr marL="1143000" indent="-228600" defTabSz="1217613">
                  <a:defRPr>
                    <a:solidFill>
                      <a:schemeClr val="tx1"/>
                    </a:solidFill>
                    <a:latin typeface="Nokia Pure Text Light" panose="020B0304040602060303" pitchFamily="34" charset="0"/>
                  </a:defRPr>
                </a:lvl3pPr>
                <a:lvl4pPr marL="1600200" indent="-228600" defTabSz="1217613">
                  <a:defRPr>
                    <a:solidFill>
                      <a:schemeClr val="tx1"/>
                    </a:solidFill>
                    <a:latin typeface="Nokia Pure Text Light" panose="020B0304040602060303" pitchFamily="34" charset="0"/>
                  </a:defRPr>
                </a:lvl4pPr>
                <a:lvl5pPr marL="2057400" indent="-228600" defTabSz="1217613">
                  <a:defRPr>
                    <a:solidFill>
                      <a:schemeClr val="tx1"/>
                    </a:solidFill>
                    <a:latin typeface="Nokia Pure Text Light" panose="020B0304040602060303" pitchFamily="34" charset="0"/>
                  </a:defRPr>
                </a:lvl5pPr>
                <a:lvl6pPr marL="2514600" indent="-228600" defTabSz="1217613" fontAlgn="base">
                  <a:spcBef>
                    <a:spcPct val="0"/>
                  </a:spcBef>
                  <a:spcAft>
                    <a:spcPct val="0"/>
                  </a:spcAft>
                  <a:defRPr>
                    <a:solidFill>
                      <a:schemeClr val="tx1"/>
                    </a:solidFill>
                    <a:latin typeface="Nokia Pure Text Light" panose="020B0304040602060303" pitchFamily="34" charset="0"/>
                  </a:defRPr>
                </a:lvl6pPr>
                <a:lvl7pPr marL="2971800" indent="-228600" defTabSz="1217613" fontAlgn="base">
                  <a:spcBef>
                    <a:spcPct val="0"/>
                  </a:spcBef>
                  <a:spcAft>
                    <a:spcPct val="0"/>
                  </a:spcAft>
                  <a:defRPr>
                    <a:solidFill>
                      <a:schemeClr val="tx1"/>
                    </a:solidFill>
                    <a:latin typeface="Nokia Pure Text Light" panose="020B0304040602060303" pitchFamily="34" charset="0"/>
                  </a:defRPr>
                </a:lvl7pPr>
                <a:lvl8pPr marL="3429000" indent="-228600" defTabSz="1217613" fontAlgn="base">
                  <a:spcBef>
                    <a:spcPct val="0"/>
                  </a:spcBef>
                  <a:spcAft>
                    <a:spcPct val="0"/>
                  </a:spcAft>
                  <a:defRPr>
                    <a:solidFill>
                      <a:schemeClr val="tx1"/>
                    </a:solidFill>
                    <a:latin typeface="Nokia Pure Text Light" panose="020B0304040602060303" pitchFamily="34" charset="0"/>
                  </a:defRPr>
                </a:lvl8pPr>
                <a:lvl9pPr marL="3886200" indent="-228600" defTabSz="1217613" fontAlgn="base">
                  <a:spcBef>
                    <a:spcPct val="0"/>
                  </a:spcBef>
                  <a:spcAft>
                    <a:spcPct val="0"/>
                  </a:spcAft>
                  <a:defRPr>
                    <a:solidFill>
                      <a:schemeClr val="tx1"/>
                    </a:solidFill>
                    <a:latin typeface="Nokia Pure Text Light" panose="020B0304040602060303" pitchFamily="34" charset="0"/>
                  </a:defRPr>
                </a:lvl9pPr>
              </a:lstStyle>
              <a:p>
                <a:pPr eaLnBrk="1" hangingPunct="1"/>
                <a:endParaRPr lang="en-US" altLang="en-US" sz="2400">
                  <a:solidFill>
                    <a:srgbClr val="124191"/>
                  </a:solidFill>
                </a:endParaRPr>
              </a:p>
            </p:txBody>
          </p:sp>
          <p:sp>
            <p:nvSpPr>
              <p:cNvPr id="182" name="Rectangle 380">
                <a:extLst>
                  <a:ext uri="{FF2B5EF4-FFF2-40B4-BE49-F238E27FC236}">
                    <a16:creationId xmlns:a16="http://schemas.microsoft.com/office/drawing/2014/main" id="{1D21D54B-D211-44E7-A2A3-17556E1E9EB5}"/>
                  </a:ext>
                </a:extLst>
              </p:cNvPr>
              <p:cNvSpPr>
                <a:spLocks noChangeArrowheads="1"/>
              </p:cNvSpPr>
              <p:nvPr/>
            </p:nvSpPr>
            <p:spPr bwMode="auto">
              <a:xfrm flipH="1">
                <a:off x="2067092" y="4509776"/>
                <a:ext cx="100952" cy="78760"/>
              </a:xfrm>
              <a:prstGeom prst="rect">
                <a:avLst/>
              </a:prstGeom>
              <a:noFill/>
              <a:ln w="8001">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lvl1pPr defTabSz="1217613">
                  <a:defRPr>
                    <a:solidFill>
                      <a:schemeClr val="tx1"/>
                    </a:solidFill>
                    <a:latin typeface="Nokia Pure Text Light" panose="020B0304040602060303" pitchFamily="34" charset="0"/>
                  </a:defRPr>
                </a:lvl1pPr>
                <a:lvl2pPr marL="742950" indent="-285750" defTabSz="1217613">
                  <a:defRPr>
                    <a:solidFill>
                      <a:schemeClr val="tx1"/>
                    </a:solidFill>
                    <a:latin typeface="Nokia Pure Text Light" panose="020B0304040602060303" pitchFamily="34" charset="0"/>
                  </a:defRPr>
                </a:lvl2pPr>
                <a:lvl3pPr marL="1143000" indent="-228600" defTabSz="1217613">
                  <a:defRPr>
                    <a:solidFill>
                      <a:schemeClr val="tx1"/>
                    </a:solidFill>
                    <a:latin typeface="Nokia Pure Text Light" panose="020B0304040602060303" pitchFamily="34" charset="0"/>
                  </a:defRPr>
                </a:lvl3pPr>
                <a:lvl4pPr marL="1600200" indent="-228600" defTabSz="1217613">
                  <a:defRPr>
                    <a:solidFill>
                      <a:schemeClr val="tx1"/>
                    </a:solidFill>
                    <a:latin typeface="Nokia Pure Text Light" panose="020B0304040602060303" pitchFamily="34" charset="0"/>
                  </a:defRPr>
                </a:lvl4pPr>
                <a:lvl5pPr marL="2057400" indent="-228600" defTabSz="1217613">
                  <a:defRPr>
                    <a:solidFill>
                      <a:schemeClr val="tx1"/>
                    </a:solidFill>
                    <a:latin typeface="Nokia Pure Text Light" panose="020B0304040602060303" pitchFamily="34" charset="0"/>
                  </a:defRPr>
                </a:lvl5pPr>
                <a:lvl6pPr marL="2514600" indent="-228600" defTabSz="1217613" fontAlgn="base">
                  <a:spcBef>
                    <a:spcPct val="0"/>
                  </a:spcBef>
                  <a:spcAft>
                    <a:spcPct val="0"/>
                  </a:spcAft>
                  <a:defRPr>
                    <a:solidFill>
                      <a:schemeClr val="tx1"/>
                    </a:solidFill>
                    <a:latin typeface="Nokia Pure Text Light" panose="020B0304040602060303" pitchFamily="34" charset="0"/>
                  </a:defRPr>
                </a:lvl6pPr>
                <a:lvl7pPr marL="2971800" indent="-228600" defTabSz="1217613" fontAlgn="base">
                  <a:spcBef>
                    <a:spcPct val="0"/>
                  </a:spcBef>
                  <a:spcAft>
                    <a:spcPct val="0"/>
                  </a:spcAft>
                  <a:defRPr>
                    <a:solidFill>
                      <a:schemeClr val="tx1"/>
                    </a:solidFill>
                    <a:latin typeface="Nokia Pure Text Light" panose="020B0304040602060303" pitchFamily="34" charset="0"/>
                  </a:defRPr>
                </a:lvl7pPr>
                <a:lvl8pPr marL="3429000" indent="-228600" defTabSz="1217613" fontAlgn="base">
                  <a:spcBef>
                    <a:spcPct val="0"/>
                  </a:spcBef>
                  <a:spcAft>
                    <a:spcPct val="0"/>
                  </a:spcAft>
                  <a:defRPr>
                    <a:solidFill>
                      <a:schemeClr val="tx1"/>
                    </a:solidFill>
                    <a:latin typeface="Nokia Pure Text Light" panose="020B0304040602060303" pitchFamily="34" charset="0"/>
                  </a:defRPr>
                </a:lvl8pPr>
                <a:lvl9pPr marL="3886200" indent="-228600" defTabSz="1217613" fontAlgn="base">
                  <a:spcBef>
                    <a:spcPct val="0"/>
                  </a:spcBef>
                  <a:spcAft>
                    <a:spcPct val="0"/>
                  </a:spcAft>
                  <a:defRPr>
                    <a:solidFill>
                      <a:schemeClr val="tx1"/>
                    </a:solidFill>
                    <a:latin typeface="Nokia Pure Text Light" panose="020B0304040602060303" pitchFamily="34" charset="0"/>
                  </a:defRPr>
                </a:lvl9pPr>
              </a:lstStyle>
              <a:p>
                <a:pPr eaLnBrk="1" hangingPunct="1"/>
                <a:endParaRPr lang="en-US" altLang="en-US" sz="2400">
                  <a:solidFill>
                    <a:srgbClr val="124191"/>
                  </a:solidFill>
                </a:endParaRPr>
              </a:p>
            </p:txBody>
          </p:sp>
          <p:sp>
            <p:nvSpPr>
              <p:cNvPr id="183" name="Line 381">
                <a:extLst>
                  <a:ext uri="{FF2B5EF4-FFF2-40B4-BE49-F238E27FC236}">
                    <a16:creationId xmlns:a16="http://schemas.microsoft.com/office/drawing/2014/main" id="{B39EA454-10E3-43AC-AC4B-29BDB577B468}"/>
                  </a:ext>
                </a:extLst>
              </p:cNvPr>
              <p:cNvSpPr>
                <a:spLocks noChangeShapeType="1"/>
              </p:cNvSpPr>
              <p:nvPr/>
            </p:nvSpPr>
            <p:spPr bwMode="auto">
              <a:xfrm flipH="1" flipV="1">
                <a:off x="1885920" y="4482381"/>
                <a:ext cx="0" cy="73052"/>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84" name="Line 382">
                <a:extLst>
                  <a:ext uri="{FF2B5EF4-FFF2-40B4-BE49-F238E27FC236}">
                    <a16:creationId xmlns:a16="http://schemas.microsoft.com/office/drawing/2014/main" id="{E4904270-F086-487B-81DB-BA2BC6FA0D65}"/>
                  </a:ext>
                </a:extLst>
              </p:cNvPr>
              <p:cNvSpPr>
                <a:spLocks noChangeShapeType="1"/>
              </p:cNvSpPr>
              <p:nvPr/>
            </p:nvSpPr>
            <p:spPr bwMode="auto">
              <a:xfrm flipH="1" flipV="1">
                <a:off x="1846260" y="4415036"/>
                <a:ext cx="0" cy="140398"/>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85" name="Line 383">
                <a:extLst>
                  <a:ext uri="{FF2B5EF4-FFF2-40B4-BE49-F238E27FC236}">
                    <a16:creationId xmlns:a16="http://schemas.microsoft.com/office/drawing/2014/main" id="{831EBF8E-1C95-4ED0-B0C0-B6463B3DA5A4}"/>
                  </a:ext>
                </a:extLst>
              </p:cNvPr>
              <p:cNvSpPr>
                <a:spLocks noChangeShapeType="1"/>
              </p:cNvSpPr>
              <p:nvPr/>
            </p:nvSpPr>
            <p:spPr bwMode="auto">
              <a:xfrm flipH="1">
                <a:off x="1806601" y="4555434"/>
                <a:ext cx="118979" cy="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grpSp>
        <p:grpSp>
          <p:nvGrpSpPr>
            <p:cNvPr id="40" name="Group 231">
              <a:extLst>
                <a:ext uri="{FF2B5EF4-FFF2-40B4-BE49-F238E27FC236}">
                  <a16:creationId xmlns:a16="http://schemas.microsoft.com/office/drawing/2014/main" id="{62711F97-C635-4DF3-98A6-35B3DF258708}"/>
                </a:ext>
              </a:extLst>
            </p:cNvPr>
            <p:cNvGrpSpPr>
              <a:grpSpLocks/>
            </p:cNvGrpSpPr>
            <p:nvPr userDrawn="1"/>
          </p:nvGrpSpPr>
          <p:grpSpPr bwMode="auto">
            <a:xfrm>
              <a:off x="8281318" y="1988014"/>
              <a:ext cx="373679" cy="313773"/>
              <a:chOff x="1399947" y="3106933"/>
              <a:chExt cx="529043" cy="441453"/>
            </a:xfrm>
          </p:grpSpPr>
          <p:sp>
            <p:nvSpPr>
              <p:cNvPr id="157" name="Freeform 43">
                <a:extLst>
                  <a:ext uri="{FF2B5EF4-FFF2-40B4-BE49-F238E27FC236}">
                    <a16:creationId xmlns:a16="http://schemas.microsoft.com/office/drawing/2014/main" id="{C5F21A3F-382E-4FE3-9568-6CAB76E8FA47}"/>
                  </a:ext>
                </a:extLst>
              </p:cNvPr>
              <p:cNvSpPr>
                <a:spLocks/>
              </p:cNvSpPr>
              <p:nvPr/>
            </p:nvSpPr>
            <p:spPr bwMode="auto">
              <a:xfrm>
                <a:off x="1447347" y="3373313"/>
                <a:ext cx="365437" cy="175073"/>
              </a:xfrm>
              <a:custGeom>
                <a:avLst/>
                <a:gdLst>
                  <a:gd name="T0" fmla="*/ 0 w 478"/>
                  <a:gd name="T1" fmla="*/ 175073 h 229"/>
                  <a:gd name="T2" fmla="*/ 0 w 478"/>
                  <a:gd name="T3" fmla="*/ 0 h 229"/>
                  <a:gd name="T4" fmla="*/ 365437 w 478"/>
                  <a:gd name="T5" fmla="*/ 0 h 229"/>
                  <a:gd name="T6" fmla="*/ 365437 w 478"/>
                  <a:gd name="T7" fmla="*/ 175073 h 2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8" h="229">
                    <a:moveTo>
                      <a:pt x="0" y="229"/>
                    </a:moveTo>
                    <a:lnTo>
                      <a:pt x="0" y="0"/>
                    </a:lnTo>
                    <a:lnTo>
                      <a:pt x="478" y="0"/>
                    </a:lnTo>
                    <a:lnTo>
                      <a:pt x="478" y="229"/>
                    </a:lnTo>
                  </a:path>
                </a:pathLst>
              </a:custGeom>
              <a:noFill/>
              <a:ln w="8001"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p>
                <a:endParaRPr lang="en-US"/>
              </a:p>
            </p:txBody>
          </p:sp>
          <p:sp>
            <p:nvSpPr>
              <p:cNvPr id="158" name="Line 44">
                <a:extLst>
                  <a:ext uri="{FF2B5EF4-FFF2-40B4-BE49-F238E27FC236}">
                    <a16:creationId xmlns:a16="http://schemas.microsoft.com/office/drawing/2014/main" id="{B88D2637-B148-4701-868F-CB1C5A51F10A}"/>
                  </a:ext>
                </a:extLst>
              </p:cNvPr>
              <p:cNvSpPr>
                <a:spLocks noChangeShapeType="1"/>
              </p:cNvSpPr>
              <p:nvPr/>
            </p:nvSpPr>
            <p:spPr bwMode="auto">
              <a:xfrm>
                <a:off x="1632359" y="3373313"/>
                <a:ext cx="0" cy="175073"/>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59" name="Line 45">
                <a:extLst>
                  <a:ext uri="{FF2B5EF4-FFF2-40B4-BE49-F238E27FC236}">
                    <a16:creationId xmlns:a16="http://schemas.microsoft.com/office/drawing/2014/main" id="{5F8E26FB-568D-4C24-99C2-84F1AB28F76F}"/>
                  </a:ext>
                </a:extLst>
              </p:cNvPr>
              <p:cNvSpPr>
                <a:spLocks noChangeShapeType="1"/>
              </p:cNvSpPr>
              <p:nvPr/>
            </p:nvSpPr>
            <p:spPr bwMode="auto">
              <a:xfrm>
                <a:off x="1537559" y="3156191"/>
                <a:ext cx="58103" cy="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60" name="Line 46">
                <a:extLst>
                  <a:ext uri="{FF2B5EF4-FFF2-40B4-BE49-F238E27FC236}">
                    <a16:creationId xmlns:a16="http://schemas.microsoft.com/office/drawing/2014/main" id="{39BFF26F-D010-4854-BF5F-77E213113BF9}"/>
                  </a:ext>
                </a:extLst>
              </p:cNvPr>
              <p:cNvSpPr>
                <a:spLocks noChangeShapeType="1"/>
              </p:cNvSpPr>
              <p:nvPr/>
            </p:nvSpPr>
            <p:spPr bwMode="auto">
              <a:xfrm>
                <a:off x="1532208" y="3208943"/>
                <a:ext cx="74158" cy="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61" name="Line 47">
                <a:extLst>
                  <a:ext uri="{FF2B5EF4-FFF2-40B4-BE49-F238E27FC236}">
                    <a16:creationId xmlns:a16="http://schemas.microsoft.com/office/drawing/2014/main" id="{158B5573-DAED-4A43-839A-40E503D5AAED}"/>
                  </a:ext>
                </a:extLst>
              </p:cNvPr>
              <p:cNvSpPr>
                <a:spLocks noChangeShapeType="1"/>
              </p:cNvSpPr>
              <p:nvPr/>
            </p:nvSpPr>
            <p:spPr bwMode="auto">
              <a:xfrm>
                <a:off x="1537559" y="3108027"/>
                <a:ext cx="58103" cy="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62" name="Line 48">
                <a:extLst>
                  <a:ext uri="{FF2B5EF4-FFF2-40B4-BE49-F238E27FC236}">
                    <a16:creationId xmlns:a16="http://schemas.microsoft.com/office/drawing/2014/main" id="{3BF34135-5284-472C-A257-8013B852F060}"/>
                  </a:ext>
                </a:extLst>
              </p:cNvPr>
              <p:cNvSpPr>
                <a:spLocks noChangeShapeType="1"/>
              </p:cNvSpPr>
              <p:nvPr/>
            </p:nvSpPr>
            <p:spPr bwMode="auto">
              <a:xfrm>
                <a:off x="1516153" y="3273162"/>
                <a:ext cx="106268" cy="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63" name="Line 49">
                <a:extLst>
                  <a:ext uri="{FF2B5EF4-FFF2-40B4-BE49-F238E27FC236}">
                    <a16:creationId xmlns:a16="http://schemas.microsoft.com/office/drawing/2014/main" id="{EE246EE9-2722-4182-B4EF-C07370D563FA}"/>
                  </a:ext>
                </a:extLst>
              </p:cNvPr>
              <p:cNvSpPr>
                <a:spLocks noChangeShapeType="1"/>
              </p:cNvSpPr>
              <p:nvPr/>
            </p:nvSpPr>
            <p:spPr bwMode="auto">
              <a:xfrm>
                <a:off x="1590311" y="3145488"/>
                <a:ext cx="0" cy="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64" name="Freeform 50">
                <a:extLst>
                  <a:ext uri="{FF2B5EF4-FFF2-40B4-BE49-F238E27FC236}">
                    <a16:creationId xmlns:a16="http://schemas.microsoft.com/office/drawing/2014/main" id="{88A7853C-DF98-43E9-9A43-1D8F74D0A166}"/>
                  </a:ext>
                </a:extLst>
              </p:cNvPr>
              <p:cNvSpPr>
                <a:spLocks/>
              </p:cNvSpPr>
              <p:nvPr/>
            </p:nvSpPr>
            <p:spPr bwMode="auto">
              <a:xfrm>
                <a:off x="1505475" y="3106933"/>
                <a:ext cx="122322" cy="212534"/>
              </a:xfrm>
              <a:custGeom>
                <a:avLst/>
                <a:gdLst>
                  <a:gd name="T0" fmla="*/ 0 w 160"/>
                  <a:gd name="T1" fmla="*/ 212534 h 278"/>
                  <a:gd name="T2" fmla="*/ 42813 w 160"/>
                  <a:gd name="T3" fmla="*/ 0 h 278"/>
                  <a:gd name="T4" fmla="*/ 79509 w 160"/>
                  <a:gd name="T5" fmla="*/ 0 h 278"/>
                  <a:gd name="T6" fmla="*/ 122322 w 160"/>
                  <a:gd name="T7" fmla="*/ 212534 h 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 h="278">
                    <a:moveTo>
                      <a:pt x="0" y="278"/>
                    </a:moveTo>
                    <a:lnTo>
                      <a:pt x="56" y="0"/>
                    </a:lnTo>
                    <a:lnTo>
                      <a:pt x="104" y="0"/>
                    </a:lnTo>
                    <a:lnTo>
                      <a:pt x="160" y="278"/>
                    </a:lnTo>
                  </a:path>
                </a:pathLst>
              </a:custGeom>
              <a:noFill/>
              <a:ln w="8001"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p>
                <a:endParaRPr lang="en-US"/>
              </a:p>
            </p:txBody>
          </p:sp>
          <p:sp>
            <p:nvSpPr>
              <p:cNvPr id="165" name="Line 51">
                <a:extLst>
                  <a:ext uri="{FF2B5EF4-FFF2-40B4-BE49-F238E27FC236}">
                    <a16:creationId xmlns:a16="http://schemas.microsoft.com/office/drawing/2014/main" id="{4902D998-0651-43E0-8DD8-08DD47B12FBB}"/>
                  </a:ext>
                </a:extLst>
              </p:cNvPr>
              <p:cNvSpPr>
                <a:spLocks noChangeShapeType="1"/>
              </p:cNvSpPr>
              <p:nvPr/>
            </p:nvSpPr>
            <p:spPr bwMode="auto">
              <a:xfrm>
                <a:off x="1532208" y="3208943"/>
                <a:ext cx="84861" cy="64219"/>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66" name="Line 52">
                <a:extLst>
                  <a:ext uri="{FF2B5EF4-FFF2-40B4-BE49-F238E27FC236}">
                    <a16:creationId xmlns:a16="http://schemas.microsoft.com/office/drawing/2014/main" id="{CEED3000-4C18-4FA2-AAA6-C54F9215E504}"/>
                  </a:ext>
                </a:extLst>
              </p:cNvPr>
              <p:cNvSpPr>
                <a:spLocks noChangeShapeType="1"/>
              </p:cNvSpPr>
              <p:nvPr/>
            </p:nvSpPr>
            <p:spPr bwMode="auto">
              <a:xfrm flipH="1">
                <a:off x="1516153" y="3208943"/>
                <a:ext cx="90212" cy="64219"/>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67" name="Line 53">
                <a:extLst>
                  <a:ext uri="{FF2B5EF4-FFF2-40B4-BE49-F238E27FC236}">
                    <a16:creationId xmlns:a16="http://schemas.microsoft.com/office/drawing/2014/main" id="{873DF626-E46D-492F-B01D-5A9D27E166BE}"/>
                  </a:ext>
                </a:extLst>
              </p:cNvPr>
              <p:cNvSpPr>
                <a:spLocks noChangeShapeType="1"/>
              </p:cNvSpPr>
              <p:nvPr/>
            </p:nvSpPr>
            <p:spPr bwMode="auto">
              <a:xfrm>
                <a:off x="1542910" y="3161543"/>
                <a:ext cx="56181" cy="4740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68" name="Line 54">
                <a:extLst>
                  <a:ext uri="{FF2B5EF4-FFF2-40B4-BE49-F238E27FC236}">
                    <a16:creationId xmlns:a16="http://schemas.microsoft.com/office/drawing/2014/main" id="{7262BAE5-3ADE-47AA-93FD-AACBE856BD1E}"/>
                  </a:ext>
                </a:extLst>
              </p:cNvPr>
              <p:cNvSpPr>
                <a:spLocks noChangeShapeType="1"/>
              </p:cNvSpPr>
              <p:nvPr/>
            </p:nvSpPr>
            <p:spPr bwMode="auto">
              <a:xfrm flipH="1">
                <a:off x="1526856" y="3161543"/>
                <a:ext cx="68806" cy="4740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69" name="Line 55">
                <a:extLst>
                  <a:ext uri="{FF2B5EF4-FFF2-40B4-BE49-F238E27FC236}">
                    <a16:creationId xmlns:a16="http://schemas.microsoft.com/office/drawing/2014/main" id="{412C31FB-6DD9-4184-BA78-D4200C690620}"/>
                  </a:ext>
                </a:extLst>
              </p:cNvPr>
              <p:cNvSpPr>
                <a:spLocks noChangeShapeType="1"/>
              </p:cNvSpPr>
              <p:nvPr/>
            </p:nvSpPr>
            <p:spPr bwMode="auto">
              <a:xfrm>
                <a:off x="1601014" y="3373313"/>
                <a:ext cx="0" cy="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70" name="Freeform 56">
                <a:extLst>
                  <a:ext uri="{FF2B5EF4-FFF2-40B4-BE49-F238E27FC236}">
                    <a16:creationId xmlns:a16="http://schemas.microsoft.com/office/drawing/2014/main" id="{214AF0CE-4863-4F7B-8D5D-5EA3190DBE51}"/>
                  </a:ext>
                </a:extLst>
              </p:cNvPr>
              <p:cNvSpPr>
                <a:spLocks/>
              </p:cNvSpPr>
              <p:nvPr/>
            </p:nvSpPr>
            <p:spPr bwMode="auto">
              <a:xfrm>
                <a:off x="1786026" y="3124082"/>
                <a:ext cx="127673" cy="392960"/>
              </a:xfrm>
              <a:custGeom>
                <a:avLst/>
                <a:gdLst>
                  <a:gd name="T0" fmla="*/ 0 w 167"/>
                  <a:gd name="T1" fmla="*/ 127674 h 514"/>
                  <a:gd name="T2" fmla="*/ 127673 w 167"/>
                  <a:gd name="T3" fmla="*/ 0 h 514"/>
                  <a:gd name="T4" fmla="*/ 127673 w 167"/>
                  <a:gd name="T5" fmla="*/ 392960 h 514"/>
                  <a:gd name="T6" fmla="*/ 0 60000 65536"/>
                  <a:gd name="T7" fmla="*/ 0 60000 65536"/>
                  <a:gd name="T8" fmla="*/ 0 60000 65536"/>
                </a:gdLst>
                <a:ahLst/>
                <a:cxnLst>
                  <a:cxn ang="T6">
                    <a:pos x="T0" y="T1"/>
                  </a:cxn>
                  <a:cxn ang="T7">
                    <a:pos x="T2" y="T3"/>
                  </a:cxn>
                  <a:cxn ang="T8">
                    <a:pos x="T4" y="T5"/>
                  </a:cxn>
                </a:cxnLst>
                <a:rect l="0" t="0" r="r" b="b"/>
                <a:pathLst>
                  <a:path w="167" h="514">
                    <a:moveTo>
                      <a:pt x="0" y="167"/>
                    </a:moveTo>
                    <a:lnTo>
                      <a:pt x="167" y="0"/>
                    </a:lnTo>
                    <a:lnTo>
                      <a:pt x="167" y="514"/>
                    </a:lnTo>
                  </a:path>
                </a:pathLst>
              </a:custGeom>
              <a:noFill/>
              <a:ln w="8001"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p>
                <a:endParaRPr lang="en-US"/>
              </a:p>
            </p:txBody>
          </p:sp>
          <p:sp>
            <p:nvSpPr>
              <p:cNvPr id="171" name="Freeform 57">
                <a:extLst>
                  <a:ext uri="{FF2B5EF4-FFF2-40B4-BE49-F238E27FC236}">
                    <a16:creationId xmlns:a16="http://schemas.microsoft.com/office/drawing/2014/main" id="{34602B36-5CCB-4B5F-9089-FAE09FD8983A}"/>
                  </a:ext>
                </a:extLst>
              </p:cNvPr>
              <p:cNvSpPr>
                <a:spLocks/>
              </p:cNvSpPr>
              <p:nvPr/>
            </p:nvSpPr>
            <p:spPr bwMode="auto">
              <a:xfrm>
                <a:off x="1786026" y="3251756"/>
                <a:ext cx="26758" cy="121558"/>
              </a:xfrm>
              <a:custGeom>
                <a:avLst/>
                <a:gdLst>
                  <a:gd name="T0" fmla="*/ 26758 w 35"/>
                  <a:gd name="T1" fmla="*/ 121558 h 159"/>
                  <a:gd name="T2" fmla="*/ 26758 w 35"/>
                  <a:gd name="T3" fmla="*/ 0 h 159"/>
                  <a:gd name="T4" fmla="*/ 0 w 35"/>
                  <a:gd name="T5" fmla="*/ 0 h 159"/>
                  <a:gd name="T6" fmla="*/ 0 60000 65536"/>
                  <a:gd name="T7" fmla="*/ 0 60000 65536"/>
                  <a:gd name="T8" fmla="*/ 0 60000 65536"/>
                </a:gdLst>
                <a:ahLst/>
                <a:cxnLst>
                  <a:cxn ang="T6">
                    <a:pos x="T0" y="T1"/>
                  </a:cxn>
                  <a:cxn ang="T7">
                    <a:pos x="T2" y="T3"/>
                  </a:cxn>
                  <a:cxn ang="T8">
                    <a:pos x="T4" y="T5"/>
                  </a:cxn>
                </a:cxnLst>
                <a:rect l="0" t="0" r="r" b="b"/>
                <a:pathLst>
                  <a:path w="35" h="159">
                    <a:moveTo>
                      <a:pt x="35" y="159"/>
                    </a:moveTo>
                    <a:lnTo>
                      <a:pt x="35" y="0"/>
                    </a:lnTo>
                    <a:lnTo>
                      <a:pt x="0" y="0"/>
                    </a:lnTo>
                  </a:path>
                </a:pathLst>
              </a:custGeom>
              <a:noFill/>
              <a:ln w="8001"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p>
                <a:endParaRPr lang="en-US"/>
              </a:p>
            </p:txBody>
          </p:sp>
          <p:sp>
            <p:nvSpPr>
              <p:cNvPr id="172" name="Freeform 58">
                <a:extLst>
                  <a:ext uri="{FF2B5EF4-FFF2-40B4-BE49-F238E27FC236}">
                    <a16:creationId xmlns:a16="http://schemas.microsoft.com/office/drawing/2014/main" id="{52DE6FCE-7EAE-4432-B68D-783CA116FF06}"/>
                  </a:ext>
                </a:extLst>
              </p:cNvPr>
              <p:cNvSpPr>
                <a:spLocks/>
              </p:cNvSpPr>
              <p:nvPr/>
            </p:nvSpPr>
            <p:spPr bwMode="auto">
              <a:xfrm>
                <a:off x="1680523" y="3251756"/>
                <a:ext cx="105503" cy="121558"/>
              </a:xfrm>
              <a:custGeom>
                <a:avLst/>
                <a:gdLst>
                  <a:gd name="T0" fmla="*/ 105503 w 138"/>
                  <a:gd name="T1" fmla="*/ 0 h 159"/>
                  <a:gd name="T2" fmla="*/ 0 w 138"/>
                  <a:gd name="T3" fmla="*/ 0 h 159"/>
                  <a:gd name="T4" fmla="*/ 0 w 138"/>
                  <a:gd name="T5" fmla="*/ 121558 h 159"/>
                  <a:gd name="T6" fmla="*/ 0 60000 65536"/>
                  <a:gd name="T7" fmla="*/ 0 60000 65536"/>
                  <a:gd name="T8" fmla="*/ 0 60000 65536"/>
                </a:gdLst>
                <a:ahLst/>
                <a:cxnLst>
                  <a:cxn ang="T6">
                    <a:pos x="T0" y="T1"/>
                  </a:cxn>
                  <a:cxn ang="T7">
                    <a:pos x="T2" y="T3"/>
                  </a:cxn>
                  <a:cxn ang="T8">
                    <a:pos x="T4" y="T5"/>
                  </a:cxn>
                </a:cxnLst>
                <a:rect l="0" t="0" r="r" b="b"/>
                <a:pathLst>
                  <a:path w="138" h="159">
                    <a:moveTo>
                      <a:pt x="138" y="0"/>
                    </a:moveTo>
                    <a:lnTo>
                      <a:pt x="0" y="0"/>
                    </a:lnTo>
                    <a:lnTo>
                      <a:pt x="0" y="159"/>
                    </a:lnTo>
                  </a:path>
                </a:pathLst>
              </a:custGeom>
              <a:noFill/>
              <a:ln w="8001"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p>
                <a:endParaRPr lang="en-US"/>
              </a:p>
            </p:txBody>
          </p:sp>
          <p:sp>
            <p:nvSpPr>
              <p:cNvPr id="173" name="Freeform 59">
                <a:extLst>
                  <a:ext uri="{FF2B5EF4-FFF2-40B4-BE49-F238E27FC236}">
                    <a16:creationId xmlns:a16="http://schemas.microsoft.com/office/drawing/2014/main" id="{E1E4EC7C-AFB3-471F-B46A-FD66BC47E7DE}"/>
                  </a:ext>
                </a:extLst>
              </p:cNvPr>
              <p:cNvSpPr>
                <a:spLocks/>
              </p:cNvSpPr>
              <p:nvPr/>
            </p:nvSpPr>
            <p:spPr bwMode="auto">
              <a:xfrm>
                <a:off x="1706517" y="3277749"/>
                <a:ext cx="26758" cy="37461"/>
              </a:xfrm>
              <a:custGeom>
                <a:avLst/>
                <a:gdLst>
                  <a:gd name="T0" fmla="*/ 0 w 35"/>
                  <a:gd name="T1" fmla="*/ 37461 h 49"/>
                  <a:gd name="T2" fmla="*/ 0 w 35"/>
                  <a:gd name="T3" fmla="*/ 0 h 49"/>
                  <a:gd name="T4" fmla="*/ 26758 w 35"/>
                  <a:gd name="T5" fmla="*/ 0 h 49"/>
                  <a:gd name="T6" fmla="*/ 0 60000 65536"/>
                  <a:gd name="T7" fmla="*/ 0 60000 65536"/>
                  <a:gd name="T8" fmla="*/ 0 60000 65536"/>
                </a:gdLst>
                <a:ahLst/>
                <a:cxnLst>
                  <a:cxn ang="T6">
                    <a:pos x="T0" y="T1"/>
                  </a:cxn>
                  <a:cxn ang="T7">
                    <a:pos x="T2" y="T3"/>
                  </a:cxn>
                  <a:cxn ang="T8">
                    <a:pos x="T4" y="T5"/>
                  </a:cxn>
                </a:cxnLst>
                <a:rect l="0" t="0" r="r" b="b"/>
                <a:pathLst>
                  <a:path w="35" h="49">
                    <a:moveTo>
                      <a:pt x="0" y="49"/>
                    </a:moveTo>
                    <a:lnTo>
                      <a:pt x="0" y="0"/>
                    </a:lnTo>
                    <a:lnTo>
                      <a:pt x="35" y="0"/>
                    </a:lnTo>
                  </a:path>
                </a:pathLst>
              </a:custGeom>
              <a:noFill/>
              <a:ln w="8001"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p>
                <a:endParaRPr lang="en-US"/>
              </a:p>
            </p:txBody>
          </p:sp>
          <p:sp>
            <p:nvSpPr>
              <p:cNvPr id="174" name="Freeform 60">
                <a:extLst>
                  <a:ext uri="{FF2B5EF4-FFF2-40B4-BE49-F238E27FC236}">
                    <a16:creationId xmlns:a16="http://schemas.microsoft.com/office/drawing/2014/main" id="{92CDB91A-6E36-4D09-AF7B-275344816CA2}"/>
                  </a:ext>
                </a:extLst>
              </p:cNvPr>
              <p:cNvSpPr>
                <a:spLocks/>
              </p:cNvSpPr>
              <p:nvPr/>
            </p:nvSpPr>
            <p:spPr bwMode="auto">
              <a:xfrm>
                <a:off x="1765384" y="3277749"/>
                <a:ext cx="25993" cy="37461"/>
              </a:xfrm>
              <a:custGeom>
                <a:avLst/>
                <a:gdLst>
                  <a:gd name="T0" fmla="*/ 0 w 34"/>
                  <a:gd name="T1" fmla="*/ 37461 h 49"/>
                  <a:gd name="T2" fmla="*/ 0 w 34"/>
                  <a:gd name="T3" fmla="*/ 0 h 49"/>
                  <a:gd name="T4" fmla="*/ 25993 w 34"/>
                  <a:gd name="T5" fmla="*/ 0 h 49"/>
                  <a:gd name="T6" fmla="*/ 0 60000 65536"/>
                  <a:gd name="T7" fmla="*/ 0 60000 65536"/>
                  <a:gd name="T8" fmla="*/ 0 60000 65536"/>
                </a:gdLst>
                <a:ahLst/>
                <a:cxnLst>
                  <a:cxn ang="T6">
                    <a:pos x="T0" y="T1"/>
                  </a:cxn>
                  <a:cxn ang="T7">
                    <a:pos x="T2" y="T3"/>
                  </a:cxn>
                  <a:cxn ang="T8">
                    <a:pos x="T4" y="T5"/>
                  </a:cxn>
                </a:cxnLst>
                <a:rect l="0" t="0" r="r" b="b"/>
                <a:pathLst>
                  <a:path w="34" h="49">
                    <a:moveTo>
                      <a:pt x="0" y="49"/>
                    </a:moveTo>
                    <a:lnTo>
                      <a:pt x="0" y="0"/>
                    </a:lnTo>
                    <a:lnTo>
                      <a:pt x="34" y="0"/>
                    </a:lnTo>
                  </a:path>
                </a:pathLst>
              </a:custGeom>
              <a:noFill/>
              <a:ln w="8001"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p>
                <a:endParaRPr lang="en-US"/>
              </a:p>
            </p:txBody>
          </p:sp>
          <p:sp>
            <p:nvSpPr>
              <p:cNvPr id="175" name="Freeform 61">
                <a:extLst>
                  <a:ext uri="{FF2B5EF4-FFF2-40B4-BE49-F238E27FC236}">
                    <a16:creationId xmlns:a16="http://schemas.microsoft.com/office/drawing/2014/main" id="{BFD51BE6-ABAF-44B0-8B84-D6692F3ED0B6}"/>
                  </a:ext>
                </a:extLst>
              </p:cNvPr>
              <p:cNvSpPr>
                <a:spLocks/>
              </p:cNvSpPr>
              <p:nvPr/>
            </p:nvSpPr>
            <p:spPr bwMode="auto">
              <a:xfrm>
                <a:off x="1447347" y="3315210"/>
                <a:ext cx="233176" cy="58103"/>
              </a:xfrm>
              <a:custGeom>
                <a:avLst/>
                <a:gdLst>
                  <a:gd name="T0" fmla="*/ 0 w 305"/>
                  <a:gd name="T1" fmla="*/ 58103 h 76"/>
                  <a:gd name="T2" fmla="*/ 0 w 305"/>
                  <a:gd name="T3" fmla="*/ 0 h 76"/>
                  <a:gd name="T4" fmla="*/ 233176 w 305"/>
                  <a:gd name="T5" fmla="*/ 0 h 76"/>
                  <a:gd name="T6" fmla="*/ 0 60000 65536"/>
                  <a:gd name="T7" fmla="*/ 0 60000 65536"/>
                  <a:gd name="T8" fmla="*/ 0 60000 65536"/>
                </a:gdLst>
                <a:ahLst/>
                <a:cxnLst>
                  <a:cxn ang="T6">
                    <a:pos x="T0" y="T1"/>
                  </a:cxn>
                  <a:cxn ang="T7">
                    <a:pos x="T2" y="T3"/>
                  </a:cxn>
                  <a:cxn ang="T8">
                    <a:pos x="T4" y="T5"/>
                  </a:cxn>
                </a:cxnLst>
                <a:rect l="0" t="0" r="r" b="b"/>
                <a:pathLst>
                  <a:path w="305" h="76">
                    <a:moveTo>
                      <a:pt x="0" y="76"/>
                    </a:moveTo>
                    <a:lnTo>
                      <a:pt x="0" y="0"/>
                    </a:lnTo>
                    <a:lnTo>
                      <a:pt x="305" y="0"/>
                    </a:lnTo>
                  </a:path>
                </a:pathLst>
              </a:custGeom>
              <a:noFill/>
              <a:ln w="8001"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p>
                <a:endParaRPr lang="en-US"/>
              </a:p>
            </p:txBody>
          </p:sp>
          <p:sp>
            <p:nvSpPr>
              <p:cNvPr id="176" name="Line 62">
                <a:extLst>
                  <a:ext uri="{FF2B5EF4-FFF2-40B4-BE49-F238E27FC236}">
                    <a16:creationId xmlns:a16="http://schemas.microsoft.com/office/drawing/2014/main" id="{E60C9767-6EDF-47BF-8EBA-32177F5D5E1F}"/>
                  </a:ext>
                </a:extLst>
              </p:cNvPr>
              <p:cNvSpPr>
                <a:spLocks noChangeShapeType="1"/>
              </p:cNvSpPr>
              <p:nvPr/>
            </p:nvSpPr>
            <p:spPr bwMode="auto">
              <a:xfrm flipH="1">
                <a:off x="1706517" y="3124082"/>
                <a:ext cx="207183" cy="127673"/>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sp>
            <p:nvSpPr>
              <p:cNvPr id="177" name="Oval 63">
                <a:extLst>
                  <a:ext uri="{FF2B5EF4-FFF2-40B4-BE49-F238E27FC236}">
                    <a16:creationId xmlns:a16="http://schemas.microsoft.com/office/drawing/2014/main" id="{A4DBF835-7DD9-46CC-A97D-FB9EDAE66292}"/>
                  </a:ext>
                </a:extLst>
              </p:cNvPr>
              <p:cNvSpPr>
                <a:spLocks noChangeArrowheads="1"/>
              </p:cNvSpPr>
              <p:nvPr/>
            </p:nvSpPr>
            <p:spPr bwMode="auto">
              <a:xfrm>
                <a:off x="1897645" y="3113379"/>
                <a:ext cx="31345" cy="32109"/>
              </a:xfrm>
              <a:prstGeom prst="ellipse">
                <a:avLst/>
              </a:prstGeom>
              <a:noFill/>
              <a:ln w="8001">
                <a:solidFill>
                  <a:schemeClr val="tx2"/>
                </a:solidFill>
                <a:round/>
                <a:headEnd/>
                <a:tailEnd/>
              </a:ln>
              <a:extLst>
                <a:ext uri="{909E8E84-426E-40DD-AFC4-6F175D3DCCD1}">
                  <a14:hiddenFill xmlns:a14="http://schemas.microsoft.com/office/drawing/2010/main">
                    <a:solidFill>
                      <a:srgbClr val="FFFFFF"/>
                    </a:solidFill>
                  </a14:hiddenFill>
                </a:ext>
              </a:extLst>
            </p:spPr>
            <p:txBody>
              <a:bodyPr lIns="90876" tIns="45438" rIns="90876" bIns="45438"/>
              <a:lstStyle>
                <a:lvl1pPr defTabSz="1217613">
                  <a:defRPr>
                    <a:solidFill>
                      <a:schemeClr val="tx1"/>
                    </a:solidFill>
                    <a:latin typeface="Nokia Pure Text Light" panose="020B0304040602060303" pitchFamily="34" charset="0"/>
                  </a:defRPr>
                </a:lvl1pPr>
                <a:lvl2pPr marL="742950" indent="-285750" defTabSz="1217613">
                  <a:defRPr>
                    <a:solidFill>
                      <a:schemeClr val="tx1"/>
                    </a:solidFill>
                    <a:latin typeface="Nokia Pure Text Light" panose="020B0304040602060303" pitchFamily="34" charset="0"/>
                  </a:defRPr>
                </a:lvl2pPr>
                <a:lvl3pPr marL="1143000" indent="-228600" defTabSz="1217613">
                  <a:defRPr>
                    <a:solidFill>
                      <a:schemeClr val="tx1"/>
                    </a:solidFill>
                    <a:latin typeface="Nokia Pure Text Light" panose="020B0304040602060303" pitchFamily="34" charset="0"/>
                  </a:defRPr>
                </a:lvl3pPr>
                <a:lvl4pPr marL="1600200" indent="-228600" defTabSz="1217613">
                  <a:defRPr>
                    <a:solidFill>
                      <a:schemeClr val="tx1"/>
                    </a:solidFill>
                    <a:latin typeface="Nokia Pure Text Light" panose="020B0304040602060303" pitchFamily="34" charset="0"/>
                  </a:defRPr>
                </a:lvl4pPr>
                <a:lvl5pPr marL="2057400" indent="-228600" defTabSz="1217613">
                  <a:defRPr>
                    <a:solidFill>
                      <a:schemeClr val="tx1"/>
                    </a:solidFill>
                    <a:latin typeface="Nokia Pure Text Light" panose="020B0304040602060303" pitchFamily="34" charset="0"/>
                  </a:defRPr>
                </a:lvl5pPr>
                <a:lvl6pPr marL="2514600" indent="-228600" defTabSz="1217613" fontAlgn="base">
                  <a:spcBef>
                    <a:spcPct val="0"/>
                  </a:spcBef>
                  <a:spcAft>
                    <a:spcPct val="0"/>
                  </a:spcAft>
                  <a:defRPr>
                    <a:solidFill>
                      <a:schemeClr val="tx1"/>
                    </a:solidFill>
                    <a:latin typeface="Nokia Pure Text Light" panose="020B0304040602060303" pitchFamily="34" charset="0"/>
                  </a:defRPr>
                </a:lvl6pPr>
                <a:lvl7pPr marL="2971800" indent="-228600" defTabSz="1217613" fontAlgn="base">
                  <a:spcBef>
                    <a:spcPct val="0"/>
                  </a:spcBef>
                  <a:spcAft>
                    <a:spcPct val="0"/>
                  </a:spcAft>
                  <a:defRPr>
                    <a:solidFill>
                      <a:schemeClr val="tx1"/>
                    </a:solidFill>
                    <a:latin typeface="Nokia Pure Text Light" panose="020B0304040602060303" pitchFamily="34" charset="0"/>
                  </a:defRPr>
                </a:lvl7pPr>
                <a:lvl8pPr marL="3429000" indent="-228600" defTabSz="1217613" fontAlgn="base">
                  <a:spcBef>
                    <a:spcPct val="0"/>
                  </a:spcBef>
                  <a:spcAft>
                    <a:spcPct val="0"/>
                  </a:spcAft>
                  <a:defRPr>
                    <a:solidFill>
                      <a:schemeClr val="tx1"/>
                    </a:solidFill>
                    <a:latin typeface="Nokia Pure Text Light" panose="020B0304040602060303" pitchFamily="34" charset="0"/>
                  </a:defRPr>
                </a:lvl8pPr>
                <a:lvl9pPr marL="3886200" indent="-228600" defTabSz="1217613" fontAlgn="base">
                  <a:spcBef>
                    <a:spcPct val="0"/>
                  </a:spcBef>
                  <a:spcAft>
                    <a:spcPct val="0"/>
                  </a:spcAft>
                  <a:defRPr>
                    <a:solidFill>
                      <a:schemeClr val="tx1"/>
                    </a:solidFill>
                    <a:latin typeface="Nokia Pure Text Light" panose="020B0304040602060303" pitchFamily="34" charset="0"/>
                  </a:defRPr>
                </a:lvl9pPr>
              </a:lstStyle>
              <a:p>
                <a:pPr eaLnBrk="1" hangingPunct="1"/>
                <a:endParaRPr lang="en-US" altLang="en-US" sz="2400">
                  <a:solidFill>
                    <a:srgbClr val="124191"/>
                  </a:solidFill>
                </a:endParaRPr>
              </a:p>
            </p:txBody>
          </p:sp>
          <p:sp>
            <p:nvSpPr>
              <p:cNvPr id="178" name="Line 64">
                <a:extLst>
                  <a:ext uri="{FF2B5EF4-FFF2-40B4-BE49-F238E27FC236}">
                    <a16:creationId xmlns:a16="http://schemas.microsoft.com/office/drawing/2014/main" id="{D89C64F1-E635-4253-9B45-D0A25D6E6AE9}"/>
                  </a:ext>
                </a:extLst>
              </p:cNvPr>
              <p:cNvSpPr>
                <a:spLocks noChangeShapeType="1"/>
              </p:cNvSpPr>
              <p:nvPr/>
            </p:nvSpPr>
            <p:spPr bwMode="auto">
              <a:xfrm>
                <a:off x="1399947" y="3373313"/>
                <a:ext cx="465588" cy="0"/>
              </a:xfrm>
              <a:prstGeom prst="line">
                <a:avLst/>
              </a:prstGeom>
              <a:noFill/>
              <a:ln w="8001">
                <a:solidFill>
                  <a:schemeClr val="tx2"/>
                </a:solidFill>
                <a:miter lim="800000"/>
                <a:headEnd/>
                <a:tailEnd/>
              </a:ln>
              <a:extLst>
                <a:ext uri="{909E8E84-426E-40DD-AFC4-6F175D3DCCD1}">
                  <a14:hiddenFill xmlns:a14="http://schemas.microsoft.com/office/drawing/2010/main">
                    <a:noFill/>
                  </a14:hiddenFill>
                </a:ext>
              </a:extLst>
            </p:spPr>
            <p:txBody>
              <a:bodyPr lIns="90876" tIns="45438" rIns="90876" bIns="45438"/>
              <a:lstStyle/>
              <a:p>
                <a:endParaRPr lang="en-US"/>
              </a:p>
            </p:txBody>
          </p:sp>
        </p:grpSp>
        <p:grpSp>
          <p:nvGrpSpPr>
            <p:cNvPr id="41" name="Gruppieren 432">
              <a:extLst>
                <a:ext uri="{FF2B5EF4-FFF2-40B4-BE49-F238E27FC236}">
                  <a16:creationId xmlns:a16="http://schemas.microsoft.com/office/drawing/2014/main" id="{43459027-AB37-4299-8011-08E7515418C2}"/>
                </a:ext>
              </a:extLst>
            </p:cNvPr>
            <p:cNvGrpSpPr/>
            <p:nvPr userDrawn="1"/>
          </p:nvGrpSpPr>
          <p:grpSpPr>
            <a:xfrm>
              <a:off x="901140" y="2254969"/>
              <a:ext cx="431642" cy="148786"/>
              <a:chOff x="1375013" y="2035378"/>
              <a:chExt cx="1565037" cy="536091"/>
            </a:xfrm>
            <a:solidFill>
              <a:srgbClr val="BEC8D2">
                <a:lumMod val="20000"/>
                <a:lumOff val="80000"/>
              </a:srgbClr>
            </a:solidFill>
          </p:grpSpPr>
          <p:sp>
            <p:nvSpPr>
              <p:cNvPr id="147" name="Freihandform: Form 433">
                <a:extLst>
                  <a:ext uri="{FF2B5EF4-FFF2-40B4-BE49-F238E27FC236}">
                    <a16:creationId xmlns:a16="http://schemas.microsoft.com/office/drawing/2014/main" id="{7600B160-480D-4DFB-B34E-D7C9A0CF6845}"/>
                  </a:ext>
                </a:extLst>
              </p:cNvPr>
              <p:cNvSpPr/>
              <p:nvPr/>
            </p:nvSpPr>
            <p:spPr>
              <a:xfrm>
                <a:off x="1375013" y="2035378"/>
                <a:ext cx="1565037" cy="464364"/>
              </a:xfrm>
              <a:custGeom>
                <a:avLst/>
                <a:gdLst>
                  <a:gd name="connsiteX0" fmla="*/ 280663 w 1576807"/>
                  <a:gd name="connsiteY0" fmla="*/ 0 h 464364"/>
                  <a:gd name="connsiteX1" fmla="*/ 1239385 w 1576807"/>
                  <a:gd name="connsiteY1" fmla="*/ 0 h 464364"/>
                  <a:gd name="connsiteX2" fmla="*/ 1576807 w 1576807"/>
                  <a:gd name="connsiteY2" fmla="*/ 0 h 464364"/>
                  <a:gd name="connsiteX3" fmla="*/ 1576807 w 1576807"/>
                  <a:gd name="connsiteY3" fmla="*/ 464364 h 464364"/>
                  <a:gd name="connsiteX4" fmla="*/ 1239385 w 1576807"/>
                  <a:gd name="connsiteY4" fmla="*/ 464364 h 464364"/>
                  <a:gd name="connsiteX5" fmla="*/ 280663 w 1576807"/>
                  <a:gd name="connsiteY5" fmla="*/ 464364 h 464364"/>
                  <a:gd name="connsiteX6" fmla="*/ 56759 w 1576807"/>
                  <a:gd name="connsiteY6" fmla="*/ 464364 h 464364"/>
                  <a:gd name="connsiteX7" fmla="*/ 0 w 1576807"/>
                  <a:gd name="connsiteY7" fmla="*/ 407605 h 464364"/>
                  <a:gd name="connsiteX8" fmla="*/ 3175 w 1576807"/>
                  <a:gd name="connsiteY8" fmla="*/ 307049 h 464364"/>
                  <a:gd name="connsiteX9" fmla="*/ 276032 w 1576807"/>
                  <a:gd name="connsiteY9" fmla="*/ 1587 h 464364"/>
                  <a:gd name="connsiteX10" fmla="*/ 280663 w 1576807"/>
                  <a:gd name="connsiteY10" fmla="*/ 1579 h 46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6807" h="464364">
                    <a:moveTo>
                      <a:pt x="280663" y="0"/>
                    </a:moveTo>
                    <a:lnTo>
                      <a:pt x="1239385" y="0"/>
                    </a:lnTo>
                    <a:lnTo>
                      <a:pt x="1576807" y="0"/>
                    </a:lnTo>
                    <a:lnTo>
                      <a:pt x="1576807" y="464364"/>
                    </a:lnTo>
                    <a:lnTo>
                      <a:pt x="1239385" y="464364"/>
                    </a:lnTo>
                    <a:lnTo>
                      <a:pt x="280663" y="464364"/>
                    </a:lnTo>
                    <a:lnTo>
                      <a:pt x="56759" y="464364"/>
                    </a:lnTo>
                    <a:cubicBezTo>
                      <a:pt x="25412" y="464364"/>
                      <a:pt x="0" y="438952"/>
                      <a:pt x="0" y="407605"/>
                    </a:cubicBezTo>
                    <a:cubicBezTo>
                      <a:pt x="1058" y="374086"/>
                      <a:pt x="2117" y="340568"/>
                      <a:pt x="3175" y="307049"/>
                    </a:cubicBezTo>
                    <a:cubicBezTo>
                      <a:pt x="71373" y="213166"/>
                      <a:pt x="185608" y="19270"/>
                      <a:pt x="276032" y="1587"/>
                    </a:cubicBezTo>
                    <a:lnTo>
                      <a:pt x="280663" y="1579"/>
                    </a:lnTo>
                    <a:close/>
                  </a:path>
                </a:pathLst>
              </a:cu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48" name="Rechteck 434">
                <a:extLst>
                  <a:ext uri="{FF2B5EF4-FFF2-40B4-BE49-F238E27FC236}">
                    <a16:creationId xmlns:a16="http://schemas.microsoft.com/office/drawing/2014/main" id="{B81B2969-DD9A-429E-B6CF-4F5C6A451B1E}"/>
                  </a:ext>
                </a:extLst>
              </p:cNvPr>
              <p:cNvSpPr/>
              <p:nvPr/>
            </p:nvSpPr>
            <p:spPr>
              <a:xfrm>
                <a:off x="2591779" y="2107274"/>
                <a:ext cx="313809" cy="167614"/>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49" name="Rechteck 435">
                <a:extLst>
                  <a:ext uri="{FF2B5EF4-FFF2-40B4-BE49-F238E27FC236}">
                    <a16:creationId xmlns:a16="http://schemas.microsoft.com/office/drawing/2014/main" id="{BA0BEFB0-5570-43DA-826B-FF26FE7E79DF}"/>
                  </a:ext>
                </a:extLst>
              </p:cNvPr>
              <p:cNvSpPr/>
              <p:nvPr/>
            </p:nvSpPr>
            <p:spPr>
              <a:xfrm>
                <a:off x="2247700" y="2107274"/>
                <a:ext cx="313809" cy="167614"/>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50" name="Rechteck 436">
                <a:extLst>
                  <a:ext uri="{FF2B5EF4-FFF2-40B4-BE49-F238E27FC236}">
                    <a16:creationId xmlns:a16="http://schemas.microsoft.com/office/drawing/2014/main" id="{8C037B84-82BE-4519-8030-425D31D79954}"/>
                  </a:ext>
                </a:extLst>
              </p:cNvPr>
              <p:cNvSpPr/>
              <p:nvPr/>
            </p:nvSpPr>
            <p:spPr>
              <a:xfrm>
                <a:off x="1903621" y="2107274"/>
                <a:ext cx="313809" cy="167614"/>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51" name="Rechteck 437">
                <a:extLst>
                  <a:ext uri="{FF2B5EF4-FFF2-40B4-BE49-F238E27FC236}">
                    <a16:creationId xmlns:a16="http://schemas.microsoft.com/office/drawing/2014/main" id="{B94F5C9A-13A2-4988-84E7-14F0E2ECC539}"/>
                  </a:ext>
                </a:extLst>
              </p:cNvPr>
              <p:cNvSpPr/>
              <p:nvPr/>
            </p:nvSpPr>
            <p:spPr>
              <a:xfrm>
                <a:off x="1682463" y="2107274"/>
                <a:ext cx="81225" cy="392468"/>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52" name="Rechteck 438">
                <a:extLst>
                  <a:ext uri="{FF2B5EF4-FFF2-40B4-BE49-F238E27FC236}">
                    <a16:creationId xmlns:a16="http://schemas.microsoft.com/office/drawing/2014/main" id="{9DB9C2E1-2A7B-4ABA-9964-4459794A7208}"/>
                  </a:ext>
                </a:extLst>
              </p:cNvPr>
              <p:cNvSpPr/>
              <p:nvPr/>
            </p:nvSpPr>
            <p:spPr>
              <a:xfrm>
                <a:off x="1760377" y="2107274"/>
                <a:ext cx="81225" cy="392468"/>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53" name="Freihandform: Form 439">
                <a:extLst>
                  <a:ext uri="{FF2B5EF4-FFF2-40B4-BE49-F238E27FC236}">
                    <a16:creationId xmlns:a16="http://schemas.microsoft.com/office/drawing/2014/main" id="{3D7ECD82-6D5B-42D1-8373-3E67D1554642}"/>
                  </a:ext>
                </a:extLst>
              </p:cNvPr>
              <p:cNvSpPr/>
              <p:nvPr/>
            </p:nvSpPr>
            <p:spPr>
              <a:xfrm>
                <a:off x="1490664" y="2107274"/>
                <a:ext cx="164705" cy="143616"/>
              </a:xfrm>
              <a:custGeom>
                <a:avLst/>
                <a:gdLst>
                  <a:gd name="connsiteX0" fmla="*/ 146175 w 164705"/>
                  <a:gd name="connsiteY0" fmla="*/ 0 h 143616"/>
                  <a:gd name="connsiteX1" fmla="*/ 164705 w 164705"/>
                  <a:gd name="connsiteY1" fmla="*/ 0 h 143616"/>
                  <a:gd name="connsiteX2" fmla="*/ 164705 w 164705"/>
                  <a:gd name="connsiteY2" fmla="*/ 143616 h 143616"/>
                  <a:gd name="connsiteX3" fmla="*/ 0 w 164705"/>
                  <a:gd name="connsiteY3" fmla="*/ 143616 h 143616"/>
                  <a:gd name="connsiteX4" fmla="*/ 88811 w 164705"/>
                  <a:gd name="connsiteY4" fmla="*/ 29851 h 143616"/>
                  <a:gd name="connsiteX5" fmla="*/ 106950 w 164705"/>
                  <a:gd name="connsiteY5" fmla="*/ 15939 h 143616"/>
                  <a:gd name="connsiteX6" fmla="*/ 141579 w 164705"/>
                  <a:gd name="connsiteY6" fmla="*/ 1587 h 143616"/>
                  <a:gd name="connsiteX7" fmla="*/ 146175 w 164705"/>
                  <a:gd name="connsiteY7" fmla="*/ 1579 h 143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705" h="143616">
                    <a:moveTo>
                      <a:pt x="146175" y="0"/>
                    </a:moveTo>
                    <a:lnTo>
                      <a:pt x="164705" y="0"/>
                    </a:lnTo>
                    <a:lnTo>
                      <a:pt x="164705" y="143616"/>
                    </a:lnTo>
                    <a:lnTo>
                      <a:pt x="0" y="143616"/>
                    </a:lnTo>
                    <a:lnTo>
                      <a:pt x="88811" y="29851"/>
                    </a:lnTo>
                    <a:lnTo>
                      <a:pt x="106950" y="15939"/>
                    </a:lnTo>
                    <a:cubicBezTo>
                      <a:pt x="118772" y="8761"/>
                      <a:pt x="130360" y="3798"/>
                      <a:pt x="141579" y="1587"/>
                    </a:cubicBezTo>
                    <a:lnTo>
                      <a:pt x="146175" y="1579"/>
                    </a:lnTo>
                    <a:close/>
                  </a:path>
                </a:pathLst>
              </a:cu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54" name="Ellipse 440">
                <a:extLst>
                  <a:ext uri="{FF2B5EF4-FFF2-40B4-BE49-F238E27FC236}">
                    <a16:creationId xmlns:a16="http://schemas.microsoft.com/office/drawing/2014/main" id="{C9A9BAD7-C741-449F-B125-CCF2C46705DC}"/>
                  </a:ext>
                </a:extLst>
              </p:cNvPr>
              <p:cNvSpPr/>
              <p:nvPr/>
            </p:nvSpPr>
            <p:spPr>
              <a:xfrm>
                <a:off x="1467716" y="2434772"/>
                <a:ext cx="136697" cy="136697"/>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55" name="Ellipse 441">
                <a:extLst>
                  <a:ext uri="{FF2B5EF4-FFF2-40B4-BE49-F238E27FC236}">
                    <a16:creationId xmlns:a16="http://schemas.microsoft.com/office/drawing/2014/main" id="{F3C569B3-C1C3-43E3-A08A-60121949F1BA}"/>
                  </a:ext>
                </a:extLst>
              </p:cNvPr>
              <p:cNvSpPr/>
              <p:nvPr/>
            </p:nvSpPr>
            <p:spPr>
              <a:xfrm>
                <a:off x="1945031" y="2434772"/>
                <a:ext cx="136697" cy="136697"/>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56" name="Ellipse 442">
                <a:extLst>
                  <a:ext uri="{FF2B5EF4-FFF2-40B4-BE49-F238E27FC236}">
                    <a16:creationId xmlns:a16="http://schemas.microsoft.com/office/drawing/2014/main" id="{FEADB69E-FB67-4FD6-8F3F-5654BFF32441}"/>
                  </a:ext>
                </a:extLst>
              </p:cNvPr>
              <p:cNvSpPr/>
              <p:nvPr/>
            </p:nvSpPr>
            <p:spPr>
              <a:xfrm>
                <a:off x="2716178" y="2434772"/>
                <a:ext cx="136697" cy="136697"/>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grpSp>
          <p:nvGrpSpPr>
            <p:cNvPr id="42" name="Gruppieren 443">
              <a:extLst>
                <a:ext uri="{FF2B5EF4-FFF2-40B4-BE49-F238E27FC236}">
                  <a16:creationId xmlns:a16="http://schemas.microsoft.com/office/drawing/2014/main" id="{292D2442-0243-41F3-BC67-ACB688A32B7C}"/>
                </a:ext>
              </a:extLst>
            </p:cNvPr>
            <p:cNvGrpSpPr/>
            <p:nvPr userDrawn="1"/>
          </p:nvGrpSpPr>
          <p:grpSpPr>
            <a:xfrm flipH="1">
              <a:off x="1580421" y="2296065"/>
              <a:ext cx="214156" cy="100767"/>
              <a:chOff x="3988594" y="2281238"/>
              <a:chExt cx="1243382" cy="581391"/>
            </a:xfrm>
            <a:solidFill>
              <a:srgbClr val="BEC8D2">
                <a:lumMod val="20000"/>
                <a:lumOff val="80000"/>
              </a:srgbClr>
            </a:solidFill>
          </p:grpSpPr>
          <p:sp>
            <p:nvSpPr>
              <p:cNvPr id="144" name="Ellipse 444">
                <a:extLst>
                  <a:ext uri="{FF2B5EF4-FFF2-40B4-BE49-F238E27FC236}">
                    <a16:creationId xmlns:a16="http://schemas.microsoft.com/office/drawing/2014/main" id="{ADE9473E-7B88-47EF-9F08-4BFEF9BE906D}"/>
                  </a:ext>
                </a:extLst>
              </p:cNvPr>
              <p:cNvSpPr/>
              <p:nvPr/>
            </p:nvSpPr>
            <p:spPr>
              <a:xfrm>
                <a:off x="4860412" y="2648611"/>
                <a:ext cx="214018" cy="214018"/>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45" name="Ellipse 445">
                <a:extLst>
                  <a:ext uri="{FF2B5EF4-FFF2-40B4-BE49-F238E27FC236}">
                    <a16:creationId xmlns:a16="http://schemas.microsoft.com/office/drawing/2014/main" id="{3AC36586-6393-405C-A408-F75570075322}"/>
                  </a:ext>
                </a:extLst>
              </p:cNvPr>
              <p:cNvSpPr/>
              <p:nvPr/>
            </p:nvSpPr>
            <p:spPr>
              <a:xfrm>
                <a:off x="4107201" y="2648611"/>
                <a:ext cx="214018" cy="214018"/>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46" name="Freihandform: Form 446">
                <a:extLst>
                  <a:ext uri="{FF2B5EF4-FFF2-40B4-BE49-F238E27FC236}">
                    <a16:creationId xmlns:a16="http://schemas.microsoft.com/office/drawing/2014/main" id="{A26DB615-9ADE-4CB1-A747-72B61F8500A7}"/>
                  </a:ext>
                </a:extLst>
              </p:cNvPr>
              <p:cNvSpPr/>
              <p:nvPr/>
            </p:nvSpPr>
            <p:spPr>
              <a:xfrm>
                <a:off x="3988594" y="2281238"/>
                <a:ext cx="1243382" cy="481012"/>
              </a:xfrm>
              <a:custGeom>
                <a:avLst/>
                <a:gdLst>
                  <a:gd name="connsiteX0" fmla="*/ 302419 w 1243382"/>
                  <a:gd name="connsiteY0" fmla="*/ 0 h 481012"/>
                  <a:gd name="connsiteX1" fmla="*/ 692944 w 1243382"/>
                  <a:gd name="connsiteY1" fmla="*/ 2381 h 481012"/>
                  <a:gd name="connsiteX2" fmla="*/ 788194 w 1243382"/>
                  <a:gd name="connsiteY2" fmla="*/ 33337 h 481012"/>
                  <a:gd name="connsiteX3" fmla="*/ 897731 w 1243382"/>
                  <a:gd name="connsiteY3" fmla="*/ 204787 h 481012"/>
                  <a:gd name="connsiteX4" fmla="*/ 952500 w 1243382"/>
                  <a:gd name="connsiteY4" fmla="*/ 240506 h 481012"/>
                  <a:gd name="connsiteX5" fmla="*/ 1183481 w 1243382"/>
                  <a:gd name="connsiteY5" fmla="*/ 242887 h 481012"/>
                  <a:gd name="connsiteX6" fmla="*/ 1240631 w 1243382"/>
                  <a:gd name="connsiteY6" fmla="*/ 290512 h 481012"/>
                  <a:gd name="connsiteX7" fmla="*/ 1243012 w 1243382"/>
                  <a:gd name="connsiteY7" fmla="*/ 481012 h 481012"/>
                  <a:gd name="connsiteX8" fmla="*/ 1084907 w 1243382"/>
                  <a:gd name="connsiteY8" fmla="*/ 478985 h 481012"/>
                  <a:gd name="connsiteX9" fmla="*/ 1085836 w 1243382"/>
                  <a:gd name="connsiteY9" fmla="*/ 474382 h 481012"/>
                  <a:gd name="connsiteX10" fmla="*/ 978827 w 1243382"/>
                  <a:gd name="connsiteY10" fmla="*/ 367373 h 481012"/>
                  <a:gd name="connsiteX11" fmla="*/ 871818 w 1243382"/>
                  <a:gd name="connsiteY11" fmla="*/ 474382 h 481012"/>
                  <a:gd name="connsiteX12" fmla="*/ 872197 w 1243382"/>
                  <a:gd name="connsiteY12" fmla="*/ 476259 h 481012"/>
                  <a:gd name="connsiteX13" fmla="*/ 871537 w 1243382"/>
                  <a:gd name="connsiteY13" fmla="*/ 476250 h 481012"/>
                  <a:gd name="connsiteX14" fmla="*/ 338137 w 1243382"/>
                  <a:gd name="connsiteY14" fmla="*/ 481012 h 481012"/>
                  <a:gd name="connsiteX15" fmla="*/ 331297 w 1243382"/>
                  <a:gd name="connsiteY15" fmla="*/ 480964 h 481012"/>
                  <a:gd name="connsiteX16" fmla="*/ 332625 w 1243382"/>
                  <a:gd name="connsiteY16" fmla="*/ 474382 h 481012"/>
                  <a:gd name="connsiteX17" fmla="*/ 225616 w 1243382"/>
                  <a:gd name="connsiteY17" fmla="*/ 367373 h 481012"/>
                  <a:gd name="connsiteX18" fmla="*/ 118607 w 1243382"/>
                  <a:gd name="connsiteY18" fmla="*/ 474382 h 481012"/>
                  <a:gd name="connsiteX19" fmla="*/ 119633 w 1243382"/>
                  <a:gd name="connsiteY19" fmla="*/ 479463 h 481012"/>
                  <a:gd name="connsiteX20" fmla="*/ 2381 w 1243382"/>
                  <a:gd name="connsiteY20" fmla="*/ 478631 h 481012"/>
                  <a:gd name="connsiteX21" fmla="*/ 0 w 1243382"/>
                  <a:gd name="connsiteY21" fmla="*/ 235743 h 481012"/>
                  <a:gd name="connsiteX22" fmla="*/ 97631 w 1243382"/>
                  <a:gd name="connsiteY22" fmla="*/ 92868 h 481012"/>
                  <a:gd name="connsiteX23" fmla="*/ 302419 w 1243382"/>
                  <a:gd name="connsiteY23" fmla="*/ 0 h 48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43382" h="481012">
                    <a:moveTo>
                      <a:pt x="302419" y="0"/>
                    </a:moveTo>
                    <a:lnTo>
                      <a:pt x="692944" y="2381"/>
                    </a:lnTo>
                    <a:cubicBezTo>
                      <a:pt x="773907" y="7937"/>
                      <a:pt x="754063" y="-397"/>
                      <a:pt x="788194" y="33337"/>
                    </a:cubicBezTo>
                    <a:cubicBezTo>
                      <a:pt x="822325" y="67071"/>
                      <a:pt x="870347" y="170259"/>
                      <a:pt x="897731" y="204787"/>
                    </a:cubicBezTo>
                    <a:cubicBezTo>
                      <a:pt x="925115" y="239315"/>
                      <a:pt x="904875" y="234156"/>
                      <a:pt x="952500" y="240506"/>
                    </a:cubicBezTo>
                    <a:cubicBezTo>
                      <a:pt x="1029494" y="241300"/>
                      <a:pt x="1106508" y="244861"/>
                      <a:pt x="1183481" y="242887"/>
                    </a:cubicBezTo>
                    <a:cubicBezTo>
                      <a:pt x="1214437" y="242093"/>
                      <a:pt x="1243012" y="260349"/>
                      <a:pt x="1240631" y="290512"/>
                    </a:cubicBezTo>
                    <a:cubicBezTo>
                      <a:pt x="1238250" y="320675"/>
                      <a:pt x="1244997" y="411956"/>
                      <a:pt x="1243012" y="481012"/>
                    </a:cubicBezTo>
                    <a:lnTo>
                      <a:pt x="1084907" y="478985"/>
                    </a:lnTo>
                    <a:lnTo>
                      <a:pt x="1085836" y="474382"/>
                    </a:lnTo>
                    <a:cubicBezTo>
                      <a:pt x="1085836" y="415283"/>
                      <a:pt x="1037926" y="367373"/>
                      <a:pt x="978827" y="367373"/>
                    </a:cubicBezTo>
                    <a:cubicBezTo>
                      <a:pt x="919728" y="367373"/>
                      <a:pt x="871818" y="415283"/>
                      <a:pt x="871818" y="474382"/>
                    </a:cubicBezTo>
                    <a:lnTo>
                      <a:pt x="872197" y="476259"/>
                    </a:lnTo>
                    <a:lnTo>
                      <a:pt x="871537" y="476250"/>
                    </a:lnTo>
                    <a:lnTo>
                      <a:pt x="338137" y="481012"/>
                    </a:lnTo>
                    <a:lnTo>
                      <a:pt x="331297" y="480964"/>
                    </a:lnTo>
                    <a:lnTo>
                      <a:pt x="332625" y="474382"/>
                    </a:lnTo>
                    <a:cubicBezTo>
                      <a:pt x="332625" y="415283"/>
                      <a:pt x="284715" y="367373"/>
                      <a:pt x="225616" y="367373"/>
                    </a:cubicBezTo>
                    <a:cubicBezTo>
                      <a:pt x="166517" y="367373"/>
                      <a:pt x="118607" y="415283"/>
                      <a:pt x="118607" y="474382"/>
                    </a:cubicBezTo>
                    <a:lnTo>
                      <a:pt x="119633" y="479463"/>
                    </a:lnTo>
                    <a:lnTo>
                      <a:pt x="2381" y="478631"/>
                    </a:lnTo>
                    <a:cubicBezTo>
                      <a:pt x="1587" y="397668"/>
                      <a:pt x="794" y="316706"/>
                      <a:pt x="0" y="235743"/>
                    </a:cubicBezTo>
                    <a:lnTo>
                      <a:pt x="97631" y="92868"/>
                    </a:lnTo>
                    <a:cubicBezTo>
                      <a:pt x="148034" y="53578"/>
                      <a:pt x="203200" y="15081"/>
                      <a:pt x="302419" y="0"/>
                    </a:cubicBezTo>
                    <a:close/>
                  </a:path>
                </a:pathLst>
              </a:cu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grpSp>
          <p:nvGrpSpPr>
            <p:cNvPr id="43" name="Gruppieren 447">
              <a:extLst>
                <a:ext uri="{FF2B5EF4-FFF2-40B4-BE49-F238E27FC236}">
                  <a16:creationId xmlns:a16="http://schemas.microsoft.com/office/drawing/2014/main" id="{80FFFD7F-ECA5-4A06-B49A-C54EE508A669}"/>
                </a:ext>
              </a:extLst>
            </p:cNvPr>
            <p:cNvGrpSpPr/>
            <p:nvPr userDrawn="1"/>
          </p:nvGrpSpPr>
          <p:grpSpPr>
            <a:xfrm flipH="1">
              <a:off x="2465531" y="2296065"/>
              <a:ext cx="214156" cy="100767"/>
              <a:chOff x="3988594" y="2281238"/>
              <a:chExt cx="1243382" cy="581391"/>
            </a:xfrm>
            <a:solidFill>
              <a:srgbClr val="BEC8D2">
                <a:lumMod val="20000"/>
                <a:lumOff val="80000"/>
              </a:srgbClr>
            </a:solidFill>
          </p:grpSpPr>
          <p:sp>
            <p:nvSpPr>
              <p:cNvPr id="141" name="Ellipse 448">
                <a:extLst>
                  <a:ext uri="{FF2B5EF4-FFF2-40B4-BE49-F238E27FC236}">
                    <a16:creationId xmlns:a16="http://schemas.microsoft.com/office/drawing/2014/main" id="{8E95F6A5-E176-46DD-9D3C-1A7B31F9BD18}"/>
                  </a:ext>
                </a:extLst>
              </p:cNvPr>
              <p:cNvSpPr/>
              <p:nvPr/>
            </p:nvSpPr>
            <p:spPr>
              <a:xfrm>
                <a:off x="4860412" y="2648611"/>
                <a:ext cx="214018" cy="214018"/>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42" name="Ellipse 449">
                <a:extLst>
                  <a:ext uri="{FF2B5EF4-FFF2-40B4-BE49-F238E27FC236}">
                    <a16:creationId xmlns:a16="http://schemas.microsoft.com/office/drawing/2014/main" id="{AF411B67-5C4D-4BBB-A880-D23A49F1B323}"/>
                  </a:ext>
                </a:extLst>
              </p:cNvPr>
              <p:cNvSpPr/>
              <p:nvPr/>
            </p:nvSpPr>
            <p:spPr>
              <a:xfrm>
                <a:off x="4107201" y="2648611"/>
                <a:ext cx="214018" cy="214018"/>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43" name="Freihandform: Form 450">
                <a:extLst>
                  <a:ext uri="{FF2B5EF4-FFF2-40B4-BE49-F238E27FC236}">
                    <a16:creationId xmlns:a16="http://schemas.microsoft.com/office/drawing/2014/main" id="{CFDBCE7A-7FCB-4F2B-BCD9-758F4C708134}"/>
                  </a:ext>
                </a:extLst>
              </p:cNvPr>
              <p:cNvSpPr/>
              <p:nvPr/>
            </p:nvSpPr>
            <p:spPr>
              <a:xfrm>
                <a:off x="3988594" y="2281238"/>
                <a:ext cx="1243382" cy="481012"/>
              </a:xfrm>
              <a:custGeom>
                <a:avLst/>
                <a:gdLst>
                  <a:gd name="connsiteX0" fmla="*/ 302419 w 1243382"/>
                  <a:gd name="connsiteY0" fmla="*/ 0 h 481012"/>
                  <a:gd name="connsiteX1" fmla="*/ 692944 w 1243382"/>
                  <a:gd name="connsiteY1" fmla="*/ 2381 h 481012"/>
                  <a:gd name="connsiteX2" fmla="*/ 788194 w 1243382"/>
                  <a:gd name="connsiteY2" fmla="*/ 33337 h 481012"/>
                  <a:gd name="connsiteX3" fmla="*/ 897731 w 1243382"/>
                  <a:gd name="connsiteY3" fmla="*/ 204787 h 481012"/>
                  <a:gd name="connsiteX4" fmla="*/ 952500 w 1243382"/>
                  <a:gd name="connsiteY4" fmla="*/ 240506 h 481012"/>
                  <a:gd name="connsiteX5" fmla="*/ 1183481 w 1243382"/>
                  <a:gd name="connsiteY5" fmla="*/ 242887 h 481012"/>
                  <a:gd name="connsiteX6" fmla="*/ 1240631 w 1243382"/>
                  <a:gd name="connsiteY6" fmla="*/ 290512 h 481012"/>
                  <a:gd name="connsiteX7" fmla="*/ 1243012 w 1243382"/>
                  <a:gd name="connsiteY7" fmla="*/ 481012 h 481012"/>
                  <a:gd name="connsiteX8" fmla="*/ 1084907 w 1243382"/>
                  <a:gd name="connsiteY8" fmla="*/ 478985 h 481012"/>
                  <a:gd name="connsiteX9" fmla="*/ 1085836 w 1243382"/>
                  <a:gd name="connsiteY9" fmla="*/ 474382 h 481012"/>
                  <a:gd name="connsiteX10" fmla="*/ 978827 w 1243382"/>
                  <a:gd name="connsiteY10" fmla="*/ 367373 h 481012"/>
                  <a:gd name="connsiteX11" fmla="*/ 871818 w 1243382"/>
                  <a:gd name="connsiteY11" fmla="*/ 474382 h 481012"/>
                  <a:gd name="connsiteX12" fmla="*/ 872197 w 1243382"/>
                  <a:gd name="connsiteY12" fmla="*/ 476259 h 481012"/>
                  <a:gd name="connsiteX13" fmla="*/ 871537 w 1243382"/>
                  <a:gd name="connsiteY13" fmla="*/ 476250 h 481012"/>
                  <a:gd name="connsiteX14" fmla="*/ 338137 w 1243382"/>
                  <a:gd name="connsiteY14" fmla="*/ 481012 h 481012"/>
                  <a:gd name="connsiteX15" fmla="*/ 331297 w 1243382"/>
                  <a:gd name="connsiteY15" fmla="*/ 480964 h 481012"/>
                  <a:gd name="connsiteX16" fmla="*/ 332625 w 1243382"/>
                  <a:gd name="connsiteY16" fmla="*/ 474382 h 481012"/>
                  <a:gd name="connsiteX17" fmla="*/ 225616 w 1243382"/>
                  <a:gd name="connsiteY17" fmla="*/ 367373 h 481012"/>
                  <a:gd name="connsiteX18" fmla="*/ 118607 w 1243382"/>
                  <a:gd name="connsiteY18" fmla="*/ 474382 h 481012"/>
                  <a:gd name="connsiteX19" fmla="*/ 119633 w 1243382"/>
                  <a:gd name="connsiteY19" fmla="*/ 479463 h 481012"/>
                  <a:gd name="connsiteX20" fmla="*/ 2381 w 1243382"/>
                  <a:gd name="connsiteY20" fmla="*/ 478631 h 481012"/>
                  <a:gd name="connsiteX21" fmla="*/ 0 w 1243382"/>
                  <a:gd name="connsiteY21" fmla="*/ 235743 h 481012"/>
                  <a:gd name="connsiteX22" fmla="*/ 97631 w 1243382"/>
                  <a:gd name="connsiteY22" fmla="*/ 92868 h 481012"/>
                  <a:gd name="connsiteX23" fmla="*/ 302419 w 1243382"/>
                  <a:gd name="connsiteY23" fmla="*/ 0 h 48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43382" h="481012">
                    <a:moveTo>
                      <a:pt x="302419" y="0"/>
                    </a:moveTo>
                    <a:lnTo>
                      <a:pt x="692944" y="2381"/>
                    </a:lnTo>
                    <a:cubicBezTo>
                      <a:pt x="773907" y="7937"/>
                      <a:pt x="754063" y="-397"/>
                      <a:pt x="788194" y="33337"/>
                    </a:cubicBezTo>
                    <a:cubicBezTo>
                      <a:pt x="822325" y="67071"/>
                      <a:pt x="870347" y="170259"/>
                      <a:pt x="897731" y="204787"/>
                    </a:cubicBezTo>
                    <a:cubicBezTo>
                      <a:pt x="925115" y="239315"/>
                      <a:pt x="904875" y="234156"/>
                      <a:pt x="952500" y="240506"/>
                    </a:cubicBezTo>
                    <a:cubicBezTo>
                      <a:pt x="1029494" y="241300"/>
                      <a:pt x="1106508" y="244861"/>
                      <a:pt x="1183481" y="242887"/>
                    </a:cubicBezTo>
                    <a:cubicBezTo>
                      <a:pt x="1214437" y="242093"/>
                      <a:pt x="1243012" y="260349"/>
                      <a:pt x="1240631" y="290512"/>
                    </a:cubicBezTo>
                    <a:cubicBezTo>
                      <a:pt x="1238250" y="320675"/>
                      <a:pt x="1244997" y="411956"/>
                      <a:pt x="1243012" y="481012"/>
                    </a:cubicBezTo>
                    <a:lnTo>
                      <a:pt x="1084907" y="478985"/>
                    </a:lnTo>
                    <a:lnTo>
                      <a:pt x="1085836" y="474382"/>
                    </a:lnTo>
                    <a:cubicBezTo>
                      <a:pt x="1085836" y="415283"/>
                      <a:pt x="1037926" y="367373"/>
                      <a:pt x="978827" y="367373"/>
                    </a:cubicBezTo>
                    <a:cubicBezTo>
                      <a:pt x="919728" y="367373"/>
                      <a:pt x="871818" y="415283"/>
                      <a:pt x="871818" y="474382"/>
                    </a:cubicBezTo>
                    <a:lnTo>
                      <a:pt x="872197" y="476259"/>
                    </a:lnTo>
                    <a:lnTo>
                      <a:pt x="871537" y="476250"/>
                    </a:lnTo>
                    <a:lnTo>
                      <a:pt x="338137" y="481012"/>
                    </a:lnTo>
                    <a:lnTo>
                      <a:pt x="331297" y="480964"/>
                    </a:lnTo>
                    <a:lnTo>
                      <a:pt x="332625" y="474382"/>
                    </a:lnTo>
                    <a:cubicBezTo>
                      <a:pt x="332625" y="415283"/>
                      <a:pt x="284715" y="367373"/>
                      <a:pt x="225616" y="367373"/>
                    </a:cubicBezTo>
                    <a:cubicBezTo>
                      <a:pt x="166517" y="367373"/>
                      <a:pt x="118607" y="415283"/>
                      <a:pt x="118607" y="474382"/>
                    </a:cubicBezTo>
                    <a:lnTo>
                      <a:pt x="119633" y="479463"/>
                    </a:lnTo>
                    <a:lnTo>
                      <a:pt x="2381" y="478631"/>
                    </a:lnTo>
                    <a:cubicBezTo>
                      <a:pt x="1587" y="397668"/>
                      <a:pt x="794" y="316706"/>
                      <a:pt x="0" y="235743"/>
                    </a:cubicBezTo>
                    <a:lnTo>
                      <a:pt x="97631" y="92868"/>
                    </a:lnTo>
                    <a:cubicBezTo>
                      <a:pt x="148034" y="53578"/>
                      <a:pt x="203200" y="15081"/>
                      <a:pt x="302419" y="0"/>
                    </a:cubicBezTo>
                    <a:close/>
                  </a:path>
                </a:pathLst>
              </a:cu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grpSp>
          <p:nvGrpSpPr>
            <p:cNvPr id="44" name="Gruppieren 451">
              <a:extLst>
                <a:ext uri="{FF2B5EF4-FFF2-40B4-BE49-F238E27FC236}">
                  <a16:creationId xmlns:a16="http://schemas.microsoft.com/office/drawing/2014/main" id="{3BBC1064-2C1F-4567-8EBA-B75C5B2DEF89}"/>
                </a:ext>
              </a:extLst>
            </p:cNvPr>
            <p:cNvGrpSpPr>
              <a:grpSpLocks/>
            </p:cNvGrpSpPr>
            <p:nvPr userDrawn="1"/>
          </p:nvGrpSpPr>
          <p:grpSpPr bwMode="auto">
            <a:xfrm>
              <a:off x="57826" y="2418930"/>
              <a:ext cx="8219638" cy="45719"/>
              <a:chOff x="209166" y="2355877"/>
              <a:chExt cx="8120357" cy="0"/>
            </a:xfrm>
          </p:grpSpPr>
          <p:grpSp>
            <p:nvGrpSpPr>
              <p:cNvPr id="87" name="Gruppieren 452">
                <a:extLst>
                  <a:ext uri="{FF2B5EF4-FFF2-40B4-BE49-F238E27FC236}">
                    <a16:creationId xmlns:a16="http://schemas.microsoft.com/office/drawing/2014/main" id="{8A27A195-65E8-4077-AA1B-AC02447EA9A0}"/>
                  </a:ext>
                </a:extLst>
              </p:cNvPr>
              <p:cNvGrpSpPr>
                <a:grpSpLocks/>
              </p:cNvGrpSpPr>
              <p:nvPr/>
            </p:nvGrpSpPr>
            <p:grpSpPr bwMode="auto">
              <a:xfrm>
                <a:off x="2941118" y="2355877"/>
                <a:ext cx="1290475" cy="0"/>
                <a:chOff x="2952383" y="2367944"/>
                <a:chExt cx="1409257" cy="0"/>
              </a:xfrm>
            </p:grpSpPr>
            <p:cxnSp>
              <p:nvCxnSpPr>
                <p:cNvPr id="133" name="Gerader Verbinder 601">
                  <a:extLst>
                    <a:ext uri="{FF2B5EF4-FFF2-40B4-BE49-F238E27FC236}">
                      <a16:creationId xmlns:a16="http://schemas.microsoft.com/office/drawing/2014/main" id="{118A6D8D-463E-4E68-B460-5B48366B507D}"/>
                    </a:ext>
                  </a:extLst>
                </p:cNvPr>
                <p:cNvCxnSpPr>
                  <a:cxnSpLocks/>
                </p:cNvCxnSpPr>
                <p:nvPr/>
              </p:nvCxnSpPr>
              <p:spPr bwMode="auto">
                <a:xfrm>
                  <a:off x="2952383" y="2367944"/>
                  <a:ext cx="108000" cy="0"/>
                </a:xfrm>
                <a:prstGeom prst="line">
                  <a:avLst/>
                </a:prstGeom>
                <a:noFill/>
                <a:ln w="8001" algn="ctr">
                  <a:solidFill>
                    <a:schemeClr val="tx2"/>
                  </a:solidFill>
                  <a:round/>
                  <a:headEnd/>
                  <a:tailEnd/>
                </a:ln>
              </p:spPr>
            </p:cxnSp>
            <p:cxnSp>
              <p:nvCxnSpPr>
                <p:cNvPr id="134" name="Gerader Verbinder 601">
                  <a:extLst>
                    <a:ext uri="{FF2B5EF4-FFF2-40B4-BE49-F238E27FC236}">
                      <a16:creationId xmlns:a16="http://schemas.microsoft.com/office/drawing/2014/main" id="{BCD56E47-CE44-4CD6-B922-C2BBD810C37A}"/>
                    </a:ext>
                  </a:extLst>
                </p:cNvPr>
                <p:cNvCxnSpPr>
                  <a:cxnSpLocks/>
                </p:cNvCxnSpPr>
                <p:nvPr/>
              </p:nvCxnSpPr>
              <p:spPr bwMode="auto">
                <a:xfrm>
                  <a:off x="3138277" y="2367944"/>
                  <a:ext cx="108000" cy="0"/>
                </a:xfrm>
                <a:prstGeom prst="line">
                  <a:avLst/>
                </a:prstGeom>
                <a:noFill/>
                <a:ln w="8001" algn="ctr">
                  <a:solidFill>
                    <a:schemeClr val="tx2"/>
                  </a:solidFill>
                  <a:round/>
                  <a:headEnd/>
                  <a:tailEnd/>
                </a:ln>
              </p:spPr>
            </p:cxnSp>
            <p:cxnSp>
              <p:nvCxnSpPr>
                <p:cNvPr id="135" name="Gerader Verbinder 601">
                  <a:extLst>
                    <a:ext uri="{FF2B5EF4-FFF2-40B4-BE49-F238E27FC236}">
                      <a16:creationId xmlns:a16="http://schemas.microsoft.com/office/drawing/2014/main" id="{1BEB579B-C2C3-4D94-8797-FB6A1B9ECF29}"/>
                    </a:ext>
                  </a:extLst>
                </p:cNvPr>
                <p:cNvCxnSpPr>
                  <a:cxnSpLocks/>
                </p:cNvCxnSpPr>
                <p:nvPr/>
              </p:nvCxnSpPr>
              <p:spPr bwMode="auto">
                <a:xfrm>
                  <a:off x="3324171" y="2367944"/>
                  <a:ext cx="108000" cy="0"/>
                </a:xfrm>
                <a:prstGeom prst="line">
                  <a:avLst/>
                </a:prstGeom>
                <a:noFill/>
                <a:ln w="8001" algn="ctr">
                  <a:solidFill>
                    <a:schemeClr val="tx2"/>
                  </a:solidFill>
                  <a:round/>
                  <a:headEnd/>
                  <a:tailEnd/>
                </a:ln>
              </p:spPr>
            </p:cxnSp>
            <p:cxnSp>
              <p:nvCxnSpPr>
                <p:cNvPr id="136" name="Gerader Verbinder 601">
                  <a:extLst>
                    <a:ext uri="{FF2B5EF4-FFF2-40B4-BE49-F238E27FC236}">
                      <a16:creationId xmlns:a16="http://schemas.microsoft.com/office/drawing/2014/main" id="{55A8AE78-FAE7-41B4-A006-B0C3AA9B434B}"/>
                    </a:ext>
                  </a:extLst>
                </p:cNvPr>
                <p:cNvCxnSpPr>
                  <a:cxnSpLocks/>
                </p:cNvCxnSpPr>
                <p:nvPr/>
              </p:nvCxnSpPr>
              <p:spPr bwMode="auto">
                <a:xfrm>
                  <a:off x="3510065" y="2367944"/>
                  <a:ext cx="108000" cy="0"/>
                </a:xfrm>
                <a:prstGeom prst="line">
                  <a:avLst/>
                </a:prstGeom>
                <a:noFill/>
                <a:ln w="8001" algn="ctr">
                  <a:solidFill>
                    <a:schemeClr val="tx2"/>
                  </a:solidFill>
                  <a:round/>
                  <a:headEnd/>
                  <a:tailEnd/>
                </a:ln>
              </p:spPr>
            </p:cxnSp>
            <p:cxnSp>
              <p:nvCxnSpPr>
                <p:cNvPr id="137" name="Gerader Verbinder 601">
                  <a:extLst>
                    <a:ext uri="{FF2B5EF4-FFF2-40B4-BE49-F238E27FC236}">
                      <a16:creationId xmlns:a16="http://schemas.microsoft.com/office/drawing/2014/main" id="{B9A98351-7E49-403B-972D-68147466DB54}"/>
                    </a:ext>
                  </a:extLst>
                </p:cNvPr>
                <p:cNvCxnSpPr>
                  <a:cxnSpLocks/>
                </p:cNvCxnSpPr>
                <p:nvPr/>
              </p:nvCxnSpPr>
              <p:spPr bwMode="auto">
                <a:xfrm>
                  <a:off x="3695959" y="2367944"/>
                  <a:ext cx="108000" cy="0"/>
                </a:xfrm>
                <a:prstGeom prst="line">
                  <a:avLst/>
                </a:prstGeom>
                <a:noFill/>
                <a:ln w="8001" algn="ctr">
                  <a:solidFill>
                    <a:schemeClr val="tx2"/>
                  </a:solidFill>
                  <a:round/>
                  <a:headEnd/>
                  <a:tailEnd/>
                </a:ln>
              </p:spPr>
            </p:cxnSp>
            <p:cxnSp>
              <p:nvCxnSpPr>
                <p:cNvPr id="138" name="Gerader Verbinder 601">
                  <a:extLst>
                    <a:ext uri="{FF2B5EF4-FFF2-40B4-BE49-F238E27FC236}">
                      <a16:creationId xmlns:a16="http://schemas.microsoft.com/office/drawing/2014/main" id="{F6097E0B-B951-4B70-BE15-B8DB4EB00A08}"/>
                    </a:ext>
                  </a:extLst>
                </p:cNvPr>
                <p:cNvCxnSpPr>
                  <a:cxnSpLocks/>
                </p:cNvCxnSpPr>
                <p:nvPr/>
              </p:nvCxnSpPr>
              <p:spPr bwMode="auto">
                <a:xfrm>
                  <a:off x="3881853" y="2367944"/>
                  <a:ext cx="108000" cy="0"/>
                </a:xfrm>
                <a:prstGeom prst="line">
                  <a:avLst/>
                </a:prstGeom>
                <a:noFill/>
                <a:ln w="8001" algn="ctr">
                  <a:solidFill>
                    <a:schemeClr val="tx2"/>
                  </a:solidFill>
                  <a:round/>
                  <a:headEnd/>
                  <a:tailEnd/>
                </a:ln>
              </p:spPr>
            </p:cxnSp>
            <p:cxnSp>
              <p:nvCxnSpPr>
                <p:cNvPr id="139" name="Gerader Verbinder 601">
                  <a:extLst>
                    <a:ext uri="{FF2B5EF4-FFF2-40B4-BE49-F238E27FC236}">
                      <a16:creationId xmlns:a16="http://schemas.microsoft.com/office/drawing/2014/main" id="{0FDEC8B2-4DBA-4935-8127-3B13A7B6B535}"/>
                    </a:ext>
                  </a:extLst>
                </p:cNvPr>
                <p:cNvCxnSpPr>
                  <a:cxnSpLocks/>
                </p:cNvCxnSpPr>
                <p:nvPr/>
              </p:nvCxnSpPr>
              <p:spPr bwMode="auto">
                <a:xfrm>
                  <a:off x="4067747" y="2367944"/>
                  <a:ext cx="108000" cy="0"/>
                </a:xfrm>
                <a:prstGeom prst="line">
                  <a:avLst/>
                </a:prstGeom>
                <a:noFill/>
                <a:ln w="8001" algn="ctr">
                  <a:solidFill>
                    <a:schemeClr val="tx2"/>
                  </a:solidFill>
                  <a:round/>
                  <a:headEnd/>
                  <a:tailEnd/>
                </a:ln>
              </p:spPr>
            </p:cxnSp>
            <p:cxnSp>
              <p:nvCxnSpPr>
                <p:cNvPr id="140" name="Gerader Verbinder 601">
                  <a:extLst>
                    <a:ext uri="{FF2B5EF4-FFF2-40B4-BE49-F238E27FC236}">
                      <a16:creationId xmlns:a16="http://schemas.microsoft.com/office/drawing/2014/main" id="{AF80A067-1E04-422F-8AD5-BE635E249C69}"/>
                    </a:ext>
                  </a:extLst>
                </p:cNvPr>
                <p:cNvCxnSpPr>
                  <a:cxnSpLocks/>
                </p:cNvCxnSpPr>
                <p:nvPr/>
              </p:nvCxnSpPr>
              <p:spPr bwMode="auto">
                <a:xfrm>
                  <a:off x="4253640" y="2367944"/>
                  <a:ext cx="108000" cy="0"/>
                </a:xfrm>
                <a:prstGeom prst="line">
                  <a:avLst/>
                </a:prstGeom>
                <a:noFill/>
                <a:ln w="8001" algn="ctr">
                  <a:solidFill>
                    <a:schemeClr val="tx2"/>
                  </a:solidFill>
                  <a:round/>
                  <a:headEnd/>
                  <a:tailEnd/>
                </a:ln>
              </p:spPr>
            </p:cxnSp>
          </p:grpSp>
          <p:grpSp>
            <p:nvGrpSpPr>
              <p:cNvPr id="88" name="Gruppieren 453">
                <a:extLst>
                  <a:ext uri="{FF2B5EF4-FFF2-40B4-BE49-F238E27FC236}">
                    <a16:creationId xmlns:a16="http://schemas.microsoft.com/office/drawing/2014/main" id="{223E6B21-CBC6-4CCA-BC91-54BE5B456CA6}"/>
                  </a:ext>
                </a:extLst>
              </p:cNvPr>
              <p:cNvGrpSpPr>
                <a:grpSpLocks/>
              </p:cNvGrpSpPr>
              <p:nvPr/>
            </p:nvGrpSpPr>
            <p:grpSpPr bwMode="auto">
              <a:xfrm>
                <a:off x="1575142" y="2355877"/>
                <a:ext cx="1290475" cy="0"/>
                <a:chOff x="2952383" y="2367944"/>
                <a:chExt cx="1409257" cy="0"/>
              </a:xfrm>
            </p:grpSpPr>
            <p:cxnSp>
              <p:nvCxnSpPr>
                <p:cNvPr id="125" name="Gerader Verbinder 601">
                  <a:extLst>
                    <a:ext uri="{FF2B5EF4-FFF2-40B4-BE49-F238E27FC236}">
                      <a16:creationId xmlns:a16="http://schemas.microsoft.com/office/drawing/2014/main" id="{9AC04744-FB33-44F7-BD3B-016FF6D62345}"/>
                    </a:ext>
                  </a:extLst>
                </p:cNvPr>
                <p:cNvCxnSpPr>
                  <a:cxnSpLocks/>
                </p:cNvCxnSpPr>
                <p:nvPr/>
              </p:nvCxnSpPr>
              <p:spPr bwMode="auto">
                <a:xfrm>
                  <a:off x="2952383" y="2367944"/>
                  <a:ext cx="108000" cy="0"/>
                </a:xfrm>
                <a:prstGeom prst="line">
                  <a:avLst/>
                </a:prstGeom>
                <a:noFill/>
                <a:ln w="8001" algn="ctr">
                  <a:solidFill>
                    <a:schemeClr val="tx2"/>
                  </a:solidFill>
                  <a:round/>
                  <a:headEnd/>
                  <a:tailEnd/>
                </a:ln>
              </p:spPr>
            </p:cxnSp>
            <p:cxnSp>
              <p:nvCxnSpPr>
                <p:cNvPr id="126" name="Gerader Verbinder 601">
                  <a:extLst>
                    <a:ext uri="{FF2B5EF4-FFF2-40B4-BE49-F238E27FC236}">
                      <a16:creationId xmlns:a16="http://schemas.microsoft.com/office/drawing/2014/main" id="{5E519D8C-8362-4C0B-9B3E-47EA04EC2A53}"/>
                    </a:ext>
                  </a:extLst>
                </p:cNvPr>
                <p:cNvCxnSpPr>
                  <a:cxnSpLocks/>
                </p:cNvCxnSpPr>
                <p:nvPr/>
              </p:nvCxnSpPr>
              <p:spPr bwMode="auto">
                <a:xfrm>
                  <a:off x="3138277" y="2367944"/>
                  <a:ext cx="108000" cy="0"/>
                </a:xfrm>
                <a:prstGeom prst="line">
                  <a:avLst/>
                </a:prstGeom>
                <a:noFill/>
                <a:ln w="8001" algn="ctr">
                  <a:solidFill>
                    <a:schemeClr val="tx2"/>
                  </a:solidFill>
                  <a:round/>
                  <a:headEnd/>
                  <a:tailEnd/>
                </a:ln>
              </p:spPr>
            </p:cxnSp>
            <p:cxnSp>
              <p:nvCxnSpPr>
                <p:cNvPr id="127" name="Gerader Verbinder 601">
                  <a:extLst>
                    <a:ext uri="{FF2B5EF4-FFF2-40B4-BE49-F238E27FC236}">
                      <a16:creationId xmlns:a16="http://schemas.microsoft.com/office/drawing/2014/main" id="{79C7FE98-E7C7-4671-AF8B-54A5A2BC0BF8}"/>
                    </a:ext>
                  </a:extLst>
                </p:cNvPr>
                <p:cNvCxnSpPr>
                  <a:cxnSpLocks/>
                </p:cNvCxnSpPr>
                <p:nvPr/>
              </p:nvCxnSpPr>
              <p:spPr bwMode="auto">
                <a:xfrm>
                  <a:off x="3324171" y="2367944"/>
                  <a:ext cx="108000" cy="0"/>
                </a:xfrm>
                <a:prstGeom prst="line">
                  <a:avLst/>
                </a:prstGeom>
                <a:noFill/>
                <a:ln w="8001" algn="ctr">
                  <a:solidFill>
                    <a:schemeClr val="tx2"/>
                  </a:solidFill>
                  <a:round/>
                  <a:headEnd/>
                  <a:tailEnd/>
                </a:ln>
              </p:spPr>
            </p:cxnSp>
            <p:cxnSp>
              <p:nvCxnSpPr>
                <p:cNvPr id="128" name="Gerader Verbinder 601">
                  <a:extLst>
                    <a:ext uri="{FF2B5EF4-FFF2-40B4-BE49-F238E27FC236}">
                      <a16:creationId xmlns:a16="http://schemas.microsoft.com/office/drawing/2014/main" id="{C9B2559B-5019-49A1-861F-566401A26D94}"/>
                    </a:ext>
                  </a:extLst>
                </p:cNvPr>
                <p:cNvCxnSpPr>
                  <a:cxnSpLocks/>
                </p:cNvCxnSpPr>
                <p:nvPr/>
              </p:nvCxnSpPr>
              <p:spPr bwMode="auto">
                <a:xfrm>
                  <a:off x="3510065" y="2367944"/>
                  <a:ext cx="108000" cy="0"/>
                </a:xfrm>
                <a:prstGeom prst="line">
                  <a:avLst/>
                </a:prstGeom>
                <a:noFill/>
                <a:ln w="8001" algn="ctr">
                  <a:solidFill>
                    <a:schemeClr val="tx2"/>
                  </a:solidFill>
                  <a:round/>
                  <a:headEnd/>
                  <a:tailEnd/>
                </a:ln>
              </p:spPr>
            </p:cxnSp>
            <p:cxnSp>
              <p:nvCxnSpPr>
                <p:cNvPr id="129" name="Gerader Verbinder 601">
                  <a:extLst>
                    <a:ext uri="{FF2B5EF4-FFF2-40B4-BE49-F238E27FC236}">
                      <a16:creationId xmlns:a16="http://schemas.microsoft.com/office/drawing/2014/main" id="{0893045B-346A-4D5A-A2AE-BBFA4FCA3F34}"/>
                    </a:ext>
                  </a:extLst>
                </p:cNvPr>
                <p:cNvCxnSpPr>
                  <a:cxnSpLocks/>
                </p:cNvCxnSpPr>
                <p:nvPr/>
              </p:nvCxnSpPr>
              <p:spPr bwMode="auto">
                <a:xfrm>
                  <a:off x="3695959" y="2367944"/>
                  <a:ext cx="108000" cy="0"/>
                </a:xfrm>
                <a:prstGeom prst="line">
                  <a:avLst/>
                </a:prstGeom>
                <a:noFill/>
                <a:ln w="8001" algn="ctr">
                  <a:solidFill>
                    <a:schemeClr val="tx2"/>
                  </a:solidFill>
                  <a:round/>
                  <a:headEnd/>
                  <a:tailEnd/>
                </a:ln>
              </p:spPr>
            </p:cxnSp>
            <p:cxnSp>
              <p:nvCxnSpPr>
                <p:cNvPr id="130" name="Gerader Verbinder 601">
                  <a:extLst>
                    <a:ext uri="{FF2B5EF4-FFF2-40B4-BE49-F238E27FC236}">
                      <a16:creationId xmlns:a16="http://schemas.microsoft.com/office/drawing/2014/main" id="{03BAC8B6-B542-4DBB-8843-0384A68F40EC}"/>
                    </a:ext>
                  </a:extLst>
                </p:cNvPr>
                <p:cNvCxnSpPr>
                  <a:cxnSpLocks/>
                </p:cNvCxnSpPr>
                <p:nvPr/>
              </p:nvCxnSpPr>
              <p:spPr bwMode="auto">
                <a:xfrm>
                  <a:off x="3881853" y="2367944"/>
                  <a:ext cx="108000" cy="0"/>
                </a:xfrm>
                <a:prstGeom prst="line">
                  <a:avLst/>
                </a:prstGeom>
                <a:noFill/>
                <a:ln w="8001" algn="ctr">
                  <a:solidFill>
                    <a:schemeClr val="tx2"/>
                  </a:solidFill>
                  <a:round/>
                  <a:headEnd/>
                  <a:tailEnd/>
                </a:ln>
              </p:spPr>
            </p:cxnSp>
            <p:cxnSp>
              <p:nvCxnSpPr>
                <p:cNvPr id="131" name="Gerader Verbinder 601">
                  <a:extLst>
                    <a:ext uri="{FF2B5EF4-FFF2-40B4-BE49-F238E27FC236}">
                      <a16:creationId xmlns:a16="http://schemas.microsoft.com/office/drawing/2014/main" id="{75C0BD3B-C2B8-4A9C-A925-3ABAB11C240A}"/>
                    </a:ext>
                  </a:extLst>
                </p:cNvPr>
                <p:cNvCxnSpPr>
                  <a:cxnSpLocks/>
                </p:cNvCxnSpPr>
                <p:nvPr/>
              </p:nvCxnSpPr>
              <p:spPr bwMode="auto">
                <a:xfrm>
                  <a:off x="4067747" y="2367944"/>
                  <a:ext cx="108000" cy="0"/>
                </a:xfrm>
                <a:prstGeom prst="line">
                  <a:avLst/>
                </a:prstGeom>
                <a:noFill/>
                <a:ln w="8001" algn="ctr">
                  <a:solidFill>
                    <a:schemeClr val="tx2"/>
                  </a:solidFill>
                  <a:round/>
                  <a:headEnd/>
                  <a:tailEnd/>
                </a:ln>
              </p:spPr>
            </p:cxnSp>
            <p:cxnSp>
              <p:nvCxnSpPr>
                <p:cNvPr id="132" name="Gerader Verbinder 601">
                  <a:extLst>
                    <a:ext uri="{FF2B5EF4-FFF2-40B4-BE49-F238E27FC236}">
                      <a16:creationId xmlns:a16="http://schemas.microsoft.com/office/drawing/2014/main" id="{D807DBF5-CB15-4A60-AABA-BE0270C49151}"/>
                    </a:ext>
                  </a:extLst>
                </p:cNvPr>
                <p:cNvCxnSpPr>
                  <a:cxnSpLocks/>
                </p:cNvCxnSpPr>
                <p:nvPr/>
              </p:nvCxnSpPr>
              <p:spPr bwMode="auto">
                <a:xfrm>
                  <a:off x="4253640" y="2367944"/>
                  <a:ext cx="108000" cy="0"/>
                </a:xfrm>
                <a:prstGeom prst="line">
                  <a:avLst/>
                </a:prstGeom>
                <a:noFill/>
                <a:ln w="8001" algn="ctr">
                  <a:solidFill>
                    <a:schemeClr val="tx2"/>
                  </a:solidFill>
                  <a:round/>
                  <a:headEnd/>
                  <a:tailEnd/>
                </a:ln>
              </p:spPr>
            </p:cxnSp>
          </p:grpSp>
          <p:grpSp>
            <p:nvGrpSpPr>
              <p:cNvPr id="89" name="Gruppieren 454">
                <a:extLst>
                  <a:ext uri="{FF2B5EF4-FFF2-40B4-BE49-F238E27FC236}">
                    <a16:creationId xmlns:a16="http://schemas.microsoft.com/office/drawing/2014/main" id="{BB0EAEEE-9822-487A-813D-DE9B480F060B}"/>
                  </a:ext>
                </a:extLst>
              </p:cNvPr>
              <p:cNvGrpSpPr>
                <a:grpSpLocks/>
              </p:cNvGrpSpPr>
              <p:nvPr/>
            </p:nvGrpSpPr>
            <p:grpSpPr bwMode="auto">
              <a:xfrm>
                <a:off x="4307094" y="2355877"/>
                <a:ext cx="1290475" cy="0"/>
                <a:chOff x="2952383" y="2367944"/>
                <a:chExt cx="1409257" cy="0"/>
              </a:xfrm>
            </p:grpSpPr>
            <p:cxnSp>
              <p:nvCxnSpPr>
                <p:cNvPr id="117" name="Gerader Verbinder 601">
                  <a:extLst>
                    <a:ext uri="{FF2B5EF4-FFF2-40B4-BE49-F238E27FC236}">
                      <a16:creationId xmlns:a16="http://schemas.microsoft.com/office/drawing/2014/main" id="{47386028-F1EC-436A-8515-B78299190D07}"/>
                    </a:ext>
                  </a:extLst>
                </p:cNvPr>
                <p:cNvCxnSpPr>
                  <a:cxnSpLocks/>
                </p:cNvCxnSpPr>
                <p:nvPr/>
              </p:nvCxnSpPr>
              <p:spPr bwMode="auto">
                <a:xfrm>
                  <a:off x="2952383" y="2367944"/>
                  <a:ext cx="108000" cy="0"/>
                </a:xfrm>
                <a:prstGeom prst="line">
                  <a:avLst/>
                </a:prstGeom>
                <a:noFill/>
                <a:ln w="8001" algn="ctr">
                  <a:solidFill>
                    <a:schemeClr val="tx2"/>
                  </a:solidFill>
                  <a:round/>
                  <a:headEnd/>
                  <a:tailEnd/>
                </a:ln>
              </p:spPr>
            </p:cxnSp>
            <p:cxnSp>
              <p:nvCxnSpPr>
                <p:cNvPr id="118" name="Gerader Verbinder 601">
                  <a:extLst>
                    <a:ext uri="{FF2B5EF4-FFF2-40B4-BE49-F238E27FC236}">
                      <a16:creationId xmlns:a16="http://schemas.microsoft.com/office/drawing/2014/main" id="{1117EDED-5426-4047-8BE6-027D7F0CFB45}"/>
                    </a:ext>
                  </a:extLst>
                </p:cNvPr>
                <p:cNvCxnSpPr>
                  <a:cxnSpLocks/>
                </p:cNvCxnSpPr>
                <p:nvPr/>
              </p:nvCxnSpPr>
              <p:spPr bwMode="auto">
                <a:xfrm>
                  <a:off x="3138277" y="2367944"/>
                  <a:ext cx="108000" cy="0"/>
                </a:xfrm>
                <a:prstGeom prst="line">
                  <a:avLst/>
                </a:prstGeom>
                <a:noFill/>
                <a:ln w="8001" algn="ctr">
                  <a:solidFill>
                    <a:schemeClr val="tx2"/>
                  </a:solidFill>
                  <a:round/>
                  <a:headEnd/>
                  <a:tailEnd/>
                </a:ln>
              </p:spPr>
            </p:cxnSp>
            <p:cxnSp>
              <p:nvCxnSpPr>
                <p:cNvPr id="119" name="Gerader Verbinder 601">
                  <a:extLst>
                    <a:ext uri="{FF2B5EF4-FFF2-40B4-BE49-F238E27FC236}">
                      <a16:creationId xmlns:a16="http://schemas.microsoft.com/office/drawing/2014/main" id="{5BB5BBB7-1647-49A4-A0F6-B3C0223CD3FD}"/>
                    </a:ext>
                  </a:extLst>
                </p:cNvPr>
                <p:cNvCxnSpPr>
                  <a:cxnSpLocks/>
                </p:cNvCxnSpPr>
                <p:nvPr/>
              </p:nvCxnSpPr>
              <p:spPr bwMode="auto">
                <a:xfrm>
                  <a:off x="3324171" y="2367944"/>
                  <a:ext cx="108000" cy="0"/>
                </a:xfrm>
                <a:prstGeom prst="line">
                  <a:avLst/>
                </a:prstGeom>
                <a:noFill/>
                <a:ln w="8001" algn="ctr">
                  <a:solidFill>
                    <a:schemeClr val="tx2"/>
                  </a:solidFill>
                  <a:round/>
                  <a:headEnd/>
                  <a:tailEnd/>
                </a:ln>
              </p:spPr>
            </p:cxnSp>
            <p:cxnSp>
              <p:nvCxnSpPr>
                <p:cNvPr id="120" name="Gerader Verbinder 601">
                  <a:extLst>
                    <a:ext uri="{FF2B5EF4-FFF2-40B4-BE49-F238E27FC236}">
                      <a16:creationId xmlns:a16="http://schemas.microsoft.com/office/drawing/2014/main" id="{3CC81043-DE3D-4FE5-93EF-E710BF02A4E4}"/>
                    </a:ext>
                  </a:extLst>
                </p:cNvPr>
                <p:cNvCxnSpPr>
                  <a:cxnSpLocks/>
                </p:cNvCxnSpPr>
                <p:nvPr/>
              </p:nvCxnSpPr>
              <p:spPr bwMode="auto">
                <a:xfrm>
                  <a:off x="3510065" y="2367944"/>
                  <a:ext cx="108000" cy="0"/>
                </a:xfrm>
                <a:prstGeom prst="line">
                  <a:avLst/>
                </a:prstGeom>
                <a:noFill/>
                <a:ln w="8001" algn="ctr">
                  <a:solidFill>
                    <a:schemeClr val="tx2"/>
                  </a:solidFill>
                  <a:round/>
                  <a:headEnd/>
                  <a:tailEnd/>
                </a:ln>
              </p:spPr>
            </p:cxnSp>
            <p:cxnSp>
              <p:nvCxnSpPr>
                <p:cNvPr id="121" name="Gerader Verbinder 601">
                  <a:extLst>
                    <a:ext uri="{FF2B5EF4-FFF2-40B4-BE49-F238E27FC236}">
                      <a16:creationId xmlns:a16="http://schemas.microsoft.com/office/drawing/2014/main" id="{35573661-B582-4A66-97C9-3E0693ED9317}"/>
                    </a:ext>
                  </a:extLst>
                </p:cNvPr>
                <p:cNvCxnSpPr>
                  <a:cxnSpLocks/>
                </p:cNvCxnSpPr>
                <p:nvPr/>
              </p:nvCxnSpPr>
              <p:spPr bwMode="auto">
                <a:xfrm>
                  <a:off x="3695959" y="2367944"/>
                  <a:ext cx="108000" cy="0"/>
                </a:xfrm>
                <a:prstGeom prst="line">
                  <a:avLst/>
                </a:prstGeom>
                <a:noFill/>
                <a:ln w="8001" algn="ctr">
                  <a:solidFill>
                    <a:schemeClr val="tx2"/>
                  </a:solidFill>
                  <a:round/>
                  <a:headEnd/>
                  <a:tailEnd/>
                </a:ln>
              </p:spPr>
            </p:cxnSp>
            <p:cxnSp>
              <p:nvCxnSpPr>
                <p:cNvPr id="122" name="Gerader Verbinder 601">
                  <a:extLst>
                    <a:ext uri="{FF2B5EF4-FFF2-40B4-BE49-F238E27FC236}">
                      <a16:creationId xmlns:a16="http://schemas.microsoft.com/office/drawing/2014/main" id="{30015057-D87F-473D-A64A-57E175DFAB99}"/>
                    </a:ext>
                  </a:extLst>
                </p:cNvPr>
                <p:cNvCxnSpPr>
                  <a:cxnSpLocks/>
                </p:cNvCxnSpPr>
                <p:nvPr/>
              </p:nvCxnSpPr>
              <p:spPr bwMode="auto">
                <a:xfrm>
                  <a:off x="3881853" y="2367944"/>
                  <a:ext cx="108000" cy="0"/>
                </a:xfrm>
                <a:prstGeom prst="line">
                  <a:avLst/>
                </a:prstGeom>
                <a:noFill/>
                <a:ln w="8001" algn="ctr">
                  <a:solidFill>
                    <a:schemeClr val="tx2"/>
                  </a:solidFill>
                  <a:round/>
                  <a:headEnd/>
                  <a:tailEnd/>
                </a:ln>
              </p:spPr>
            </p:cxnSp>
            <p:cxnSp>
              <p:nvCxnSpPr>
                <p:cNvPr id="123" name="Gerader Verbinder 601">
                  <a:extLst>
                    <a:ext uri="{FF2B5EF4-FFF2-40B4-BE49-F238E27FC236}">
                      <a16:creationId xmlns:a16="http://schemas.microsoft.com/office/drawing/2014/main" id="{10A3AE29-9D67-4976-B469-4993F1D50F9B}"/>
                    </a:ext>
                  </a:extLst>
                </p:cNvPr>
                <p:cNvCxnSpPr>
                  <a:cxnSpLocks/>
                </p:cNvCxnSpPr>
                <p:nvPr/>
              </p:nvCxnSpPr>
              <p:spPr bwMode="auto">
                <a:xfrm>
                  <a:off x="4067747" y="2367944"/>
                  <a:ext cx="108000" cy="0"/>
                </a:xfrm>
                <a:prstGeom prst="line">
                  <a:avLst/>
                </a:prstGeom>
                <a:noFill/>
                <a:ln w="8001" algn="ctr">
                  <a:solidFill>
                    <a:schemeClr val="tx2"/>
                  </a:solidFill>
                  <a:round/>
                  <a:headEnd/>
                  <a:tailEnd/>
                </a:ln>
              </p:spPr>
            </p:cxnSp>
            <p:cxnSp>
              <p:nvCxnSpPr>
                <p:cNvPr id="124" name="Gerader Verbinder 601">
                  <a:extLst>
                    <a:ext uri="{FF2B5EF4-FFF2-40B4-BE49-F238E27FC236}">
                      <a16:creationId xmlns:a16="http://schemas.microsoft.com/office/drawing/2014/main" id="{AE4D688C-790E-406D-B164-77CE6808B630}"/>
                    </a:ext>
                  </a:extLst>
                </p:cNvPr>
                <p:cNvCxnSpPr>
                  <a:cxnSpLocks/>
                </p:cNvCxnSpPr>
                <p:nvPr/>
              </p:nvCxnSpPr>
              <p:spPr bwMode="auto">
                <a:xfrm>
                  <a:off x="4253640" y="2367944"/>
                  <a:ext cx="108000" cy="0"/>
                </a:xfrm>
                <a:prstGeom prst="line">
                  <a:avLst/>
                </a:prstGeom>
                <a:noFill/>
                <a:ln w="8001" algn="ctr">
                  <a:solidFill>
                    <a:schemeClr val="tx2"/>
                  </a:solidFill>
                  <a:round/>
                  <a:headEnd/>
                  <a:tailEnd/>
                </a:ln>
              </p:spPr>
            </p:cxnSp>
          </p:grpSp>
          <p:grpSp>
            <p:nvGrpSpPr>
              <p:cNvPr id="90" name="Gruppieren 455">
                <a:extLst>
                  <a:ext uri="{FF2B5EF4-FFF2-40B4-BE49-F238E27FC236}">
                    <a16:creationId xmlns:a16="http://schemas.microsoft.com/office/drawing/2014/main" id="{2F449EB4-B30D-4208-8690-95728D56B1B2}"/>
                  </a:ext>
                </a:extLst>
              </p:cNvPr>
              <p:cNvGrpSpPr>
                <a:grpSpLocks/>
              </p:cNvGrpSpPr>
              <p:nvPr/>
            </p:nvGrpSpPr>
            <p:grpSpPr bwMode="auto">
              <a:xfrm>
                <a:off x="209166" y="2355877"/>
                <a:ext cx="1290475" cy="0"/>
                <a:chOff x="2952383" y="2367944"/>
                <a:chExt cx="1409257" cy="0"/>
              </a:xfrm>
            </p:grpSpPr>
            <p:cxnSp>
              <p:nvCxnSpPr>
                <p:cNvPr id="109" name="Gerader Verbinder 601">
                  <a:extLst>
                    <a:ext uri="{FF2B5EF4-FFF2-40B4-BE49-F238E27FC236}">
                      <a16:creationId xmlns:a16="http://schemas.microsoft.com/office/drawing/2014/main" id="{B91C82A3-E6B2-4E2D-A64D-1F37A57E657F}"/>
                    </a:ext>
                  </a:extLst>
                </p:cNvPr>
                <p:cNvCxnSpPr>
                  <a:cxnSpLocks/>
                </p:cNvCxnSpPr>
                <p:nvPr/>
              </p:nvCxnSpPr>
              <p:spPr bwMode="auto">
                <a:xfrm>
                  <a:off x="2952383" y="2367944"/>
                  <a:ext cx="108000" cy="0"/>
                </a:xfrm>
                <a:prstGeom prst="line">
                  <a:avLst/>
                </a:prstGeom>
                <a:noFill/>
                <a:ln w="8001" algn="ctr">
                  <a:solidFill>
                    <a:schemeClr val="tx2"/>
                  </a:solidFill>
                  <a:round/>
                  <a:headEnd/>
                  <a:tailEnd/>
                </a:ln>
              </p:spPr>
            </p:cxnSp>
            <p:cxnSp>
              <p:nvCxnSpPr>
                <p:cNvPr id="110" name="Gerader Verbinder 601">
                  <a:extLst>
                    <a:ext uri="{FF2B5EF4-FFF2-40B4-BE49-F238E27FC236}">
                      <a16:creationId xmlns:a16="http://schemas.microsoft.com/office/drawing/2014/main" id="{115945E3-D48B-4739-AAD5-13E482F407CF}"/>
                    </a:ext>
                  </a:extLst>
                </p:cNvPr>
                <p:cNvCxnSpPr>
                  <a:cxnSpLocks/>
                </p:cNvCxnSpPr>
                <p:nvPr/>
              </p:nvCxnSpPr>
              <p:spPr bwMode="auto">
                <a:xfrm>
                  <a:off x="3138277" y="2367944"/>
                  <a:ext cx="108000" cy="0"/>
                </a:xfrm>
                <a:prstGeom prst="line">
                  <a:avLst/>
                </a:prstGeom>
                <a:noFill/>
                <a:ln w="8001" algn="ctr">
                  <a:solidFill>
                    <a:schemeClr val="tx2"/>
                  </a:solidFill>
                  <a:round/>
                  <a:headEnd/>
                  <a:tailEnd/>
                </a:ln>
              </p:spPr>
            </p:cxnSp>
            <p:cxnSp>
              <p:nvCxnSpPr>
                <p:cNvPr id="111" name="Gerader Verbinder 601">
                  <a:extLst>
                    <a:ext uri="{FF2B5EF4-FFF2-40B4-BE49-F238E27FC236}">
                      <a16:creationId xmlns:a16="http://schemas.microsoft.com/office/drawing/2014/main" id="{72BCD207-70A2-44DD-9346-2842AE75A4C9}"/>
                    </a:ext>
                  </a:extLst>
                </p:cNvPr>
                <p:cNvCxnSpPr>
                  <a:cxnSpLocks/>
                </p:cNvCxnSpPr>
                <p:nvPr/>
              </p:nvCxnSpPr>
              <p:spPr bwMode="auto">
                <a:xfrm>
                  <a:off x="3324171" y="2367944"/>
                  <a:ext cx="108000" cy="0"/>
                </a:xfrm>
                <a:prstGeom prst="line">
                  <a:avLst/>
                </a:prstGeom>
                <a:noFill/>
                <a:ln w="8001" algn="ctr">
                  <a:solidFill>
                    <a:schemeClr val="tx2"/>
                  </a:solidFill>
                  <a:round/>
                  <a:headEnd/>
                  <a:tailEnd/>
                </a:ln>
              </p:spPr>
            </p:cxnSp>
            <p:cxnSp>
              <p:nvCxnSpPr>
                <p:cNvPr id="112" name="Gerader Verbinder 601">
                  <a:extLst>
                    <a:ext uri="{FF2B5EF4-FFF2-40B4-BE49-F238E27FC236}">
                      <a16:creationId xmlns:a16="http://schemas.microsoft.com/office/drawing/2014/main" id="{A04CAC15-715A-4515-A156-F0F2200A3B97}"/>
                    </a:ext>
                  </a:extLst>
                </p:cNvPr>
                <p:cNvCxnSpPr>
                  <a:cxnSpLocks/>
                </p:cNvCxnSpPr>
                <p:nvPr/>
              </p:nvCxnSpPr>
              <p:spPr bwMode="auto">
                <a:xfrm>
                  <a:off x="3510065" y="2367944"/>
                  <a:ext cx="108000" cy="0"/>
                </a:xfrm>
                <a:prstGeom prst="line">
                  <a:avLst/>
                </a:prstGeom>
                <a:noFill/>
                <a:ln w="8001" algn="ctr">
                  <a:solidFill>
                    <a:schemeClr val="tx2"/>
                  </a:solidFill>
                  <a:round/>
                  <a:headEnd/>
                  <a:tailEnd/>
                </a:ln>
              </p:spPr>
            </p:cxnSp>
            <p:cxnSp>
              <p:nvCxnSpPr>
                <p:cNvPr id="113" name="Gerader Verbinder 601">
                  <a:extLst>
                    <a:ext uri="{FF2B5EF4-FFF2-40B4-BE49-F238E27FC236}">
                      <a16:creationId xmlns:a16="http://schemas.microsoft.com/office/drawing/2014/main" id="{40376D75-7175-4FA9-A53F-00C2C5898292}"/>
                    </a:ext>
                  </a:extLst>
                </p:cNvPr>
                <p:cNvCxnSpPr>
                  <a:cxnSpLocks/>
                </p:cNvCxnSpPr>
                <p:nvPr/>
              </p:nvCxnSpPr>
              <p:spPr bwMode="auto">
                <a:xfrm>
                  <a:off x="3695959" y="2367944"/>
                  <a:ext cx="108000" cy="0"/>
                </a:xfrm>
                <a:prstGeom prst="line">
                  <a:avLst/>
                </a:prstGeom>
                <a:noFill/>
                <a:ln w="8001" algn="ctr">
                  <a:solidFill>
                    <a:schemeClr val="tx2"/>
                  </a:solidFill>
                  <a:round/>
                  <a:headEnd/>
                  <a:tailEnd/>
                </a:ln>
              </p:spPr>
            </p:cxnSp>
            <p:cxnSp>
              <p:nvCxnSpPr>
                <p:cNvPr id="114" name="Gerader Verbinder 601">
                  <a:extLst>
                    <a:ext uri="{FF2B5EF4-FFF2-40B4-BE49-F238E27FC236}">
                      <a16:creationId xmlns:a16="http://schemas.microsoft.com/office/drawing/2014/main" id="{4173FD1F-26ED-4C8A-9921-CFD40ADD98EB}"/>
                    </a:ext>
                  </a:extLst>
                </p:cNvPr>
                <p:cNvCxnSpPr>
                  <a:cxnSpLocks/>
                </p:cNvCxnSpPr>
                <p:nvPr/>
              </p:nvCxnSpPr>
              <p:spPr bwMode="auto">
                <a:xfrm>
                  <a:off x="3881853" y="2367944"/>
                  <a:ext cx="108000" cy="0"/>
                </a:xfrm>
                <a:prstGeom prst="line">
                  <a:avLst/>
                </a:prstGeom>
                <a:noFill/>
                <a:ln w="8001" algn="ctr">
                  <a:solidFill>
                    <a:schemeClr val="tx2"/>
                  </a:solidFill>
                  <a:round/>
                  <a:headEnd/>
                  <a:tailEnd/>
                </a:ln>
              </p:spPr>
            </p:cxnSp>
            <p:cxnSp>
              <p:nvCxnSpPr>
                <p:cNvPr id="115" name="Gerader Verbinder 601">
                  <a:extLst>
                    <a:ext uri="{FF2B5EF4-FFF2-40B4-BE49-F238E27FC236}">
                      <a16:creationId xmlns:a16="http://schemas.microsoft.com/office/drawing/2014/main" id="{BFA96828-7E58-4489-A081-7016C8F7DE44}"/>
                    </a:ext>
                  </a:extLst>
                </p:cNvPr>
                <p:cNvCxnSpPr>
                  <a:cxnSpLocks/>
                </p:cNvCxnSpPr>
                <p:nvPr/>
              </p:nvCxnSpPr>
              <p:spPr bwMode="auto">
                <a:xfrm>
                  <a:off x="4067747" y="2367944"/>
                  <a:ext cx="108000" cy="0"/>
                </a:xfrm>
                <a:prstGeom prst="line">
                  <a:avLst/>
                </a:prstGeom>
                <a:noFill/>
                <a:ln w="8001" algn="ctr">
                  <a:solidFill>
                    <a:schemeClr val="tx2"/>
                  </a:solidFill>
                  <a:round/>
                  <a:headEnd/>
                  <a:tailEnd/>
                </a:ln>
              </p:spPr>
            </p:cxnSp>
            <p:cxnSp>
              <p:nvCxnSpPr>
                <p:cNvPr id="116" name="Gerader Verbinder 601">
                  <a:extLst>
                    <a:ext uri="{FF2B5EF4-FFF2-40B4-BE49-F238E27FC236}">
                      <a16:creationId xmlns:a16="http://schemas.microsoft.com/office/drawing/2014/main" id="{49A786FC-92F9-4CDE-9622-3A44F659A66F}"/>
                    </a:ext>
                  </a:extLst>
                </p:cNvPr>
                <p:cNvCxnSpPr>
                  <a:cxnSpLocks/>
                </p:cNvCxnSpPr>
                <p:nvPr/>
              </p:nvCxnSpPr>
              <p:spPr bwMode="auto">
                <a:xfrm>
                  <a:off x="4253640" y="2367944"/>
                  <a:ext cx="108000" cy="0"/>
                </a:xfrm>
                <a:prstGeom prst="line">
                  <a:avLst/>
                </a:prstGeom>
                <a:noFill/>
                <a:ln w="8001" algn="ctr">
                  <a:solidFill>
                    <a:schemeClr val="tx2"/>
                  </a:solidFill>
                  <a:round/>
                  <a:headEnd/>
                  <a:tailEnd/>
                </a:ln>
              </p:spPr>
            </p:cxnSp>
          </p:grpSp>
          <p:grpSp>
            <p:nvGrpSpPr>
              <p:cNvPr id="91" name="Gruppieren 456">
                <a:extLst>
                  <a:ext uri="{FF2B5EF4-FFF2-40B4-BE49-F238E27FC236}">
                    <a16:creationId xmlns:a16="http://schemas.microsoft.com/office/drawing/2014/main" id="{366DBEA3-B0B0-4BEE-91BC-CDD6D4196E3D}"/>
                  </a:ext>
                </a:extLst>
              </p:cNvPr>
              <p:cNvGrpSpPr>
                <a:grpSpLocks/>
              </p:cNvGrpSpPr>
              <p:nvPr userDrawn="1"/>
            </p:nvGrpSpPr>
            <p:grpSpPr bwMode="auto">
              <a:xfrm>
                <a:off x="5673070" y="2355877"/>
                <a:ext cx="1290475" cy="0"/>
                <a:chOff x="2952383" y="2367944"/>
                <a:chExt cx="1409257" cy="0"/>
              </a:xfrm>
            </p:grpSpPr>
            <p:cxnSp>
              <p:nvCxnSpPr>
                <p:cNvPr id="101" name="Gerader Verbinder 601">
                  <a:extLst>
                    <a:ext uri="{FF2B5EF4-FFF2-40B4-BE49-F238E27FC236}">
                      <a16:creationId xmlns:a16="http://schemas.microsoft.com/office/drawing/2014/main" id="{75FAE890-CD2B-45CA-9F52-76C73CD6847B}"/>
                    </a:ext>
                  </a:extLst>
                </p:cNvPr>
                <p:cNvCxnSpPr>
                  <a:cxnSpLocks/>
                </p:cNvCxnSpPr>
                <p:nvPr/>
              </p:nvCxnSpPr>
              <p:spPr bwMode="auto">
                <a:xfrm>
                  <a:off x="2952383" y="2367944"/>
                  <a:ext cx="108000" cy="0"/>
                </a:xfrm>
                <a:prstGeom prst="line">
                  <a:avLst/>
                </a:prstGeom>
                <a:noFill/>
                <a:ln w="8001" algn="ctr">
                  <a:solidFill>
                    <a:schemeClr val="tx2"/>
                  </a:solidFill>
                  <a:round/>
                  <a:headEnd/>
                  <a:tailEnd/>
                </a:ln>
              </p:spPr>
            </p:cxnSp>
            <p:cxnSp>
              <p:nvCxnSpPr>
                <p:cNvPr id="102" name="Gerader Verbinder 601">
                  <a:extLst>
                    <a:ext uri="{FF2B5EF4-FFF2-40B4-BE49-F238E27FC236}">
                      <a16:creationId xmlns:a16="http://schemas.microsoft.com/office/drawing/2014/main" id="{31C72783-388E-4139-B969-D9E76B0030C8}"/>
                    </a:ext>
                  </a:extLst>
                </p:cNvPr>
                <p:cNvCxnSpPr>
                  <a:cxnSpLocks/>
                </p:cNvCxnSpPr>
                <p:nvPr/>
              </p:nvCxnSpPr>
              <p:spPr bwMode="auto">
                <a:xfrm>
                  <a:off x="3138277" y="2367944"/>
                  <a:ext cx="108000" cy="0"/>
                </a:xfrm>
                <a:prstGeom prst="line">
                  <a:avLst/>
                </a:prstGeom>
                <a:noFill/>
                <a:ln w="8001" algn="ctr">
                  <a:solidFill>
                    <a:schemeClr val="tx2"/>
                  </a:solidFill>
                  <a:round/>
                  <a:headEnd/>
                  <a:tailEnd/>
                </a:ln>
              </p:spPr>
            </p:cxnSp>
            <p:cxnSp>
              <p:nvCxnSpPr>
                <p:cNvPr id="103" name="Gerader Verbinder 601">
                  <a:extLst>
                    <a:ext uri="{FF2B5EF4-FFF2-40B4-BE49-F238E27FC236}">
                      <a16:creationId xmlns:a16="http://schemas.microsoft.com/office/drawing/2014/main" id="{0AF83D06-4DE8-4538-B09F-6E31C937FA00}"/>
                    </a:ext>
                  </a:extLst>
                </p:cNvPr>
                <p:cNvCxnSpPr>
                  <a:cxnSpLocks/>
                </p:cNvCxnSpPr>
                <p:nvPr/>
              </p:nvCxnSpPr>
              <p:spPr bwMode="auto">
                <a:xfrm>
                  <a:off x="3324171" y="2367944"/>
                  <a:ext cx="108000" cy="0"/>
                </a:xfrm>
                <a:prstGeom prst="line">
                  <a:avLst/>
                </a:prstGeom>
                <a:noFill/>
                <a:ln w="8001" algn="ctr">
                  <a:solidFill>
                    <a:schemeClr val="tx2"/>
                  </a:solidFill>
                  <a:round/>
                  <a:headEnd/>
                  <a:tailEnd/>
                </a:ln>
              </p:spPr>
            </p:cxnSp>
            <p:cxnSp>
              <p:nvCxnSpPr>
                <p:cNvPr id="104" name="Gerader Verbinder 601">
                  <a:extLst>
                    <a:ext uri="{FF2B5EF4-FFF2-40B4-BE49-F238E27FC236}">
                      <a16:creationId xmlns:a16="http://schemas.microsoft.com/office/drawing/2014/main" id="{29608DF6-1731-4002-A29A-7ABA12C73134}"/>
                    </a:ext>
                  </a:extLst>
                </p:cNvPr>
                <p:cNvCxnSpPr>
                  <a:cxnSpLocks/>
                </p:cNvCxnSpPr>
                <p:nvPr/>
              </p:nvCxnSpPr>
              <p:spPr bwMode="auto">
                <a:xfrm>
                  <a:off x="3510065" y="2367944"/>
                  <a:ext cx="108000" cy="0"/>
                </a:xfrm>
                <a:prstGeom prst="line">
                  <a:avLst/>
                </a:prstGeom>
                <a:noFill/>
                <a:ln w="8001" algn="ctr">
                  <a:solidFill>
                    <a:schemeClr val="tx2"/>
                  </a:solidFill>
                  <a:round/>
                  <a:headEnd/>
                  <a:tailEnd/>
                </a:ln>
              </p:spPr>
            </p:cxnSp>
            <p:cxnSp>
              <p:nvCxnSpPr>
                <p:cNvPr id="105" name="Gerader Verbinder 601">
                  <a:extLst>
                    <a:ext uri="{FF2B5EF4-FFF2-40B4-BE49-F238E27FC236}">
                      <a16:creationId xmlns:a16="http://schemas.microsoft.com/office/drawing/2014/main" id="{94299455-0109-4E41-BA99-7DA37107EE04}"/>
                    </a:ext>
                  </a:extLst>
                </p:cNvPr>
                <p:cNvCxnSpPr>
                  <a:cxnSpLocks/>
                </p:cNvCxnSpPr>
                <p:nvPr/>
              </p:nvCxnSpPr>
              <p:spPr bwMode="auto">
                <a:xfrm>
                  <a:off x="3695959" y="2367944"/>
                  <a:ext cx="108000" cy="0"/>
                </a:xfrm>
                <a:prstGeom prst="line">
                  <a:avLst/>
                </a:prstGeom>
                <a:noFill/>
                <a:ln w="8001" algn="ctr">
                  <a:solidFill>
                    <a:schemeClr val="tx2"/>
                  </a:solidFill>
                  <a:round/>
                  <a:headEnd/>
                  <a:tailEnd/>
                </a:ln>
              </p:spPr>
            </p:cxnSp>
            <p:cxnSp>
              <p:nvCxnSpPr>
                <p:cNvPr id="106" name="Gerader Verbinder 601">
                  <a:extLst>
                    <a:ext uri="{FF2B5EF4-FFF2-40B4-BE49-F238E27FC236}">
                      <a16:creationId xmlns:a16="http://schemas.microsoft.com/office/drawing/2014/main" id="{B19C6871-D785-4C79-8191-8238A4B84268}"/>
                    </a:ext>
                  </a:extLst>
                </p:cNvPr>
                <p:cNvCxnSpPr>
                  <a:cxnSpLocks/>
                </p:cNvCxnSpPr>
                <p:nvPr/>
              </p:nvCxnSpPr>
              <p:spPr bwMode="auto">
                <a:xfrm>
                  <a:off x="3881853" y="2367944"/>
                  <a:ext cx="108000" cy="0"/>
                </a:xfrm>
                <a:prstGeom prst="line">
                  <a:avLst/>
                </a:prstGeom>
                <a:noFill/>
                <a:ln w="8001" algn="ctr">
                  <a:solidFill>
                    <a:schemeClr val="tx2"/>
                  </a:solidFill>
                  <a:round/>
                  <a:headEnd/>
                  <a:tailEnd/>
                </a:ln>
              </p:spPr>
            </p:cxnSp>
            <p:cxnSp>
              <p:nvCxnSpPr>
                <p:cNvPr id="107" name="Gerader Verbinder 601">
                  <a:extLst>
                    <a:ext uri="{FF2B5EF4-FFF2-40B4-BE49-F238E27FC236}">
                      <a16:creationId xmlns:a16="http://schemas.microsoft.com/office/drawing/2014/main" id="{3E98822B-7707-4485-BB51-2836A7BA194C}"/>
                    </a:ext>
                  </a:extLst>
                </p:cNvPr>
                <p:cNvCxnSpPr>
                  <a:cxnSpLocks/>
                </p:cNvCxnSpPr>
                <p:nvPr/>
              </p:nvCxnSpPr>
              <p:spPr bwMode="auto">
                <a:xfrm>
                  <a:off x="4067747" y="2367944"/>
                  <a:ext cx="108000" cy="0"/>
                </a:xfrm>
                <a:prstGeom prst="line">
                  <a:avLst/>
                </a:prstGeom>
                <a:noFill/>
                <a:ln w="8001" algn="ctr">
                  <a:solidFill>
                    <a:schemeClr val="tx2"/>
                  </a:solidFill>
                  <a:round/>
                  <a:headEnd/>
                  <a:tailEnd/>
                </a:ln>
              </p:spPr>
            </p:cxnSp>
            <p:cxnSp>
              <p:nvCxnSpPr>
                <p:cNvPr id="108" name="Gerader Verbinder 601">
                  <a:extLst>
                    <a:ext uri="{FF2B5EF4-FFF2-40B4-BE49-F238E27FC236}">
                      <a16:creationId xmlns:a16="http://schemas.microsoft.com/office/drawing/2014/main" id="{A1BE03C5-B9D1-4501-85A4-4BC3C50FC9C9}"/>
                    </a:ext>
                  </a:extLst>
                </p:cNvPr>
                <p:cNvCxnSpPr>
                  <a:cxnSpLocks/>
                </p:cNvCxnSpPr>
                <p:nvPr/>
              </p:nvCxnSpPr>
              <p:spPr bwMode="auto">
                <a:xfrm>
                  <a:off x="4253640" y="2367944"/>
                  <a:ext cx="108000" cy="0"/>
                </a:xfrm>
                <a:prstGeom prst="line">
                  <a:avLst/>
                </a:prstGeom>
                <a:noFill/>
                <a:ln w="8001" algn="ctr">
                  <a:solidFill>
                    <a:schemeClr val="tx2"/>
                  </a:solidFill>
                  <a:round/>
                  <a:headEnd/>
                  <a:tailEnd/>
                </a:ln>
              </p:spPr>
            </p:cxnSp>
          </p:grpSp>
          <p:grpSp>
            <p:nvGrpSpPr>
              <p:cNvPr id="92" name="Gruppieren 457">
                <a:extLst>
                  <a:ext uri="{FF2B5EF4-FFF2-40B4-BE49-F238E27FC236}">
                    <a16:creationId xmlns:a16="http://schemas.microsoft.com/office/drawing/2014/main" id="{89F003F7-0628-4FC7-9C9D-036EE827E4FE}"/>
                  </a:ext>
                </a:extLst>
              </p:cNvPr>
              <p:cNvGrpSpPr>
                <a:grpSpLocks/>
              </p:cNvGrpSpPr>
              <p:nvPr userDrawn="1"/>
            </p:nvGrpSpPr>
            <p:grpSpPr bwMode="auto">
              <a:xfrm>
                <a:off x="7039048" y="2355877"/>
                <a:ext cx="1290475" cy="0"/>
                <a:chOff x="2952383" y="2367944"/>
                <a:chExt cx="1409257" cy="0"/>
              </a:xfrm>
            </p:grpSpPr>
            <p:cxnSp>
              <p:nvCxnSpPr>
                <p:cNvPr id="93" name="Gerader Verbinder 601">
                  <a:extLst>
                    <a:ext uri="{FF2B5EF4-FFF2-40B4-BE49-F238E27FC236}">
                      <a16:creationId xmlns:a16="http://schemas.microsoft.com/office/drawing/2014/main" id="{7B8D87E4-C56C-416E-9799-5076A95EB9C8}"/>
                    </a:ext>
                  </a:extLst>
                </p:cNvPr>
                <p:cNvCxnSpPr>
                  <a:cxnSpLocks/>
                </p:cNvCxnSpPr>
                <p:nvPr/>
              </p:nvCxnSpPr>
              <p:spPr bwMode="auto">
                <a:xfrm>
                  <a:off x="2952383" y="2367944"/>
                  <a:ext cx="108000" cy="0"/>
                </a:xfrm>
                <a:prstGeom prst="line">
                  <a:avLst/>
                </a:prstGeom>
                <a:noFill/>
                <a:ln w="8001" algn="ctr">
                  <a:solidFill>
                    <a:schemeClr val="tx2"/>
                  </a:solidFill>
                  <a:round/>
                  <a:headEnd/>
                  <a:tailEnd/>
                </a:ln>
              </p:spPr>
            </p:cxnSp>
            <p:cxnSp>
              <p:nvCxnSpPr>
                <p:cNvPr id="94" name="Gerader Verbinder 601">
                  <a:extLst>
                    <a:ext uri="{FF2B5EF4-FFF2-40B4-BE49-F238E27FC236}">
                      <a16:creationId xmlns:a16="http://schemas.microsoft.com/office/drawing/2014/main" id="{C9547B60-AAFF-474E-9D8D-EAE4E2142B79}"/>
                    </a:ext>
                  </a:extLst>
                </p:cNvPr>
                <p:cNvCxnSpPr>
                  <a:cxnSpLocks/>
                </p:cNvCxnSpPr>
                <p:nvPr/>
              </p:nvCxnSpPr>
              <p:spPr bwMode="auto">
                <a:xfrm>
                  <a:off x="3138277" y="2367944"/>
                  <a:ext cx="108000" cy="0"/>
                </a:xfrm>
                <a:prstGeom prst="line">
                  <a:avLst/>
                </a:prstGeom>
                <a:noFill/>
                <a:ln w="8001" algn="ctr">
                  <a:solidFill>
                    <a:schemeClr val="tx2"/>
                  </a:solidFill>
                  <a:round/>
                  <a:headEnd/>
                  <a:tailEnd/>
                </a:ln>
              </p:spPr>
            </p:cxnSp>
            <p:cxnSp>
              <p:nvCxnSpPr>
                <p:cNvPr id="95" name="Gerader Verbinder 601">
                  <a:extLst>
                    <a:ext uri="{FF2B5EF4-FFF2-40B4-BE49-F238E27FC236}">
                      <a16:creationId xmlns:a16="http://schemas.microsoft.com/office/drawing/2014/main" id="{DFA5C76D-DA40-4F1F-976B-8FE001AD2CCC}"/>
                    </a:ext>
                  </a:extLst>
                </p:cNvPr>
                <p:cNvCxnSpPr>
                  <a:cxnSpLocks/>
                </p:cNvCxnSpPr>
                <p:nvPr/>
              </p:nvCxnSpPr>
              <p:spPr bwMode="auto">
                <a:xfrm>
                  <a:off x="3324171" y="2367944"/>
                  <a:ext cx="108000" cy="0"/>
                </a:xfrm>
                <a:prstGeom prst="line">
                  <a:avLst/>
                </a:prstGeom>
                <a:noFill/>
                <a:ln w="8001" algn="ctr">
                  <a:solidFill>
                    <a:schemeClr val="tx2"/>
                  </a:solidFill>
                  <a:round/>
                  <a:headEnd/>
                  <a:tailEnd/>
                </a:ln>
              </p:spPr>
            </p:cxnSp>
            <p:cxnSp>
              <p:nvCxnSpPr>
                <p:cNvPr id="96" name="Gerader Verbinder 601">
                  <a:extLst>
                    <a:ext uri="{FF2B5EF4-FFF2-40B4-BE49-F238E27FC236}">
                      <a16:creationId xmlns:a16="http://schemas.microsoft.com/office/drawing/2014/main" id="{C9CDADDB-2BA9-4685-A439-AF55920D5E2B}"/>
                    </a:ext>
                  </a:extLst>
                </p:cNvPr>
                <p:cNvCxnSpPr>
                  <a:cxnSpLocks/>
                </p:cNvCxnSpPr>
                <p:nvPr/>
              </p:nvCxnSpPr>
              <p:spPr bwMode="auto">
                <a:xfrm>
                  <a:off x="3510065" y="2367944"/>
                  <a:ext cx="108000" cy="0"/>
                </a:xfrm>
                <a:prstGeom prst="line">
                  <a:avLst/>
                </a:prstGeom>
                <a:noFill/>
                <a:ln w="8001" algn="ctr">
                  <a:solidFill>
                    <a:schemeClr val="tx2"/>
                  </a:solidFill>
                  <a:round/>
                  <a:headEnd/>
                  <a:tailEnd/>
                </a:ln>
              </p:spPr>
            </p:cxnSp>
            <p:cxnSp>
              <p:nvCxnSpPr>
                <p:cNvPr id="97" name="Gerader Verbinder 601">
                  <a:extLst>
                    <a:ext uri="{FF2B5EF4-FFF2-40B4-BE49-F238E27FC236}">
                      <a16:creationId xmlns:a16="http://schemas.microsoft.com/office/drawing/2014/main" id="{2780C6DE-9AE8-4DFB-953B-079BF14AFD95}"/>
                    </a:ext>
                  </a:extLst>
                </p:cNvPr>
                <p:cNvCxnSpPr>
                  <a:cxnSpLocks/>
                </p:cNvCxnSpPr>
                <p:nvPr/>
              </p:nvCxnSpPr>
              <p:spPr bwMode="auto">
                <a:xfrm>
                  <a:off x="3695959" y="2367944"/>
                  <a:ext cx="108000" cy="0"/>
                </a:xfrm>
                <a:prstGeom prst="line">
                  <a:avLst/>
                </a:prstGeom>
                <a:noFill/>
                <a:ln w="8001" algn="ctr">
                  <a:solidFill>
                    <a:schemeClr val="tx2"/>
                  </a:solidFill>
                  <a:round/>
                  <a:headEnd/>
                  <a:tailEnd/>
                </a:ln>
              </p:spPr>
            </p:cxnSp>
            <p:cxnSp>
              <p:nvCxnSpPr>
                <p:cNvPr id="98" name="Gerader Verbinder 601">
                  <a:extLst>
                    <a:ext uri="{FF2B5EF4-FFF2-40B4-BE49-F238E27FC236}">
                      <a16:creationId xmlns:a16="http://schemas.microsoft.com/office/drawing/2014/main" id="{8BB641AC-FB20-48D3-93E6-CC23E19F088D}"/>
                    </a:ext>
                  </a:extLst>
                </p:cNvPr>
                <p:cNvCxnSpPr>
                  <a:cxnSpLocks/>
                </p:cNvCxnSpPr>
                <p:nvPr/>
              </p:nvCxnSpPr>
              <p:spPr bwMode="auto">
                <a:xfrm>
                  <a:off x="3881853" y="2367944"/>
                  <a:ext cx="108000" cy="0"/>
                </a:xfrm>
                <a:prstGeom prst="line">
                  <a:avLst/>
                </a:prstGeom>
                <a:noFill/>
                <a:ln w="8001" algn="ctr">
                  <a:solidFill>
                    <a:schemeClr val="tx2"/>
                  </a:solidFill>
                  <a:round/>
                  <a:headEnd/>
                  <a:tailEnd/>
                </a:ln>
              </p:spPr>
            </p:cxnSp>
            <p:cxnSp>
              <p:nvCxnSpPr>
                <p:cNvPr id="99" name="Gerader Verbinder 601">
                  <a:extLst>
                    <a:ext uri="{FF2B5EF4-FFF2-40B4-BE49-F238E27FC236}">
                      <a16:creationId xmlns:a16="http://schemas.microsoft.com/office/drawing/2014/main" id="{6D09DA2F-E2E5-433A-AFB2-1B85E24FCD7E}"/>
                    </a:ext>
                  </a:extLst>
                </p:cNvPr>
                <p:cNvCxnSpPr>
                  <a:cxnSpLocks/>
                </p:cNvCxnSpPr>
                <p:nvPr/>
              </p:nvCxnSpPr>
              <p:spPr bwMode="auto">
                <a:xfrm>
                  <a:off x="4067747" y="2367944"/>
                  <a:ext cx="108000" cy="0"/>
                </a:xfrm>
                <a:prstGeom prst="line">
                  <a:avLst/>
                </a:prstGeom>
                <a:noFill/>
                <a:ln w="8001" algn="ctr">
                  <a:solidFill>
                    <a:schemeClr val="tx2"/>
                  </a:solidFill>
                  <a:round/>
                  <a:headEnd/>
                  <a:tailEnd/>
                </a:ln>
              </p:spPr>
            </p:cxnSp>
            <p:cxnSp>
              <p:nvCxnSpPr>
                <p:cNvPr id="100" name="Gerader Verbinder 601">
                  <a:extLst>
                    <a:ext uri="{FF2B5EF4-FFF2-40B4-BE49-F238E27FC236}">
                      <a16:creationId xmlns:a16="http://schemas.microsoft.com/office/drawing/2014/main" id="{DD670893-7480-4563-9FC5-8E1F92EC3922}"/>
                    </a:ext>
                  </a:extLst>
                </p:cNvPr>
                <p:cNvCxnSpPr>
                  <a:cxnSpLocks/>
                </p:cNvCxnSpPr>
                <p:nvPr/>
              </p:nvCxnSpPr>
              <p:spPr bwMode="auto">
                <a:xfrm>
                  <a:off x="4253640" y="2367944"/>
                  <a:ext cx="108000" cy="0"/>
                </a:xfrm>
                <a:prstGeom prst="line">
                  <a:avLst/>
                </a:prstGeom>
                <a:noFill/>
                <a:ln w="8001" algn="ctr">
                  <a:solidFill>
                    <a:schemeClr val="tx2"/>
                  </a:solidFill>
                  <a:round/>
                  <a:headEnd/>
                  <a:tailEnd/>
                </a:ln>
              </p:spPr>
            </p:cxnSp>
          </p:grpSp>
        </p:grpSp>
        <p:pic>
          <p:nvPicPr>
            <p:cNvPr id="45" name="Grafik 506">
              <a:extLst>
                <a:ext uri="{FF2B5EF4-FFF2-40B4-BE49-F238E27FC236}">
                  <a16:creationId xmlns:a16="http://schemas.microsoft.com/office/drawing/2014/main" id="{D9E8716F-83BE-46AD-AB61-743D3006E162}"/>
                </a:ext>
              </a:extLst>
            </p:cNvPr>
            <p:cNvPicPr>
              <a:picLocks noChangeAspect="1" noChangeArrowheads="1"/>
            </p:cNvPicPr>
            <p:nvPr userDrawn="1"/>
          </p:nvPicPr>
          <p:blipFill>
            <a:blip r:embed="rId2">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a:stretch>
              <a:fillRect/>
            </a:stretch>
          </p:blipFill>
          <p:spPr bwMode="auto">
            <a:xfrm>
              <a:off x="8287899" y="2319482"/>
              <a:ext cx="543772" cy="8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 name="Gruppieren 507">
              <a:extLst>
                <a:ext uri="{FF2B5EF4-FFF2-40B4-BE49-F238E27FC236}">
                  <a16:creationId xmlns:a16="http://schemas.microsoft.com/office/drawing/2014/main" id="{D1E38D0E-DB08-4623-A83F-89676D9A0300}"/>
                </a:ext>
              </a:extLst>
            </p:cNvPr>
            <p:cNvGrpSpPr/>
            <p:nvPr userDrawn="1"/>
          </p:nvGrpSpPr>
          <p:grpSpPr>
            <a:xfrm flipH="1">
              <a:off x="6220904" y="2371085"/>
              <a:ext cx="431642" cy="148786"/>
              <a:chOff x="1375013" y="2035378"/>
              <a:chExt cx="1565037" cy="536091"/>
            </a:xfrm>
            <a:solidFill>
              <a:srgbClr val="BEC8D2">
                <a:lumMod val="20000"/>
                <a:lumOff val="80000"/>
              </a:srgbClr>
            </a:solidFill>
          </p:grpSpPr>
          <p:sp>
            <p:nvSpPr>
              <p:cNvPr id="77" name="Freihandform: Form 508">
                <a:extLst>
                  <a:ext uri="{FF2B5EF4-FFF2-40B4-BE49-F238E27FC236}">
                    <a16:creationId xmlns:a16="http://schemas.microsoft.com/office/drawing/2014/main" id="{86798AA1-D3CB-4A3F-B086-EBCC90CA6F26}"/>
                  </a:ext>
                </a:extLst>
              </p:cNvPr>
              <p:cNvSpPr/>
              <p:nvPr/>
            </p:nvSpPr>
            <p:spPr>
              <a:xfrm>
                <a:off x="1375013" y="2035378"/>
                <a:ext cx="1565037" cy="464364"/>
              </a:xfrm>
              <a:custGeom>
                <a:avLst/>
                <a:gdLst>
                  <a:gd name="connsiteX0" fmla="*/ 280663 w 1576807"/>
                  <a:gd name="connsiteY0" fmla="*/ 0 h 464364"/>
                  <a:gd name="connsiteX1" fmla="*/ 1239385 w 1576807"/>
                  <a:gd name="connsiteY1" fmla="*/ 0 h 464364"/>
                  <a:gd name="connsiteX2" fmla="*/ 1576807 w 1576807"/>
                  <a:gd name="connsiteY2" fmla="*/ 0 h 464364"/>
                  <a:gd name="connsiteX3" fmla="*/ 1576807 w 1576807"/>
                  <a:gd name="connsiteY3" fmla="*/ 464364 h 464364"/>
                  <a:gd name="connsiteX4" fmla="*/ 1239385 w 1576807"/>
                  <a:gd name="connsiteY4" fmla="*/ 464364 h 464364"/>
                  <a:gd name="connsiteX5" fmla="*/ 280663 w 1576807"/>
                  <a:gd name="connsiteY5" fmla="*/ 464364 h 464364"/>
                  <a:gd name="connsiteX6" fmla="*/ 56759 w 1576807"/>
                  <a:gd name="connsiteY6" fmla="*/ 464364 h 464364"/>
                  <a:gd name="connsiteX7" fmla="*/ 0 w 1576807"/>
                  <a:gd name="connsiteY7" fmla="*/ 407605 h 464364"/>
                  <a:gd name="connsiteX8" fmla="*/ 3175 w 1576807"/>
                  <a:gd name="connsiteY8" fmla="*/ 307049 h 464364"/>
                  <a:gd name="connsiteX9" fmla="*/ 276032 w 1576807"/>
                  <a:gd name="connsiteY9" fmla="*/ 1587 h 464364"/>
                  <a:gd name="connsiteX10" fmla="*/ 280663 w 1576807"/>
                  <a:gd name="connsiteY10" fmla="*/ 1579 h 464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6807" h="464364">
                    <a:moveTo>
                      <a:pt x="280663" y="0"/>
                    </a:moveTo>
                    <a:lnTo>
                      <a:pt x="1239385" y="0"/>
                    </a:lnTo>
                    <a:lnTo>
                      <a:pt x="1576807" y="0"/>
                    </a:lnTo>
                    <a:lnTo>
                      <a:pt x="1576807" y="464364"/>
                    </a:lnTo>
                    <a:lnTo>
                      <a:pt x="1239385" y="464364"/>
                    </a:lnTo>
                    <a:lnTo>
                      <a:pt x="280663" y="464364"/>
                    </a:lnTo>
                    <a:lnTo>
                      <a:pt x="56759" y="464364"/>
                    </a:lnTo>
                    <a:cubicBezTo>
                      <a:pt x="25412" y="464364"/>
                      <a:pt x="0" y="438952"/>
                      <a:pt x="0" y="407605"/>
                    </a:cubicBezTo>
                    <a:cubicBezTo>
                      <a:pt x="1058" y="374086"/>
                      <a:pt x="2117" y="340568"/>
                      <a:pt x="3175" y="307049"/>
                    </a:cubicBezTo>
                    <a:cubicBezTo>
                      <a:pt x="71373" y="213166"/>
                      <a:pt x="185608" y="19270"/>
                      <a:pt x="276032" y="1587"/>
                    </a:cubicBezTo>
                    <a:lnTo>
                      <a:pt x="280663" y="1579"/>
                    </a:lnTo>
                    <a:close/>
                  </a:path>
                </a:pathLst>
              </a:cu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78" name="Rechteck 509">
                <a:extLst>
                  <a:ext uri="{FF2B5EF4-FFF2-40B4-BE49-F238E27FC236}">
                    <a16:creationId xmlns:a16="http://schemas.microsoft.com/office/drawing/2014/main" id="{8CD0A534-E8CA-463B-A2A3-B6313602897A}"/>
                  </a:ext>
                </a:extLst>
              </p:cNvPr>
              <p:cNvSpPr/>
              <p:nvPr/>
            </p:nvSpPr>
            <p:spPr>
              <a:xfrm>
                <a:off x="2591779" y="2107274"/>
                <a:ext cx="313809" cy="167614"/>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79" name="Rechteck 510">
                <a:extLst>
                  <a:ext uri="{FF2B5EF4-FFF2-40B4-BE49-F238E27FC236}">
                    <a16:creationId xmlns:a16="http://schemas.microsoft.com/office/drawing/2014/main" id="{41249933-0076-40C7-8DCC-9A64567AEAA3}"/>
                  </a:ext>
                </a:extLst>
              </p:cNvPr>
              <p:cNvSpPr/>
              <p:nvPr/>
            </p:nvSpPr>
            <p:spPr>
              <a:xfrm>
                <a:off x="2247700" y="2107274"/>
                <a:ext cx="313809" cy="167614"/>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80" name="Rechteck 511">
                <a:extLst>
                  <a:ext uri="{FF2B5EF4-FFF2-40B4-BE49-F238E27FC236}">
                    <a16:creationId xmlns:a16="http://schemas.microsoft.com/office/drawing/2014/main" id="{D9B0A04A-5F3F-42AE-B7D8-FD6168360663}"/>
                  </a:ext>
                </a:extLst>
              </p:cNvPr>
              <p:cNvSpPr/>
              <p:nvPr/>
            </p:nvSpPr>
            <p:spPr>
              <a:xfrm>
                <a:off x="1903621" y="2107274"/>
                <a:ext cx="313809" cy="167614"/>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81" name="Rechteck 512">
                <a:extLst>
                  <a:ext uri="{FF2B5EF4-FFF2-40B4-BE49-F238E27FC236}">
                    <a16:creationId xmlns:a16="http://schemas.microsoft.com/office/drawing/2014/main" id="{FDB33E3D-E1E8-4F06-AB4C-A2AB1F9B6AB1}"/>
                  </a:ext>
                </a:extLst>
              </p:cNvPr>
              <p:cNvSpPr/>
              <p:nvPr/>
            </p:nvSpPr>
            <p:spPr>
              <a:xfrm>
                <a:off x="1682463" y="2107274"/>
                <a:ext cx="81225" cy="392468"/>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82" name="Rechteck 513">
                <a:extLst>
                  <a:ext uri="{FF2B5EF4-FFF2-40B4-BE49-F238E27FC236}">
                    <a16:creationId xmlns:a16="http://schemas.microsoft.com/office/drawing/2014/main" id="{B7269264-8441-4C0B-A48E-9C126C34105D}"/>
                  </a:ext>
                </a:extLst>
              </p:cNvPr>
              <p:cNvSpPr/>
              <p:nvPr/>
            </p:nvSpPr>
            <p:spPr>
              <a:xfrm>
                <a:off x="1760377" y="2107274"/>
                <a:ext cx="81225" cy="392468"/>
              </a:xfrm>
              <a:prstGeom prst="rect">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83" name="Freihandform: Form 514">
                <a:extLst>
                  <a:ext uri="{FF2B5EF4-FFF2-40B4-BE49-F238E27FC236}">
                    <a16:creationId xmlns:a16="http://schemas.microsoft.com/office/drawing/2014/main" id="{4C687014-BFF2-4B49-BEF2-2BF2A2D49E91}"/>
                  </a:ext>
                </a:extLst>
              </p:cNvPr>
              <p:cNvSpPr/>
              <p:nvPr/>
            </p:nvSpPr>
            <p:spPr>
              <a:xfrm>
                <a:off x="1490664" y="2107274"/>
                <a:ext cx="164705" cy="143616"/>
              </a:xfrm>
              <a:custGeom>
                <a:avLst/>
                <a:gdLst>
                  <a:gd name="connsiteX0" fmla="*/ 146175 w 164705"/>
                  <a:gd name="connsiteY0" fmla="*/ 0 h 143616"/>
                  <a:gd name="connsiteX1" fmla="*/ 164705 w 164705"/>
                  <a:gd name="connsiteY1" fmla="*/ 0 h 143616"/>
                  <a:gd name="connsiteX2" fmla="*/ 164705 w 164705"/>
                  <a:gd name="connsiteY2" fmla="*/ 143616 h 143616"/>
                  <a:gd name="connsiteX3" fmla="*/ 0 w 164705"/>
                  <a:gd name="connsiteY3" fmla="*/ 143616 h 143616"/>
                  <a:gd name="connsiteX4" fmla="*/ 88811 w 164705"/>
                  <a:gd name="connsiteY4" fmla="*/ 29851 h 143616"/>
                  <a:gd name="connsiteX5" fmla="*/ 106950 w 164705"/>
                  <a:gd name="connsiteY5" fmla="*/ 15939 h 143616"/>
                  <a:gd name="connsiteX6" fmla="*/ 141579 w 164705"/>
                  <a:gd name="connsiteY6" fmla="*/ 1587 h 143616"/>
                  <a:gd name="connsiteX7" fmla="*/ 146175 w 164705"/>
                  <a:gd name="connsiteY7" fmla="*/ 1579 h 143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705" h="143616">
                    <a:moveTo>
                      <a:pt x="146175" y="0"/>
                    </a:moveTo>
                    <a:lnTo>
                      <a:pt x="164705" y="0"/>
                    </a:lnTo>
                    <a:lnTo>
                      <a:pt x="164705" y="143616"/>
                    </a:lnTo>
                    <a:lnTo>
                      <a:pt x="0" y="143616"/>
                    </a:lnTo>
                    <a:lnTo>
                      <a:pt x="88811" y="29851"/>
                    </a:lnTo>
                    <a:lnTo>
                      <a:pt x="106950" y="15939"/>
                    </a:lnTo>
                    <a:cubicBezTo>
                      <a:pt x="118772" y="8761"/>
                      <a:pt x="130360" y="3798"/>
                      <a:pt x="141579" y="1587"/>
                    </a:cubicBezTo>
                    <a:lnTo>
                      <a:pt x="146175" y="1579"/>
                    </a:lnTo>
                    <a:close/>
                  </a:path>
                </a:pathLst>
              </a:cu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84" name="Ellipse 515">
                <a:extLst>
                  <a:ext uri="{FF2B5EF4-FFF2-40B4-BE49-F238E27FC236}">
                    <a16:creationId xmlns:a16="http://schemas.microsoft.com/office/drawing/2014/main" id="{48D97A05-5894-4E38-9220-7DA122A8116C}"/>
                  </a:ext>
                </a:extLst>
              </p:cNvPr>
              <p:cNvSpPr/>
              <p:nvPr/>
            </p:nvSpPr>
            <p:spPr>
              <a:xfrm>
                <a:off x="1467716" y="2434772"/>
                <a:ext cx="136697" cy="136697"/>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85" name="Ellipse 516">
                <a:extLst>
                  <a:ext uri="{FF2B5EF4-FFF2-40B4-BE49-F238E27FC236}">
                    <a16:creationId xmlns:a16="http://schemas.microsoft.com/office/drawing/2014/main" id="{43E3094E-E438-414E-9CD2-E54E120DBCCE}"/>
                  </a:ext>
                </a:extLst>
              </p:cNvPr>
              <p:cNvSpPr/>
              <p:nvPr/>
            </p:nvSpPr>
            <p:spPr>
              <a:xfrm>
                <a:off x="1945031" y="2434772"/>
                <a:ext cx="136697" cy="136697"/>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86" name="Ellipse 517">
                <a:extLst>
                  <a:ext uri="{FF2B5EF4-FFF2-40B4-BE49-F238E27FC236}">
                    <a16:creationId xmlns:a16="http://schemas.microsoft.com/office/drawing/2014/main" id="{A048650E-B294-403E-A117-45B55AACF12E}"/>
                  </a:ext>
                </a:extLst>
              </p:cNvPr>
              <p:cNvSpPr/>
              <p:nvPr/>
            </p:nvSpPr>
            <p:spPr>
              <a:xfrm>
                <a:off x="2716178" y="2434772"/>
                <a:ext cx="136697" cy="136697"/>
              </a:xfrm>
              <a:prstGeom prst="ellipse">
                <a:avLst/>
              </a:prstGeom>
              <a:grpFill/>
              <a:ln w="8001" cap="flat" cmpd="sng" algn="ctr">
                <a:solidFill>
                  <a:srgbClr val="001135"/>
                </a:solid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grpSp>
          <p:nvGrpSpPr>
            <p:cNvPr id="47" name="Gruppieren 619">
              <a:extLst>
                <a:ext uri="{FF2B5EF4-FFF2-40B4-BE49-F238E27FC236}">
                  <a16:creationId xmlns:a16="http://schemas.microsoft.com/office/drawing/2014/main" id="{390EFD11-9B5E-4738-8144-645A843FC0FB}"/>
                </a:ext>
              </a:extLst>
            </p:cNvPr>
            <p:cNvGrpSpPr>
              <a:grpSpLocks noChangeAspect="1"/>
            </p:cNvGrpSpPr>
            <p:nvPr userDrawn="1"/>
          </p:nvGrpSpPr>
          <p:grpSpPr>
            <a:xfrm>
              <a:off x="4494787" y="2381531"/>
              <a:ext cx="317912" cy="138341"/>
              <a:chOff x="5076621" y="1541383"/>
              <a:chExt cx="2538994" cy="1097951"/>
            </a:xfrm>
            <a:solidFill>
              <a:srgbClr val="F2F4F6"/>
            </a:solidFill>
          </p:grpSpPr>
          <p:sp>
            <p:nvSpPr>
              <p:cNvPr id="73" name="Freihandform: Form 620">
                <a:extLst>
                  <a:ext uri="{FF2B5EF4-FFF2-40B4-BE49-F238E27FC236}">
                    <a16:creationId xmlns:a16="http://schemas.microsoft.com/office/drawing/2014/main" id="{A2FD11A4-56D2-438E-A623-86FE6216F63F}"/>
                  </a:ext>
                </a:extLst>
              </p:cNvPr>
              <p:cNvSpPr/>
              <p:nvPr/>
            </p:nvSpPr>
            <p:spPr>
              <a:xfrm>
                <a:off x="5076621" y="1545984"/>
                <a:ext cx="2538994" cy="903690"/>
              </a:xfrm>
              <a:custGeom>
                <a:avLst/>
                <a:gdLst>
                  <a:gd name="connsiteX0" fmla="*/ 491341 w 6574345"/>
                  <a:gd name="connsiteY0" fmla="*/ 0 h 2339969"/>
                  <a:gd name="connsiteX1" fmla="*/ 5270535 w 6574345"/>
                  <a:gd name="connsiteY1" fmla="*/ 0 h 2339969"/>
                  <a:gd name="connsiteX2" fmla="*/ 6574345 w 6574345"/>
                  <a:gd name="connsiteY2" fmla="*/ 1124790 h 2339969"/>
                  <a:gd name="connsiteX3" fmla="*/ 6574345 w 6574345"/>
                  <a:gd name="connsiteY3" fmla="*/ 2339969 h 2339969"/>
                  <a:gd name="connsiteX4" fmla="*/ 6008420 w 6574345"/>
                  <a:gd name="connsiteY4" fmla="*/ 2339969 h 2339969"/>
                  <a:gd name="connsiteX5" fmla="*/ 6011287 w 6574345"/>
                  <a:gd name="connsiteY5" fmla="*/ 2311528 h 2339969"/>
                  <a:gd name="connsiteX6" fmla="*/ 5491746 w 6574345"/>
                  <a:gd name="connsiteY6" fmla="*/ 1791987 h 2339969"/>
                  <a:gd name="connsiteX7" fmla="*/ 4972205 w 6574345"/>
                  <a:gd name="connsiteY7" fmla="*/ 2311528 h 2339969"/>
                  <a:gd name="connsiteX8" fmla="*/ 4975072 w 6574345"/>
                  <a:gd name="connsiteY8" fmla="*/ 2339969 h 2339969"/>
                  <a:gd name="connsiteX9" fmla="*/ 2057927 w 6574345"/>
                  <a:gd name="connsiteY9" fmla="*/ 2339969 h 2339969"/>
                  <a:gd name="connsiteX10" fmla="*/ 2060794 w 6574345"/>
                  <a:gd name="connsiteY10" fmla="*/ 2311528 h 2339969"/>
                  <a:gd name="connsiteX11" fmla="*/ 1541253 w 6574345"/>
                  <a:gd name="connsiteY11" fmla="*/ 1791987 h 2339969"/>
                  <a:gd name="connsiteX12" fmla="*/ 1021712 w 6574345"/>
                  <a:gd name="connsiteY12" fmla="*/ 2311528 h 2339969"/>
                  <a:gd name="connsiteX13" fmla="*/ 1024579 w 6574345"/>
                  <a:gd name="connsiteY13" fmla="*/ 2339969 h 2339969"/>
                  <a:gd name="connsiteX14" fmla="*/ 0 w 6574345"/>
                  <a:gd name="connsiteY14" fmla="*/ 2339969 h 2339969"/>
                  <a:gd name="connsiteX15" fmla="*/ 0 w 6574345"/>
                  <a:gd name="connsiteY15" fmla="*/ 491341 h 2339969"/>
                  <a:gd name="connsiteX16" fmla="*/ 491341 w 6574345"/>
                  <a:gd name="connsiteY16" fmla="*/ 0 h 233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74345" h="2339969">
                    <a:moveTo>
                      <a:pt x="491341" y="0"/>
                    </a:moveTo>
                    <a:lnTo>
                      <a:pt x="5270535" y="0"/>
                    </a:lnTo>
                    <a:cubicBezTo>
                      <a:pt x="6048038" y="3455"/>
                      <a:pt x="6239755" y="564122"/>
                      <a:pt x="6574345" y="1124790"/>
                    </a:cubicBezTo>
                    <a:lnTo>
                      <a:pt x="6574345" y="2339969"/>
                    </a:lnTo>
                    <a:lnTo>
                      <a:pt x="6008420" y="2339969"/>
                    </a:lnTo>
                    <a:lnTo>
                      <a:pt x="6011287" y="2311528"/>
                    </a:lnTo>
                    <a:cubicBezTo>
                      <a:pt x="6011287" y="2024593"/>
                      <a:pt x="5778681" y="1791987"/>
                      <a:pt x="5491746" y="1791987"/>
                    </a:cubicBezTo>
                    <a:cubicBezTo>
                      <a:pt x="5204811" y="1791987"/>
                      <a:pt x="4972205" y="2024593"/>
                      <a:pt x="4972205" y="2311528"/>
                    </a:cubicBezTo>
                    <a:lnTo>
                      <a:pt x="4975072" y="2339969"/>
                    </a:lnTo>
                    <a:lnTo>
                      <a:pt x="2057927" y="2339969"/>
                    </a:lnTo>
                    <a:lnTo>
                      <a:pt x="2060794" y="2311528"/>
                    </a:lnTo>
                    <a:cubicBezTo>
                      <a:pt x="2060794" y="2024593"/>
                      <a:pt x="1828188" y="1791987"/>
                      <a:pt x="1541253" y="1791987"/>
                    </a:cubicBezTo>
                    <a:cubicBezTo>
                      <a:pt x="1254318" y="1791987"/>
                      <a:pt x="1021712" y="2024593"/>
                      <a:pt x="1021712" y="2311528"/>
                    </a:cubicBezTo>
                    <a:lnTo>
                      <a:pt x="1024579" y="2339969"/>
                    </a:lnTo>
                    <a:lnTo>
                      <a:pt x="0" y="2339969"/>
                    </a:lnTo>
                    <a:lnTo>
                      <a:pt x="0" y="491341"/>
                    </a:lnTo>
                    <a:cubicBezTo>
                      <a:pt x="0" y="219981"/>
                      <a:pt x="219981" y="0"/>
                      <a:pt x="491341" y="0"/>
                    </a:cubicBezTo>
                    <a:close/>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sp>
            <p:nvSpPr>
              <p:cNvPr id="74" name="Freihandform: Form 621">
                <a:extLst>
                  <a:ext uri="{FF2B5EF4-FFF2-40B4-BE49-F238E27FC236}">
                    <a16:creationId xmlns:a16="http://schemas.microsoft.com/office/drawing/2014/main" id="{0524D36D-44A3-4866-AA9B-B4E11D6EA367}"/>
                  </a:ext>
                </a:extLst>
              </p:cNvPr>
              <p:cNvSpPr/>
              <p:nvPr/>
            </p:nvSpPr>
            <p:spPr>
              <a:xfrm>
                <a:off x="7056479" y="1541383"/>
                <a:ext cx="515914" cy="369692"/>
              </a:xfrm>
              <a:custGeom>
                <a:avLst/>
                <a:gdLst>
                  <a:gd name="connsiteX0" fmla="*/ 0 w 1335881"/>
                  <a:gd name="connsiteY0" fmla="*/ 0 h 957262"/>
                  <a:gd name="connsiteX1" fmla="*/ 0 w 1335881"/>
                  <a:gd name="connsiteY1" fmla="*/ 957262 h 957262"/>
                  <a:gd name="connsiteX2" fmla="*/ 1335881 w 1335881"/>
                  <a:gd name="connsiteY2" fmla="*/ 957262 h 957262"/>
                </a:gdLst>
                <a:ahLst/>
                <a:cxnLst>
                  <a:cxn ang="0">
                    <a:pos x="connsiteX0" y="connsiteY0"/>
                  </a:cxn>
                  <a:cxn ang="0">
                    <a:pos x="connsiteX1" y="connsiteY1"/>
                  </a:cxn>
                  <a:cxn ang="0">
                    <a:pos x="connsiteX2" y="connsiteY2"/>
                  </a:cxn>
                </a:cxnLst>
                <a:rect l="l" t="t" r="r" b="b"/>
                <a:pathLst>
                  <a:path w="1335881" h="957262">
                    <a:moveTo>
                      <a:pt x="0" y="0"/>
                    </a:moveTo>
                    <a:lnTo>
                      <a:pt x="0" y="957262"/>
                    </a:lnTo>
                    <a:lnTo>
                      <a:pt x="1335881" y="957262"/>
                    </a:lnTo>
                  </a:path>
                </a:pathLst>
              </a:custGeom>
              <a:grpFill/>
              <a:ln w="8001" cap="flat" cmpd="sng" algn="ctr">
                <a:solidFill>
                  <a:schemeClr val="tx2"/>
                </a:solidFill>
                <a:prstDash val="solid"/>
              </a:ln>
              <a:effectLst/>
            </p:spPr>
            <p:txBody>
              <a:bodyPr anchor="ctr"/>
              <a:lstStyle/>
              <a:p>
                <a:pPr algn="ctr" defTabSz="609576" eaLnBrk="1" fontAlgn="auto" hangingPunct="1">
                  <a:spcBef>
                    <a:spcPts val="0"/>
                  </a:spcBef>
                  <a:spcAft>
                    <a:spcPts val="0"/>
                  </a:spcAft>
                  <a:defRPr/>
                </a:pPr>
                <a:endParaRPr lang="en-US" sz="2400" kern="0">
                  <a:solidFill>
                    <a:srgbClr val="FFFFFF"/>
                  </a:solidFill>
                  <a:latin typeface="Nokia Pure Text Light" panose="020B0403020202020204" pitchFamily="34" charset="0"/>
                  <a:ea typeface="Nokia Pure Text Light" panose="020B0403020202020204" pitchFamily="34" charset="0"/>
                </a:endParaRPr>
              </a:p>
            </p:txBody>
          </p:sp>
          <p:sp>
            <p:nvSpPr>
              <p:cNvPr id="75" name="Freihandform: Form 622">
                <a:extLst>
                  <a:ext uri="{FF2B5EF4-FFF2-40B4-BE49-F238E27FC236}">
                    <a16:creationId xmlns:a16="http://schemas.microsoft.com/office/drawing/2014/main" id="{1F73C908-047E-4DF2-A886-4B96E584E12B}"/>
                  </a:ext>
                </a:extLst>
              </p:cNvPr>
              <p:cNvSpPr/>
              <p:nvPr/>
            </p:nvSpPr>
            <p:spPr>
              <a:xfrm>
                <a:off x="5470839" y="2449121"/>
                <a:ext cx="400548" cy="190213"/>
              </a:xfrm>
              <a:custGeom>
                <a:avLst/>
                <a:gdLst>
                  <a:gd name="connsiteX0" fmla="*/ 0 w 1033348"/>
                  <a:gd name="connsiteY0" fmla="*/ 0 h 491100"/>
                  <a:gd name="connsiteX1" fmla="*/ 1033348 w 1033348"/>
                  <a:gd name="connsiteY1" fmla="*/ 0 h 491100"/>
                  <a:gd name="connsiteX2" fmla="*/ 1025660 w 1033348"/>
                  <a:gd name="connsiteY2" fmla="*/ 76265 h 491100"/>
                  <a:gd name="connsiteX3" fmla="*/ 516674 w 1033348"/>
                  <a:gd name="connsiteY3" fmla="*/ 491100 h 491100"/>
                  <a:gd name="connsiteX4" fmla="*/ 7688 w 1033348"/>
                  <a:gd name="connsiteY4" fmla="*/ 76265 h 491100"/>
                  <a:gd name="connsiteX0" fmla="*/ 1025716 w 1025716"/>
                  <a:gd name="connsiteY0" fmla="*/ 0 h 491100"/>
                  <a:gd name="connsiteX1" fmla="*/ 1018028 w 1025716"/>
                  <a:gd name="connsiteY1" fmla="*/ 76265 h 491100"/>
                  <a:gd name="connsiteX2" fmla="*/ 509042 w 1025716"/>
                  <a:gd name="connsiteY2" fmla="*/ 491100 h 491100"/>
                  <a:gd name="connsiteX3" fmla="*/ 56 w 1025716"/>
                  <a:gd name="connsiteY3" fmla="*/ 76265 h 491100"/>
                  <a:gd name="connsiteX4" fmla="*/ 83808 w 1025716"/>
                  <a:gd name="connsiteY4" fmla="*/ 91440 h 491100"/>
                  <a:gd name="connsiteX0" fmla="*/ 1037158 w 1037158"/>
                  <a:gd name="connsiteY0" fmla="*/ 1429 h 492529"/>
                  <a:gd name="connsiteX1" fmla="*/ 1029470 w 1037158"/>
                  <a:gd name="connsiteY1" fmla="*/ 77694 h 492529"/>
                  <a:gd name="connsiteX2" fmla="*/ 520484 w 1037158"/>
                  <a:gd name="connsiteY2" fmla="*/ 492529 h 492529"/>
                  <a:gd name="connsiteX3" fmla="*/ 11498 w 1037158"/>
                  <a:gd name="connsiteY3" fmla="*/ 77694 h 492529"/>
                  <a:gd name="connsiteX4" fmla="*/ 0 w 1037158"/>
                  <a:gd name="connsiteY4" fmla="*/ 0 h 49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58" h="492529">
                    <a:moveTo>
                      <a:pt x="1037158" y="1429"/>
                    </a:moveTo>
                    <a:lnTo>
                      <a:pt x="1029470" y="77694"/>
                    </a:lnTo>
                    <a:cubicBezTo>
                      <a:pt x="981025" y="314440"/>
                      <a:pt x="771552" y="492529"/>
                      <a:pt x="520484" y="492529"/>
                    </a:cubicBezTo>
                    <a:cubicBezTo>
                      <a:pt x="269416" y="492529"/>
                      <a:pt x="59944" y="314440"/>
                      <a:pt x="11498" y="77694"/>
                    </a:cubicBezTo>
                    <a:cubicBezTo>
                      <a:pt x="8935" y="52272"/>
                      <a:pt x="0" y="0"/>
                      <a:pt x="0" y="0"/>
                    </a:cubicBezTo>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sp>
            <p:nvSpPr>
              <p:cNvPr id="76" name="Freihandform: Form 623">
                <a:extLst>
                  <a:ext uri="{FF2B5EF4-FFF2-40B4-BE49-F238E27FC236}">
                    <a16:creationId xmlns:a16="http://schemas.microsoft.com/office/drawing/2014/main" id="{5C5E3F68-0454-4661-BE16-F8427B57DBF3}"/>
                  </a:ext>
                </a:extLst>
              </p:cNvPr>
              <p:cNvSpPr/>
              <p:nvPr/>
            </p:nvSpPr>
            <p:spPr>
              <a:xfrm>
                <a:off x="6996887" y="2449121"/>
                <a:ext cx="400548" cy="190213"/>
              </a:xfrm>
              <a:custGeom>
                <a:avLst/>
                <a:gdLst>
                  <a:gd name="connsiteX0" fmla="*/ 0 w 1033348"/>
                  <a:gd name="connsiteY0" fmla="*/ 0 h 491100"/>
                  <a:gd name="connsiteX1" fmla="*/ 1033348 w 1033348"/>
                  <a:gd name="connsiteY1" fmla="*/ 0 h 491100"/>
                  <a:gd name="connsiteX2" fmla="*/ 1025660 w 1033348"/>
                  <a:gd name="connsiteY2" fmla="*/ 76265 h 491100"/>
                  <a:gd name="connsiteX3" fmla="*/ 516674 w 1033348"/>
                  <a:gd name="connsiteY3" fmla="*/ 491100 h 491100"/>
                  <a:gd name="connsiteX4" fmla="*/ 7688 w 1033348"/>
                  <a:gd name="connsiteY4" fmla="*/ 76265 h 491100"/>
                  <a:gd name="connsiteX0" fmla="*/ 1025716 w 1025716"/>
                  <a:gd name="connsiteY0" fmla="*/ 0 h 491100"/>
                  <a:gd name="connsiteX1" fmla="*/ 1018028 w 1025716"/>
                  <a:gd name="connsiteY1" fmla="*/ 76265 h 491100"/>
                  <a:gd name="connsiteX2" fmla="*/ 509042 w 1025716"/>
                  <a:gd name="connsiteY2" fmla="*/ 491100 h 491100"/>
                  <a:gd name="connsiteX3" fmla="*/ 56 w 1025716"/>
                  <a:gd name="connsiteY3" fmla="*/ 76265 h 491100"/>
                  <a:gd name="connsiteX4" fmla="*/ 83808 w 1025716"/>
                  <a:gd name="connsiteY4" fmla="*/ 91440 h 491100"/>
                  <a:gd name="connsiteX0" fmla="*/ 1037158 w 1037158"/>
                  <a:gd name="connsiteY0" fmla="*/ 1429 h 492529"/>
                  <a:gd name="connsiteX1" fmla="*/ 1029470 w 1037158"/>
                  <a:gd name="connsiteY1" fmla="*/ 77694 h 492529"/>
                  <a:gd name="connsiteX2" fmla="*/ 520484 w 1037158"/>
                  <a:gd name="connsiteY2" fmla="*/ 492529 h 492529"/>
                  <a:gd name="connsiteX3" fmla="*/ 11498 w 1037158"/>
                  <a:gd name="connsiteY3" fmla="*/ 77694 h 492529"/>
                  <a:gd name="connsiteX4" fmla="*/ 0 w 1037158"/>
                  <a:gd name="connsiteY4" fmla="*/ 0 h 49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158" h="492529">
                    <a:moveTo>
                      <a:pt x="1037158" y="1429"/>
                    </a:moveTo>
                    <a:lnTo>
                      <a:pt x="1029470" y="77694"/>
                    </a:lnTo>
                    <a:cubicBezTo>
                      <a:pt x="981025" y="314440"/>
                      <a:pt x="771552" y="492529"/>
                      <a:pt x="520484" y="492529"/>
                    </a:cubicBezTo>
                    <a:cubicBezTo>
                      <a:pt x="269416" y="492529"/>
                      <a:pt x="59944" y="314440"/>
                      <a:pt x="11498" y="77694"/>
                    </a:cubicBezTo>
                    <a:cubicBezTo>
                      <a:pt x="8935" y="52272"/>
                      <a:pt x="0" y="0"/>
                      <a:pt x="0" y="0"/>
                    </a:cubicBezTo>
                  </a:path>
                </a:pathLst>
              </a:custGeom>
              <a:grpFill/>
              <a:ln w="8001" cap="flat" cmpd="sng" algn="ctr">
                <a:solidFill>
                  <a:schemeClr val="tx2"/>
                </a:solidFill>
                <a:prstDash val="solid"/>
              </a:ln>
              <a:effectLst/>
            </p:spPr>
            <p:txBody>
              <a:bodyPr lIns="71556" tIns="71556" rIns="71556" bIns="71556"/>
              <a:lstStyle/>
              <a:p>
                <a:pPr defTabSz="609576" eaLnBrk="1" fontAlgn="auto" hangingPunct="1">
                  <a:spcBef>
                    <a:spcPts val="0"/>
                  </a:spcBef>
                  <a:spcAft>
                    <a:spcPts val="0"/>
                  </a:spcAft>
                  <a:defRPr/>
                </a:pPr>
                <a:endParaRPr lang="en-US" sz="1601" kern="0">
                  <a:solidFill>
                    <a:srgbClr val="FFFFFF"/>
                  </a:solidFill>
                  <a:latin typeface="Nokia Pure Text Light" panose="020B0403020202020204" pitchFamily="34" charset="0"/>
                  <a:ea typeface="Nokia Pure Text Light" panose="020B0403020202020204" pitchFamily="34" charset="0"/>
                </a:endParaRPr>
              </a:p>
            </p:txBody>
          </p:sp>
        </p:grpSp>
        <p:pic>
          <p:nvPicPr>
            <p:cNvPr id="48" name="Grafik 534">
              <a:extLst>
                <a:ext uri="{FF2B5EF4-FFF2-40B4-BE49-F238E27FC236}">
                  <a16:creationId xmlns:a16="http://schemas.microsoft.com/office/drawing/2014/main" id="{C89B1CA1-7A49-495D-AE3B-A4D837A46981}"/>
                </a:ext>
              </a:extLst>
            </p:cNvPr>
            <p:cNvPicPr>
              <a:picLocks noChangeAspect="1" noChangeArrowheads="1"/>
            </p:cNvPicPr>
            <p:nvPr userDrawn="1"/>
          </p:nvPicPr>
          <p:blipFill>
            <a:blip r:embed="rId3">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a:stretch>
              <a:fillRect/>
            </a:stretch>
          </p:blipFill>
          <p:spPr bwMode="auto">
            <a:xfrm>
              <a:off x="8765773" y="2319482"/>
              <a:ext cx="321078" cy="10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9" name="Gruppieren 541">
              <a:extLst>
                <a:ext uri="{FF2B5EF4-FFF2-40B4-BE49-F238E27FC236}">
                  <a16:creationId xmlns:a16="http://schemas.microsoft.com/office/drawing/2014/main" id="{55FF62D4-88DA-4348-A7C3-D92B8669EEDD}"/>
                </a:ext>
              </a:extLst>
            </p:cNvPr>
            <p:cNvGrpSpPr>
              <a:grpSpLocks/>
            </p:cNvGrpSpPr>
            <p:nvPr userDrawn="1"/>
          </p:nvGrpSpPr>
          <p:grpSpPr bwMode="auto">
            <a:xfrm>
              <a:off x="4189111" y="2170317"/>
              <a:ext cx="194764" cy="117068"/>
              <a:chOff x="809016" y="3769972"/>
              <a:chExt cx="408422" cy="243960"/>
            </a:xfrm>
          </p:grpSpPr>
          <p:sp>
            <p:nvSpPr>
              <p:cNvPr id="66" name="Freeform 10">
                <a:extLst>
                  <a:ext uri="{FF2B5EF4-FFF2-40B4-BE49-F238E27FC236}">
                    <a16:creationId xmlns:a16="http://schemas.microsoft.com/office/drawing/2014/main" id="{6AC25996-F8C6-4D4D-8CC2-58770E84E534}"/>
                  </a:ext>
                </a:extLst>
              </p:cNvPr>
              <p:cNvSpPr>
                <a:spLocks/>
              </p:cNvSpPr>
              <p:nvPr/>
            </p:nvSpPr>
            <p:spPr bwMode="auto">
              <a:xfrm>
                <a:off x="810154" y="3769493"/>
                <a:ext cx="173680" cy="175110"/>
              </a:xfrm>
              <a:custGeom>
                <a:avLst/>
                <a:gdLst>
                  <a:gd name="T0" fmla="*/ 68 w 68"/>
                  <a:gd name="T1" fmla="*/ 68 h 68"/>
                  <a:gd name="T2" fmla="*/ 48 w 68"/>
                  <a:gd name="T3" fmla="*/ 37 h 68"/>
                  <a:gd name="T4" fmla="*/ 56 w 68"/>
                  <a:gd name="T5" fmla="*/ 21 h 68"/>
                  <a:gd name="T6" fmla="*/ 34 w 68"/>
                  <a:gd name="T7" fmla="*/ 0 h 68"/>
                  <a:gd name="T8" fmla="*/ 13 w 68"/>
                  <a:gd name="T9" fmla="*/ 21 h 68"/>
                  <a:gd name="T10" fmla="*/ 20 w 68"/>
                  <a:gd name="T11" fmla="*/ 37 h 68"/>
                  <a:gd name="T12" fmla="*/ 0 w 68"/>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68" h="68">
                    <a:moveTo>
                      <a:pt x="68" y="68"/>
                    </a:moveTo>
                    <a:cubicBezTo>
                      <a:pt x="68" y="54"/>
                      <a:pt x="60" y="43"/>
                      <a:pt x="48" y="37"/>
                    </a:cubicBezTo>
                    <a:cubicBezTo>
                      <a:pt x="53" y="33"/>
                      <a:pt x="56" y="28"/>
                      <a:pt x="56" y="21"/>
                    </a:cubicBezTo>
                    <a:cubicBezTo>
                      <a:pt x="56" y="10"/>
                      <a:pt x="46" y="0"/>
                      <a:pt x="34" y="0"/>
                    </a:cubicBezTo>
                    <a:cubicBezTo>
                      <a:pt x="22" y="0"/>
                      <a:pt x="13" y="10"/>
                      <a:pt x="13" y="21"/>
                    </a:cubicBezTo>
                    <a:cubicBezTo>
                      <a:pt x="13" y="28"/>
                      <a:pt x="16" y="33"/>
                      <a:pt x="20" y="37"/>
                    </a:cubicBezTo>
                    <a:cubicBezTo>
                      <a:pt x="8" y="43"/>
                      <a:pt x="0" y="54"/>
                      <a:pt x="0" y="68"/>
                    </a:cubicBezTo>
                  </a:path>
                </a:pathLst>
              </a:custGeom>
              <a:noFill/>
              <a:ln w="8001" cap="flat">
                <a:solidFill>
                  <a:schemeClr val="tx2"/>
                </a:solidFill>
                <a:prstDash val="solid"/>
                <a:miter lim="800000"/>
                <a:headEnd/>
                <a:tailEnd/>
              </a:ln>
              <a:extLst/>
            </p:spPr>
            <p:txBody>
              <a:bodyPr/>
              <a:lstStyle/>
              <a:p>
                <a:pPr eaLnBrk="1" fontAlgn="auto" hangingPunct="1">
                  <a:spcBef>
                    <a:spcPts val="0"/>
                  </a:spcBef>
                  <a:spcAft>
                    <a:spcPts val="0"/>
                  </a:spcAft>
                  <a:defRPr/>
                </a:pPr>
                <a:endParaRPr lang="en-US" sz="2415">
                  <a:latin typeface="+mn-lt"/>
                </a:endParaRPr>
              </a:p>
            </p:txBody>
          </p:sp>
          <p:grpSp>
            <p:nvGrpSpPr>
              <p:cNvPr id="67" name="Gruppieren 544">
                <a:extLst>
                  <a:ext uri="{FF2B5EF4-FFF2-40B4-BE49-F238E27FC236}">
                    <a16:creationId xmlns:a16="http://schemas.microsoft.com/office/drawing/2014/main" id="{62076042-5AE1-4F7F-ABE2-BEA7741F899E}"/>
                  </a:ext>
                </a:extLst>
              </p:cNvPr>
              <p:cNvGrpSpPr>
                <a:grpSpLocks/>
              </p:cNvGrpSpPr>
              <p:nvPr/>
            </p:nvGrpSpPr>
            <p:grpSpPr bwMode="auto">
              <a:xfrm>
                <a:off x="994851" y="3791871"/>
                <a:ext cx="222587" cy="222061"/>
                <a:chOff x="4188184" y="882454"/>
                <a:chExt cx="2291200" cy="2285790"/>
              </a:xfrm>
            </p:grpSpPr>
            <p:sp>
              <p:nvSpPr>
                <p:cNvPr id="69" name="Ellipse 545">
                  <a:extLst>
                    <a:ext uri="{FF2B5EF4-FFF2-40B4-BE49-F238E27FC236}">
                      <a16:creationId xmlns:a16="http://schemas.microsoft.com/office/drawing/2014/main" id="{C4F35B76-BFB5-4EDC-8C50-F24B6E286F9B}"/>
                    </a:ext>
                  </a:extLst>
                </p:cNvPr>
                <p:cNvSpPr>
                  <a:spLocks noChangeAspect="1"/>
                </p:cNvSpPr>
                <p:nvPr/>
              </p:nvSpPr>
              <p:spPr>
                <a:xfrm>
                  <a:off x="4534494" y="1134471"/>
                  <a:ext cx="434166" cy="456969"/>
                </a:xfrm>
                <a:prstGeom prst="ellipse">
                  <a:avLst/>
                </a:prstGeom>
                <a:ln w="8001">
                  <a:solidFill>
                    <a:schemeClr val="tx2"/>
                  </a:solidFill>
                  <a:prstDash val="solid"/>
                </a:ln>
              </p:spPr>
              <p:style>
                <a:lnRef idx="2">
                  <a:schemeClr val="dk1"/>
                </a:lnRef>
                <a:fillRef idx="1">
                  <a:schemeClr val="lt1"/>
                </a:fillRef>
                <a:effectRef idx="0">
                  <a:schemeClr val="dk1"/>
                </a:effectRef>
                <a:fontRef idx="minor">
                  <a:schemeClr val="dk1"/>
                </a:fontRef>
              </p:style>
              <p:txBody>
                <a:bodyPr lIns="72000" tIns="72000" rIns="72000" bIns="72000"/>
                <a:lstStyle/>
                <a:p>
                  <a:pPr eaLnBrk="1" fontAlgn="auto" hangingPunct="1">
                    <a:spcBef>
                      <a:spcPts val="0"/>
                    </a:spcBef>
                    <a:spcAft>
                      <a:spcPts val="0"/>
                    </a:spcAft>
                    <a:defRPr/>
                  </a:pPr>
                  <a:endParaRPr lang="en-GB" sz="1610" dirty="0" err="1">
                    <a:solidFill>
                      <a:schemeClr val="bg1"/>
                    </a:solidFill>
                  </a:endParaRPr>
                </a:p>
              </p:txBody>
            </p:sp>
            <p:sp>
              <p:nvSpPr>
                <p:cNvPr id="70" name="Freihandform: Form 546">
                  <a:extLst>
                    <a:ext uri="{FF2B5EF4-FFF2-40B4-BE49-F238E27FC236}">
                      <a16:creationId xmlns:a16="http://schemas.microsoft.com/office/drawing/2014/main" id="{73C19E7D-4E9E-41E1-8591-E0B9DB8D9C5A}"/>
                    </a:ext>
                  </a:extLst>
                </p:cNvPr>
                <p:cNvSpPr>
                  <a:spLocks noChangeAspect="1"/>
                </p:cNvSpPr>
                <p:nvPr/>
              </p:nvSpPr>
              <p:spPr>
                <a:xfrm>
                  <a:off x="4202470" y="880599"/>
                  <a:ext cx="1736696" cy="2284846"/>
                </a:xfrm>
                <a:custGeom>
                  <a:avLst/>
                  <a:gdLst>
                    <a:gd name="connsiteX0" fmla="*/ 554330 w 1738313"/>
                    <a:gd name="connsiteY0" fmla="*/ 0 h 2285790"/>
                    <a:gd name="connsiteX1" fmla="*/ 998541 w 1738313"/>
                    <a:gd name="connsiteY1" fmla="*/ 294444 h 2285790"/>
                    <a:gd name="connsiteX2" fmla="*/ 1013947 w 1738313"/>
                    <a:gd name="connsiteY2" fmla="*/ 344077 h 2285790"/>
                    <a:gd name="connsiteX3" fmla="*/ 1738313 w 1738313"/>
                    <a:gd name="connsiteY3" fmla="*/ 344077 h 2285790"/>
                    <a:gd name="connsiteX4" fmla="*/ 1738313 w 1738313"/>
                    <a:gd name="connsiteY4" fmla="*/ 578434 h 2285790"/>
                    <a:gd name="connsiteX5" fmla="*/ 1025590 w 1738313"/>
                    <a:gd name="connsiteY5" fmla="*/ 578434 h 2285790"/>
                    <a:gd name="connsiteX6" fmla="*/ 1014752 w 1738313"/>
                    <a:gd name="connsiteY6" fmla="*/ 625459 h 2285790"/>
                    <a:gd name="connsiteX7" fmla="*/ 954092 w 1738313"/>
                    <a:gd name="connsiteY7" fmla="*/ 751643 h 2285790"/>
                    <a:gd name="connsiteX8" fmla="*/ 906889 w 1738313"/>
                    <a:gd name="connsiteY8" fmla="*/ 808853 h 2285790"/>
                    <a:gd name="connsiteX9" fmla="*/ 1133984 w 1738313"/>
                    <a:gd name="connsiteY9" fmla="*/ 1792508 h 2285790"/>
                    <a:gd name="connsiteX10" fmla="*/ 1738313 w 1738313"/>
                    <a:gd name="connsiteY10" fmla="*/ 1792508 h 2285790"/>
                    <a:gd name="connsiteX11" fmla="*/ 1738313 w 1738313"/>
                    <a:gd name="connsiteY11" fmla="*/ 2285790 h 2285790"/>
                    <a:gd name="connsiteX12" fmla="*/ 0 w 1738313"/>
                    <a:gd name="connsiteY12" fmla="*/ 2285790 h 2285790"/>
                    <a:gd name="connsiteX13" fmla="*/ 0 w 1738313"/>
                    <a:gd name="connsiteY13" fmla="*/ 1792508 h 2285790"/>
                    <a:gd name="connsiteX14" fmla="*/ 627727 w 1738313"/>
                    <a:gd name="connsiteY14" fmla="*/ 1792508 h 2285790"/>
                    <a:gd name="connsiteX15" fmla="*/ 432464 w 1738313"/>
                    <a:gd name="connsiteY15" fmla="*/ 946732 h 2285790"/>
                    <a:gd name="connsiteX16" fmla="*/ 366677 w 1738313"/>
                    <a:gd name="connsiteY16" fmla="*/ 926310 h 2285790"/>
                    <a:gd name="connsiteX17" fmla="*/ 72234 w 1738313"/>
                    <a:gd name="connsiteY17" fmla="*/ 482098 h 2285790"/>
                    <a:gd name="connsiteX18" fmla="*/ 554330 w 1738313"/>
                    <a:gd name="connsiteY18" fmla="*/ 0 h 228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38313" h="2285790">
                      <a:moveTo>
                        <a:pt x="554330" y="0"/>
                      </a:moveTo>
                      <a:cubicBezTo>
                        <a:pt x="754021" y="0"/>
                        <a:pt x="925354" y="121412"/>
                        <a:pt x="998541" y="294444"/>
                      </a:cubicBezTo>
                      <a:lnTo>
                        <a:pt x="1013947" y="344077"/>
                      </a:lnTo>
                      <a:lnTo>
                        <a:pt x="1738313" y="344077"/>
                      </a:lnTo>
                      <a:lnTo>
                        <a:pt x="1738313" y="578434"/>
                      </a:lnTo>
                      <a:lnTo>
                        <a:pt x="1025590" y="578434"/>
                      </a:lnTo>
                      <a:lnTo>
                        <a:pt x="1014752" y="625459"/>
                      </a:lnTo>
                      <a:cubicBezTo>
                        <a:pt x="1000666" y="670747"/>
                        <a:pt x="980083" y="713172"/>
                        <a:pt x="954092" y="751643"/>
                      </a:cubicBezTo>
                      <a:lnTo>
                        <a:pt x="906889" y="808853"/>
                      </a:lnTo>
                      <a:lnTo>
                        <a:pt x="1133984" y="1792508"/>
                      </a:lnTo>
                      <a:lnTo>
                        <a:pt x="1738313" y="1792508"/>
                      </a:lnTo>
                      <a:lnTo>
                        <a:pt x="1738313" y="2285790"/>
                      </a:lnTo>
                      <a:lnTo>
                        <a:pt x="0" y="2285790"/>
                      </a:lnTo>
                      <a:lnTo>
                        <a:pt x="0" y="1792508"/>
                      </a:lnTo>
                      <a:lnTo>
                        <a:pt x="627727" y="1792508"/>
                      </a:lnTo>
                      <a:lnTo>
                        <a:pt x="432464" y="946732"/>
                      </a:lnTo>
                      <a:lnTo>
                        <a:pt x="366677" y="926310"/>
                      </a:lnTo>
                      <a:cubicBezTo>
                        <a:pt x="193645" y="853124"/>
                        <a:pt x="72234" y="681789"/>
                        <a:pt x="72234" y="482098"/>
                      </a:cubicBezTo>
                      <a:cubicBezTo>
                        <a:pt x="72234" y="215843"/>
                        <a:pt x="288076" y="0"/>
                        <a:pt x="554330" y="0"/>
                      </a:cubicBezTo>
                      <a:close/>
                    </a:path>
                  </a:pathLst>
                </a:custGeom>
                <a:ln w="8001">
                  <a:solidFill>
                    <a:schemeClr val="tx2"/>
                  </a:solidFill>
                  <a:prstDash val="solid"/>
                </a:ln>
              </p:spPr>
              <p:style>
                <a:lnRef idx="2">
                  <a:schemeClr val="dk1"/>
                </a:lnRef>
                <a:fillRef idx="1">
                  <a:schemeClr val="lt1"/>
                </a:fillRef>
                <a:effectRef idx="0">
                  <a:schemeClr val="dk1"/>
                </a:effectRef>
                <a:fontRef idx="minor">
                  <a:schemeClr val="dk1"/>
                </a:fontRef>
              </p:style>
              <p:txBody>
                <a:bodyPr lIns="72000" tIns="72000" rIns="72000" bIns="72000"/>
                <a:lstStyle/>
                <a:p>
                  <a:pPr eaLnBrk="1" fontAlgn="auto" hangingPunct="1">
                    <a:spcBef>
                      <a:spcPts val="0"/>
                    </a:spcBef>
                    <a:spcAft>
                      <a:spcPts val="0"/>
                    </a:spcAft>
                    <a:defRPr/>
                  </a:pPr>
                  <a:endParaRPr lang="en-GB" sz="1610" dirty="0" err="1">
                    <a:solidFill>
                      <a:schemeClr val="bg1"/>
                    </a:solidFill>
                  </a:endParaRPr>
                </a:p>
              </p:txBody>
            </p:sp>
            <p:sp>
              <p:nvSpPr>
                <p:cNvPr id="71" name="Freihandform: Form 547">
                  <a:extLst>
                    <a:ext uri="{FF2B5EF4-FFF2-40B4-BE49-F238E27FC236}">
                      <a16:creationId xmlns:a16="http://schemas.microsoft.com/office/drawing/2014/main" id="{F233EE83-A3CB-4D28-931C-E233A90B4D7D}"/>
                    </a:ext>
                  </a:extLst>
                </p:cNvPr>
                <p:cNvSpPr/>
                <p:nvPr/>
              </p:nvSpPr>
              <p:spPr>
                <a:xfrm>
                  <a:off x="5913635" y="982148"/>
                  <a:ext cx="561872" cy="253872"/>
                </a:xfrm>
                <a:custGeom>
                  <a:avLst/>
                  <a:gdLst>
                    <a:gd name="connsiteX0" fmla="*/ 554832 w 554832"/>
                    <a:gd name="connsiteY0" fmla="*/ 254794 h 709613"/>
                    <a:gd name="connsiteX1" fmla="*/ 247650 w 554832"/>
                    <a:gd name="connsiteY1" fmla="*/ 0 h 709613"/>
                    <a:gd name="connsiteX2" fmla="*/ 0 w 554832"/>
                    <a:gd name="connsiteY2" fmla="*/ 238125 h 709613"/>
                    <a:gd name="connsiteX3" fmla="*/ 0 w 554832"/>
                    <a:gd name="connsiteY3" fmla="*/ 471488 h 709613"/>
                    <a:gd name="connsiteX4" fmla="*/ 252413 w 554832"/>
                    <a:gd name="connsiteY4" fmla="*/ 709613 h 709613"/>
                    <a:gd name="connsiteX5" fmla="*/ 540544 w 554832"/>
                    <a:gd name="connsiteY5" fmla="*/ 419100 h 709613"/>
                    <a:gd name="connsiteX0" fmla="*/ 554832 w 554832"/>
                    <a:gd name="connsiteY0" fmla="*/ 254794 h 709613"/>
                    <a:gd name="connsiteX1" fmla="*/ 247650 w 554832"/>
                    <a:gd name="connsiteY1" fmla="*/ 0 h 709613"/>
                    <a:gd name="connsiteX2" fmla="*/ 0 w 554832"/>
                    <a:gd name="connsiteY2" fmla="*/ 238125 h 709613"/>
                    <a:gd name="connsiteX3" fmla="*/ 0 w 554832"/>
                    <a:gd name="connsiteY3" fmla="*/ 471488 h 709613"/>
                    <a:gd name="connsiteX4" fmla="*/ 252413 w 554832"/>
                    <a:gd name="connsiteY4" fmla="*/ 709613 h 709613"/>
                    <a:gd name="connsiteX0" fmla="*/ 554832 w 554832"/>
                    <a:gd name="connsiteY0" fmla="*/ 254794 h 471488"/>
                    <a:gd name="connsiteX1" fmla="*/ 247650 w 554832"/>
                    <a:gd name="connsiteY1" fmla="*/ 0 h 471488"/>
                    <a:gd name="connsiteX2" fmla="*/ 0 w 554832"/>
                    <a:gd name="connsiteY2" fmla="*/ 238125 h 471488"/>
                    <a:gd name="connsiteX3" fmla="*/ 0 w 554832"/>
                    <a:gd name="connsiteY3" fmla="*/ 471488 h 471488"/>
                    <a:gd name="connsiteX0" fmla="*/ 554832 w 554832"/>
                    <a:gd name="connsiteY0" fmla="*/ 254794 h 254794"/>
                    <a:gd name="connsiteX1" fmla="*/ 247650 w 554832"/>
                    <a:gd name="connsiteY1" fmla="*/ 0 h 254794"/>
                    <a:gd name="connsiteX2" fmla="*/ 0 w 554832"/>
                    <a:gd name="connsiteY2" fmla="*/ 238125 h 254794"/>
                  </a:gdLst>
                  <a:ahLst/>
                  <a:cxnLst>
                    <a:cxn ang="0">
                      <a:pos x="connsiteX0" y="connsiteY0"/>
                    </a:cxn>
                    <a:cxn ang="0">
                      <a:pos x="connsiteX1" y="connsiteY1"/>
                    </a:cxn>
                    <a:cxn ang="0">
                      <a:pos x="connsiteX2" y="connsiteY2"/>
                    </a:cxn>
                  </a:cxnLst>
                  <a:rect l="l" t="t" r="r" b="b"/>
                  <a:pathLst>
                    <a:path w="554832" h="254794">
                      <a:moveTo>
                        <a:pt x="554832" y="254794"/>
                      </a:moveTo>
                      <a:lnTo>
                        <a:pt x="247650" y="0"/>
                      </a:lnTo>
                      <a:lnTo>
                        <a:pt x="0" y="238125"/>
                      </a:lnTo>
                    </a:path>
                  </a:pathLst>
                </a:custGeom>
                <a:ln w="8001">
                  <a:solidFill>
                    <a:schemeClr val="tx2"/>
                  </a:solidFill>
                  <a:prstDash val="solid"/>
                </a:ln>
              </p:spPr>
              <p:style>
                <a:lnRef idx="2">
                  <a:schemeClr val="dk1"/>
                </a:lnRef>
                <a:fillRef idx="1">
                  <a:schemeClr val="lt1"/>
                </a:fillRef>
                <a:effectRef idx="0">
                  <a:schemeClr val="dk1"/>
                </a:effectRef>
                <a:fontRef idx="minor">
                  <a:schemeClr val="dk1"/>
                </a:fontRef>
              </p:style>
              <p:txBody>
                <a:bodyPr lIns="72000" tIns="72000" rIns="72000" bIns="72000"/>
                <a:lstStyle/>
                <a:p>
                  <a:pPr eaLnBrk="1" fontAlgn="auto" hangingPunct="1">
                    <a:spcBef>
                      <a:spcPts val="0"/>
                    </a:spcBef>
                    <a:spcAft>
                      <a:spcPts val="0"/>
                    </a:spcAft>
                    <a:defRPr/>
                  </a:pPr>
                  <a:endParaRPr lang="en-GB" sz="1610">
                    <a:solidFill>
                      <a:schemeClr val="bg1"/>
                    </a:solidFill>
                  </a:endParaRPr>
                </a:p>
              </p:txBody>
            </p:sp>
            <p:sp>
              <p:nvSpPr>
                <p:cNvPr id="72" name="Freihandform: Form 548">
                  <a:extLst>
                    <a:ext uri="{FF2B5EF4-FFF2-40B4-BE49-F238E27FC236}">
                      <a16:creationId xmlns:a16="http://schemas.microsoft.com/office/drawing/2014/main" id="{49EFAAA6-BB28-414C-AF58-0BE09E39ADAD}"/>
                    </a:ext>
                  </a:extLst>
                </p:cNvPr>
                <p:cNvSpPr/>
                <p:nvPr/>
              </p:nvSpPr>
              <p:spPr>
                <a:xfrm flipV="1">
                  <a:off x="5913635" y="1439117"/>
                  <a:ext cx="561872" cy="253872"/>
                </a:xfrm>
                <a:custGeom>
                  <a:avLst/>
                  <a:gdLst>
                    <a:gd name="connsiteX0" fmla="*/ 554832 w 554832"/>
                    <a:gd name="connsiteY0" fmla="*/ 254794 h 709613"/>
                    <a:gd name="connsiteX1" fmla="*/ 247650 w 554832"/>
                    <a:gd name="connsiteY1" fmla="*/ 0 h 709613"/>
                    <a:gd name="connsiteX2" fmla="*/ 0 w 554832"/>
                    <a:gd name="connsiteY2" fmla="*/ 238125 h 709613"/>
                    <a:gd name="connsiteX3" fmla="*/ 0 w 554832"/>
                    <a:gd name="connsiteY3" fmla="*/ 471488 h 709613"/>
                    <a:gd name="connsiteX4" fmla="*/ 252413 w 554832"/>
                    <a:gd name="connsiteY4" fmla="*/ 709613 h 709613"/>
                    <a:gd name="connsiteX5" fmla="*/ 540544 w 554832"/>
                    <a:gd name="connsiteY5" fmla="*/ 419100 h 709613"/>
                    <a:gd name="connsiteX0" fmla="*/ 554832 w 554832"/>
                    <a:gd name="connsiteY0" fmla="*/ 254794 h 709613"/>
                    <a:gd name="connsiteX1" fmla="*/ 247650 w 554832"/>
                    <a:gd name="connsiteY1" fmla="*/ 0 h 709613"/>
                    <a:gd name="connsiteX2" fmla="*/ 0 w 554832"/>
                    <a:gd name="connsiteY2" fmla="*/ 238125 h 709613"/>
                    <a:gd name="connsiteX3" fmla="*/ 0 w 554832"/>
                    <a:gd name="connsiteY3" fmla="*/ 471488 h 709613"/>
                    <a:gd name="connsiteX4" fmla="*/ 252413 w 554832"/>
                    <a:gd name="connsiteY4" fmla="*/ 709613 h 709613"/>
                    <a:gd name="connsiteX0" fmla="*/ 554832 w 554832"/>
                    <a:gd name="connsiteY0" fmla="*/ 254794 h 471488"/>
                    <a:gd name="connsiteX1" fmla="*/ 247650 w 554832"/>
                    <a:gd name="connsiteY1" fmla="*/ 0 h 471488"/>
                    <a:gd name="connsiteX2" fmla="*/ 0 w 554832"/>
                    <a:gd name="connsiteY2" fmla="*/ 238125 h 471488"/>
                    <a:gd name="connsiteX3" fmla="*/ 0 w 554832"/>
                    <a:gd name="connsiteY3" fmla="*/ 471488 h 471488"/>
                    <a:gd name="connsiteX0" fmla="*/ 554832 w 554832"/>
                    <a:gd name="connsiteY0" fmla="*/ 254794 h 254794"/>
                    <a:gd name="connsiteX1" fmla="*/ 247650 w 554832"/>
                    <a:gd name="connsiteY1" fmla="*/ 0 h 254794"/>
                    <a:gd name="connsiteX2" fmla="*/ 0 w 554832"/>
                    <a:gd name="connsiteY2" fmla="*/ 238125 h 254794"/>
                  </a:gdLst>
                  <a:ahLst/>
                  <a:cxnLst>
                    <a:cxn ang="0">
                      <a:pos x="connsiteX0" y="connsiteY0"/>
                    </a:cxn>
                    <a:cxn ang="0">
                      <a:pos x="connsiteX1" y="connsiteY1"/>
                    </a:cxn>
                    <a:cxn ang="0">
                      <a:pos x="connsiteX2" y="connsiteY2"/>
                    </a:cxn>
                  </a:cxnLst>
                  <a:rect l="l" t="t" r="r" b="b"/>
                  <a:pathLst>
                    <a:path w="554832" h="254794">
                      <a:moveTo>
                        <a:pt x="554832" y="254794"/>
                      </a:moveTo>
                      <a:lnTo>
                        <a:pt x="247650" y="0"/>
                      </a:lnTo>
                      <a:lnTo>
                        <a:pt x="0" y="238125"/>
                      </a:lnTo>
                    </a:path>
                  </a:pathLst>
                </a:custGeom>
                <a:ln w="8001">
                  <a:solidFill>
                    <a:schemeClr val="tx2"/>
                  </a:solidFill>
                  <a:prstDash val="solid"/>
                </a:ln>
              </p:spPr>
              <p:style>
                <a:lnRef idx="2">
                  <a:schemeClr val="dk1"/>
                </a:lnRef>
                <a:fillRef idx="1">
                  <a:schemeClr val="lt1"/>
                </a:fillRef>
                <a:effectRef idx="0">
                  <a:schemeClr val="dk1"/>
                </a:effectRef>
                <a:fontRef idx="minor">
                  <a:schemeClr val="dk1"/>
                </a:fontRef>
              </p:style>
              <p:txBody>
                <a:bodyPr lIns="72000" tIns="72000" rIns="72000" bIns="72000"/>
                <a:lstStyle/>
                <a:p>
                  <a:pPr eaLnBrk="1" fontAlgn="auto" hangingPunct="1">
                    <a:spcBef>
                      <a:spcPts val="0"/>
                    </a:spcBef>
                    <a:spcAft>
                      <a:spcPts val="0"/>
                    </a:spcAft>
                    <a:defRPr/>
                  </a:pPr>
                  <a:endParaRPr lang="en-GB" sz="1610">
                    <a:solidFill>
                      <a:schemeClr val="bg1"/>
                    </a:solidFill>
                  </a:endParaRPr>
                </a:p>
              </p:txBody>
            </p:sp>
          </p:grpSp>
        </p:grpSp>
        <p:grpSp>
          <p:nvGrpSpPr>
            <p:cNvPr id="50" name="Group 198">
              <a:extLst>
                <a:ext uri="{FF2B5EF4-FFF2-40B4-BE49-F238E27FC236}">
                  <a16:creationId xmlns:a16="http://schemas.microsoft.com/office/drawing/2014/main" id="{42903396-55E4-409C-8B61-94CE797000AA}"/>
                </a:ext>
              </a:extLst>
            </p:cNvPr>
            <p:cNvGrpSpPr/>
            <p:nvPr userDrawn="1"/>
          </p:nvGrpSpPr>
          <p:grpSpPr>
            <a:xfrm>
              <a:off x="1946191" y="2156012"/>
              <a:ext cx="68806" cy="142015"/>
              <a:chOff x="3822636" y="751953"/>
              <a:chExt cx="763005" cy="1564975"/>
            </a:xfrm>
            <a:solidFill>
              <a:srgbClr val="F2F4F6"/>
            </a:solidFill>
          </p:grpSpPr>
          <p:sp>
            <p:nvSpPr>
              <p:cNvPr id="59" name="Freeform 75">
                <a:extLst>
                  <a:ext uri="{FF2B5EF4-FFF2-40B4-BE49-F238E27FC236}">
                    <a16:creationId xmlns:a16="http://schemas.microsoft.com/office/drawing/2014/main" id="{742FA8E9-3232-4C46-BE85-2918CB26DA36}"/>
                  </a:ext>
                </a:extLst>
              </p:cNvPr>
              <p:cNvSpPr>
                <a:spLocks noChangeArrowheads="1"/>
              </p:cNvSpPr>
              <p:nvPr/>
            </p:nvSpPr>
            <p:spPr bwMode="auto">
              <a:xfrm>
                <a:off x="3822636" y="751953"/>
                <a:ext cx="763005" cy="1564975"/>
              </a:xfrm>
              <a:custGeom>
                <a:avLst/>
                <a:gdLst>
                  <a:gd name="T0" fmla="*/ 816 w 1035"/>
                  <a:gd name="T1" fmla="*/ 409 h 2124"/>
                  <a:gd name="T2" fmla="*/ 816 w 1035"/>
                  <a:gd name="T3" fmla="*/ 409 h 2124"/>
                  <a:gd name="T4" fmla="*/ 734 w 1035"/>
                  <a:gd name="T5" fmla="*/ 409 h 2124"/>
                  <a:gd name="T6" fmla="*/ 707 w 1035"/>
                  <a:gd name="T7" fmla="*/ 409 h 2124"/>
                  <a:gd name="T8" fmla="*/ 816 w 1035"/>
                  <a:gd name="T9" fmla="*/ 204 h 2124"/>
                  <a:gd name="T10" fmla="*/ 599 w 1035"/>
                  <a:gd name="T11" fmla="*/ 14 h 2124"/>
                  <a:gd name="T12" fmla="*/ 408 w 1035"/>
                  <a:gd name="T13" fmla="*/ 232 h 2124"/>
                  <a:gd name="T14" fmla="*/ 517 w 1035"/>
                  <a:gd name="T15" fmla="*/ 409 h 2124"/>
                  <a:gd name="T16" fmla="*/ 503 w 1035"/>
                  <a:gd name="T17" fmla="*/ 409 h 2124"/>
                  <a:gd name="T18" fmla="*/ 408 w 1035"/>
                  <a:gd name="T19" fmla="*/ 409 h 2124"/>
                  <a:gd name="T20" fmla="*/ 163 w 1035"/>
                  <a:gd name="T21" fmla="*/ 599 h 2124"/>
                  <a:gd name="T22" fmla="*/ 81 w 1035"/>
                  <a:gd name="T23" fmla="*/ 844 h 2124"/>
                  <a:gd name="T24" fmla="*/ 381 w 1035"/>
                  <a:gd name="T25" fmla="*/ 1089 h 2124"/>
                  <a:gd name="T26" fmla="*/ 381 w 1035"/>
                  <a:gd name="T27" fmla="*/ 2015 h 2124"/>
                  <a:gd name="T28" fmla="*/ 503 w 1035"/>
                  <a:gd name="T29" fmla="*/ 2123 h 2124"/>
                  <a:gd name="T30" fmla="*/ 503 w 1035"/>
                  <a:gd name="T31" fmla="*/ 2123 h 2124"/>
                  <a:gd name="T32" fmla="*/ 626 w 1035"/>
                  <a:gd name="T33" fmla="*/ 2001 h 2124"/>
                  <a:gd name="T34" fmla="*/ 748 w 1035"/>
                  <a:gd name="T35" fmla="*/ 2123 h 2124"/>
                  <a:gd name="T36" fmla="*/ 871 w 1035"/>
                  <a:gd name="T37" fmla="*/ 2015 h 2124"/>
                  <a:gd name="T38" fmla="*/ 871 w 1035"/>
                  <a:gd name="T39" fmla="*/ 1293 h 2124"/>
                  <a:gd name="T40" fmla="*/ 1034 w 1035"/>
                  <a:gd name="T41" fmla="*/ 1035 h 2124"/>
                  <a:gd name="T42" fmla="*/ 1034 w 1035"/>
                  <a:gd name="T43" fmla="*/ 653 h 2124"/>
                  <a:gd name="T44" fmla="*/ 816 w 1035"/>
                  <a:gd name="T45" fmla="*/ 409 h 2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5" h="2124">
                    <a:moveTo>
                      <a:pt x="816" y="409"/>
                    </a:moveTo>
                    <a:lnTo>
                      <a:pt x="816" y="409"/>
                    </a:lnTo>
                    <a:cubicBezTo>
                      <a:pt x="734" y="409"/>
                      <a:pt x="734" y="409"/>
                      <a:pt x="734" y="409"/>
                    </a:cubicBezTo>
                    <a:cubicBezTo>
                      <a:pt x="707" y="409"/>
                      <a:pt x="707" y="409"/>
                      <a:pt x="707" y="409"/>
                    </a:cubicBezTo>
                    <a:cubicBezTo>
                      <a:pt x="775" y="354"/>
                      <a:pt x="830" y="300"/>
                      <a:pt x="816" y="204"/>
                    </a:cubicBezTo>
                    <a:cubicBezTo>
                      <a:pt x="816" y="96"/>
                      <a:pt x="721" y="0"/>
                      <a:pt x="599" y="14"/>
                    </a:cubicBezTo>
                    <a:cubicBezTo>
                      <a:pt x="490" y="14"/>
                      <a:pt x="408" y="123"/>
                      <a:pt x="408" y="232"/>
                    </a:cubicBezTo>
                    <a:cubicBezTo>
                      <a:pt x="408" y="313"/>
                      <a:pt x="462" y="354"/>
                      <a:pt x="517" y="409"/>
                    </a:cubicBezTo>
                    <a:cubicBezTo>
                      <a:pt x="503" y="409"/>
                      <a:pt x="503" y="409"/>
                      <a:pt x="503" y="409"/>
                    </a:cubicBezTo>
                    <a:cubicBezTo>
                      <a:pt x="408" y="409"/>
                      <a:pt x="408" y="409"/>
                      <a:pt x="408" y="409"/>
                    </a:cubicBezTo>
                    <a:cubicBezTo>
                      <a:pt x="326" y="409"/>
                      <a:pt x="204" y="450"/>
                      <a:pt x="163" y="599"/>
                    </a:cubicBezTo>
                    <a:cubicBezTo>
                      <a:pt x="81" y="844"/>
                      <a:pt x="81" y="844"/>
                      <a:pt x="81" y="844"/>
                    </a:cubicBezTo>
                    <a:cubicBezTo>
                      <a:pt x="0" y="1035"/>
                      <a:pt x="258" y="1076"/>
                      <a:pt x="381" y="1089"/>
                    </a:cubicBezTo>
                    <a:cubicBezTo>
                      <a:pt x="381" y="2015"/>
                      <a:pt x="381" y="2015"/>
                      <a:pt x="381" y="2015"/>
                    </a:cubicBezTo>
                    <a:cubicBezTo>
                      <a:pt x="381" y="2083"/>
                      <a:pt x="435" y="2123"/>
                      <a:pt x="503" y="2123"/>
                    </a:cubicBezTo>
                    <a:lnTo>
                      <a:pt x="503" y="2123"/>
                    </a:lnTo>
                    <a:cubicBezTo>
                      <a:pt x="571" y="2123"/>
                      <a:pt x="626" y="2069"/>
                      <a:pt x="626" y="2001"/>
                    </a:cubicBezTo>
                    <a:cubicBezTo>
                      <a:pt x="626" y="2069"/>
                      <a:pt x="680" y="2123"/>
                      <a:pt x="748" y="2123"/>
                    </a:cubicBezTo>
                    <a:cubicBezTo>
                      <a:pt x="816" y="2123"/>
                      <a:pt x="871" y="2083"/>
                      <a:pt x="871" y="2015"/>
                    </a:cubicBezTo>
                    <a:cubicBezTo>
                      <a:pt x="871" y="1293"/>
                      <a:pt x="871" y="1293"/>
                      <a:pt x="871" y="1293"/>
                    </a:cubicBezTo>
                    <a:cubicBezTo>
                      <a:pt x="1007" y="1280"/>
                      <a:pt x="1034" y="1171"/>
                      <a:pt x="1034" y="1035"/>
                    </a:cubicBezTo>
                    <a:cubicBezTo>
                      <a:pt x="1034" y="653"/>
                      <a:pt x="1034" y="653"/>
                      <a:pt x="1034" y="653"/>
                    </a:cubicBezTo>
                    <a:cubicBezTo>
                      <a:pt x="1034" y="518"/>
                      <a:pt x="966" y="409"/>
                      <a:pt x="816" y="409"/>
                    </a:cubicBezTo>
                  </a:path>
                </a:pathLst>
              </a:custGeom>
              <a:grpFill/>
              <a:ln w="6350" cap="flat">
                <a:solidFill>
                  <a:srgbClr val="001135"/>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60" name="Freeform 26">
                <a:extLst>
                  <a:ext uri="{FF2B5EF4-FFF2-40B4-BE49-F238E27FC236}">
                    <a16:creationId xmlns:a16="http://schemas.microsoft.com/office/drawing/2014/main" id="{3B6DCD11-5A3E-4B38-A27F-14F814C08AAD}"/>
                  </a:ext>
                </a:extLst>
              </p:cNvPr>
              <p:cNvSpPr>
                <a:spLocks noChangeArrowheads="1"/>
              </p:cNvSpPr>
              <p:nvPr/>
            </p:nvSpPr>
            <p:spPr bwMode="auto">
              <a:xfrm>
                <a:off x="4192775" y="1323394"/>
                <a:ext cx="142860" cy="250009"/>
              </a:xfrm>
              <a:custGeom>
                <a:avLst/>
                <a:gdLst>
                  <a:gd name="T0" fmla="*/ 0 w 192"/>
                  <a:gd name="T1" fmla="*/ 123 h 341"/>
                  <a:gd name="T2" fmla="*/ 0 w 192"/>
                  <a:gd name="T3" fmla="*/ 123 h 341"/>
                  <a:gd name="T4" fmla="*/ 0 w 192"/>
                  <a:gd name="T5" fmla="*/ 27 h 341"/>
                  <a:gd name="T6" fmla="*/ 41 w 192"/>
                  <a:gd name="T7" fmla="*/ 0 h 341"/>
                  <a:gd name="T8" fmla="*/ 163 w 192"/>
                  <a:gd name="T9" fmla="*/ 0 h 341"/>
                  <a:gd name="T10" fmla="*/ 191 w 192"/>
                  <a:gd name="T11" fmla="*/ 27 h 341"/>
                  <a:gd name="T12" fmla="*/ 191 w 192"/>
                  <a:gd name="T13" fmla="*/ 313 h 341"/>
                  <a:gd name="T14" fmla="*/ 163 w 192"/>
                  <a:gd name="T15" fmla="*/ 340 h 341"/>
                  <a:gd name="T16" fmla="*/ 41 w 192"/>
                  <a:gd name="T17" fmla="*/ 340 h 341"/>
                  <a:gd name="T18" fmla="*/ 14 w 192"/>
                  <a:gd name="T19" fmla="*/ 313 h 341"/>
                  <a:gd name="T20" fmla="*/ 0 w 192"/>
                  <a:gd name="T21" fmla="*/ 12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341">
                    <a:moveTo>
                      <a:pt x="0" y="123"/>
                    </a:moveTo>
                    <a:lnTo>
                      <a:pt x="0" y="123"/>
                    </a:lnTo>
                    <a:cubicBezTo>
                      <a:pt x="0" y="27"/>
                      <a:pt x="0" y="27"/>
                      <a:pt x="0" y="27"/>
                    </a:cubicBezTo>
                    <a:cubicBezTo>
                      <a:pt x="0" y="14"/>
                      <a:pt x="14" y="0"/>
                      <a:pt x="41" y="0"/>
                    </a:cubicBezTo>
                    <a:cubicBezTo>
                      <a:pt x="163" y="0"/>
                      <a:pt x="163" y="0"/>
                      <a:pt x="163" y="0"/>
                    </a:cubicBezTo>
                    <a:cubicBezTo>
                      <a:pt x="177" y="0"/>
                      <a:pt x="191" y="14"/>
                      <a:pt x="191" y="27"/>
                    </a:cubicBezTo>
                    <a:cubicBezTo>
                      <a:pt x="191" y="313"/>
                      <a:pt x="191" y="313"/>
                      <a:pt x="191" y="313"/>
                    </a:cubicBezTo>
                    <a:cubicBezTo>
                      <a:pt x="191" y="327"/>
                      <a:pt x="177" y="340"/>
                      <a:pt x="163" y="340"/>
                    </a:cubicBezTo>
                    <a:cubicBezTo>
                      <a:pt x="41" y="340"/>
                      <a:pt x="41" y="340"/>
                      <a:pt x="41" y="340"/>
                    </a:cubicBezTo>
                    <a:cubicBezTo>
                      <a:pt x="28" y="340"/>
                      <a:pt x="14" y="327"/>
                      <a:pt x="14" y="313"/>
                    </a:cubicBezTo>
                    <a:lnTo>
                      <a:pt x="0" y="123"/>
                    </a:lnTo>
                  </a:path>
                </a:pathLst>
              </a:custGeom>
              <a:grpFill/>
              <a:ln w="6350" cap="flat">
                <a:solidFill>
                  <a:srgbClr val="001135"/>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61" name="Freeform 27">
                <a:extLst>
                  <a:ext uri="{FF2B5EF4-FFF2-40B4-BE49-F238E27FC236}">
                    <a16:creationId xmlns:a16="http://schemas.microsoft.com/office/drawing/2014/main" id="{AF9B0A00-4C1B-4721-8E10-C31A22048CB4}"/>
                  </a:ext>
                </a:extLst>
              </p:cNvPr>
              <p:cNvSpPr>
                <a:spLocks noChangeArrowheads="1"/>
              </p:cNvSpPr>
              <p:nvPr/>
            </p:nvSpPr>
            <p:spPr bwMode="auto">
              <a:xfrm>
                <a:off x="4192775" y="1323394"/>
                <a:ext cx="142860" cy="250009"/>
              </a:xfrm>
              <a:custGeom>
                <a:avLst/>
                <a:gdLst>
                  <a:gd name="T0" fmla="*/ 0 w 192"/>
                  <a:gd name="T1" fmla="*/ 123 h 341"/>
                  <a:gd name="T2" fmla="*/ 0 w 192"/>
                  <a:gd name="T3" fmla="*/ 123 h 341"/>
                  <a:gd name="T4" fmla="*/ 0 w 192"/>
                  <a:gd name="T5" fmla="*/ 27 h 341"/>
                  <a:gd name="T6" fmla="*/ 41 w 192"/>
                  <a:gd name="T7" fmla="*/ 0 h 341"/>
                  <a:gd name="T8" fmla="*/ 163 w 192"/>
                  <a:gd name="T9" fmla="*/ 0 h 341"/>
                  <a:gd name="T10" fmla="*/ 191 w 192"/>
                  <a:gd name="T11" fmla="*/ 27 h 341"/>
                  <a:gd name="T12" fmla="*/ 191 w 192"/>
                  <a:gd name="T13" fmla="*/ 313 h 341"/>
                  <a:gd name="T14" fmla="*/ 163 w 192"/>
                  <a:gd name="T15" fmla="*/ 340 h 341"/>
                  <a:gd name="T16" fmla="*/ 41 w 192"/>
                  <a:gd name="T17" fmla="*/ 340 h 341"/>
                  <a:gd name="T18" fmla="*/ 14 w 192"/>
                  <a:gd name="T19" fmla="*/ 31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341">
                    <a:moveTo>
                      <a:pt x="0" y="123"/>
                    </a:moveTo>
                    <a:lnTo>
                      <a:pt x="0" y="123"/>
                    </a:lnTo>
                    <a:cubicBezTo>
                      <a:pt x="0" y="27"/>
                      <a:pt x="0" y="27"/>
                      <a:pt x="0" y="27"/>
                    </a:cubicBezTo>
                    <a:cubicBezTo>
                      <a:pt x="0" y="14"/>
                      <a:pt x="14" y="0"/>
                      <a:pt x="41" y="0"/>
                    </a:cubicBezTo>
                    <a:cubicBezTo>
                      <a:pt x="163" y="0"/>
                      <a:pt x="163" y="0"/>
                      <a:pt x="163" y="0"/>
                    </a:cubicBezTo>
                    <a:cubicBezTo>
                      <a:pt x="177" y="0"/>
                      <a:pt x="191" y="14"/>
                      <a:pt x="191" y="27"/>
                    </a:cubicBezTo>
                    <a:cubicBezTo>
                      <a:pt x="191" y="313"/>
                      <a:pt x="191" y="313"/>
                      <a:pt x="191" y="313"/>
                    </a:cubicBezTo>
                    <a:cubicBezTo>
                      <a:pt x="191" y="327"/>
                      <a:pt x="177" y="340"/>
                      <a:pt x="163" y="340"/>
                    </a:cubicBezTo>
                    <a:cubicBezTo>
                      <a:pt x="41" y="340"/>
                      <a:pt x="41" y="340"/>
                      <a:pt x="41" y="340"/>
                    </a:cubicBezTo>
                    <a:cubicBezTo>
                      <a:pt x="28" y="340"/>
                      <a:pt x="14" y="327"/>
                      <a:pt x="14" y="313"/>
                    </a:cubicBezTo>
                  </a:path>
                </a:pathLst>
              </a:custGeom>
              <a:grpFill/>
              <a:ln w="6350" cap="flat">
                <a:solidFill>
                  <a:srgbClr val="001135"/>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62" name="Line 28">
                <a:extLst>
                  <a:ext uri="{FF2B5EF4-FFF2-40B4-BE49-F238E27FC236}">
                    <a16:creationId xmlns:a16="http://schemas.microsoft.com/office/drawing/2014/main" id="{753E6C9A-7450-451E-8D29-0F80C2FDB484}"/>
                  </a:ext>
                </a:extLst>
              </p:cNvPr>
              <p:cNvSpPr>
                <a:spLocks noChangeShapeType="1"/>
              </p:cNvSpPr>
              <p:nvPr/>
            </p:nvSpPr>
            <p:spPr bwMode="auto">
              <a:xfrm flipV="1">
                <a:off x="4283686" y="1680549"/>
                <a:ext cx="3246" cy="558457"/>
              </a:xfrm>
              <a:prstGeom prst="line">
                <a:avLst/>
              </a:prstGeom>
              <a:grpFill/>
              <a:ln w="6350" cap="flat">
                <a:solidFill>
                  <a:srgbClr val="001135"/>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63" name="Line 30">
                <a:extLst>
                  <a:ext uri="{FF2B5EF4-FFF2-40B4-BE49-F238E27FC236}">
                    <a16:creationId xmlns:a16="http://schemas.microsoft.com/office/drawing/2014/main" id="{006B3E71-1FE0-457C-A536-C1620A68EB7E}"/>
                  </a:ext>
                </a:extLst>
              </p:cNvPr>
              <p:cNvSpPr>
                <a:spLocks noChangeShapeType="1"/>
              </p:cNvSpPr>
              <p:nvPr/>
            </p:nvSpPr>
            <p:spPr bwMode="auto">
              <a:xfrm flipV="1">
                <a:off x="4465965" y="1204491"/>
                <a:ext cx="3246" cy="496769"/>
              </a:xfrm>
              <a:prstGeom prst="line">
                <a:avLst/>
              </a:prstGeom>
              <a:grpFill/>
              <a:ln w="6350" cap="flat">
                <a:solidFill>
                  <a:srgbClr val="001135"/>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64" name="Freeform 31">
                <a:extLst>
                  <a:ext uri="{FF2B5EF4-FFF2-40B4-BE49-F238E27FC236}">
                    <a16:creationId xmlns:a16="http://schemas.microsoft.com/office/drawing/2014/main" id="{826D05F1-F81A-4D69-B83E-A6883180E5EE}"/>
                  </a:ext>
                </a:extLst>
              </p:cNvPr>
              <p:cNvSpPr>
                <a:spLocks noChangeArrowheads="1"/>
              </p:cNvSpPr>
              <p:nvPr/>
            </p:nvSpPr>
            <p:spPr bwMode="auto">
              <a:xfrm>
                <a:off x="4215502" y="1342875"/>
                <a:ext cx="29223" cy="32469"/>
              </a:xfrm>
              <a:prstGeom prst="ellipse">
                <a:avLst/>
              </a:prstGeom>
              <a:grpFill/>
              <a:ln w="6350" cap="flat">
                <a:solidFill>
                  <a:srgbClr val="001135"/>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65" name="Freeform 29">
                <a:extLst>
                  <a:ext uri="{FF2B5EF4-FFF2-40B4-BE49-F238E27FC236}">
                    <a16:creationId xmlns:a16="http://schemas.microsoft.com/office/drawing/2014/main" id="{274BCD9B-2D30-4A0C-9E91-432B6DD314FF}"/>
                  </a:ext>
                </a:extLst>
              </p:cNvPr>
              <p:cNvSpPr>
                <a:spLocks noChangeArrowheads="1"/>
              </p:cNvSpPr>
              <p:nvPr/>
            </p:nvSpPr>
            <p:spPr bwMode="auto">
              <a:xfrm>
                <a:off x="3994715" y="1213003"/>
                <a:ext cx="301959" cy="360401"/>
              </a:xfrm>
              <a:custGeom>
                <a:avLst/>
                <a:gdLst>
                  <a:gd name="T0" fmla="*/ 150 w 409"/>
                  <a:gd name="T1" fmla="*/ 273 h 491"/>
                  <a:gd name="T2" fmla="*/ 150 w 409"/>
                  <a:gd name="T3" fmla="*/ 273 h 491"/>
                  <a:gd name="T4" fmla="*/ 150 w 409"/>
                  <a:gd name="T5" fmla="*/ 0 h 491"/>
                  <a:gd name="T6" fmla="*/ 82 w 409"/>
                  <a:gd name="T7" fmla="*/ 55 h 491"/>
                  <a:gd name="T8" fmla="*/ 27 w 409"/>
                  <a:gd name="T9" fmla="*/ 177 h 491"/>
                  <a:gd name="T10" fmla="*/ 54 w 409"/>
                  <a:gd name="T11" fmla="*/ 259 h 491"/>
                  <a:gd name="T12" fmla="*/ 286 w 409"/>
                  <a:gd name="T13" fmla="*/ 273 h 491"/>
                  <a:gd name="T14" fmla="*/ 381 w 409"/>
                  <a:gd name="T15" fmla="*/ 341 h 491"/>
                  <a:gd name="T16" fmla="*/ 150 w 409"/>
                  <a:gd name="T17" fmla="*/ 46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9" h="491">
                    <a:moveTo>
                      <a:pt x="150" y="273"/>
                    </a:moveTo>
                    <a:lnTo>
                      <a:pt x="150" y="273"/>
                    </a:lnTo>
                    <a:cubicBezTo>
                      <a:pt x="150" y="0"/>
                      <a:pt x="150" y="0"/>
                      <a:pt x="150" y="0"/>
                    </a:cubicBezTo>
                    <a:cubicBezTo>
                      <a:pt x="136" y="0"/>
                      <a:pt x="122" y="0"/>
                      <a:pt x="82" y="55"/>
                    </a:cubicBezTo>
                    <a:cubicBezTo>
                      <a:pt x="68" y="82"/>
                      <a:pt x="41" y="150"/>
                      <a:pt x="27" y="177"/>
                    </a:cubicBezTo>
                    <a:cubicBezTo>
                      <a:pt x="0" y="245"/>
                      <a:pt x="27" y="259"/>
                      <a:pt x="54" y="259"/>
                    </a:cubicBezTo>
                    <a:cubicBezTo>
                      <a:pt x="150" y="286"/>
                      <a:pt x="231" y="273"/>
                      <a:pt x="286" y="273"/>
                    </a:cubicBezTo>
                    <a:cubicBezTo>
                      <a:pt x="354" y="273"/>
                      <a:pt x="381" y="314"/>
                      <a:pt x="381" y="341"/>
                    </a:cubicBezTo>
                    <a:cubicBezTo>
                      <a:pt x="381" y="368"/>
                      <a:pt x="408" y="490"/>
                      <a:pt x="150" y="463"/>
                    </a:cubicBezTo>
                  </a:path>
                </a:pathLst>
              </a:custGeom>
              <a:grpFill/>
              <a:ln w="6350" cap="flat">
                <a:solidFill>
                  <a:srgbClr val="001135"/>
                </a:solidFill>
                <a:round/>
                <a:headEnd/>
                <a:tailEnd/>
              </a:ln>
              <a:effectLst/>
              <a:extLst/>
            </p:spPr>
            <p:txBody>
              <a:bodyPr/>
              <a:lstStyle/>
              <a:p>
                <a:pPr defTabSz="1226759" eaLnBrk="1" fontAlgn="auto" hangingPunct="1">
                  <a:spcBef>
                    <a:spcPts val="0"/>
                  </a:spcBef>
                  <a:spcAft>
                    <a:spcPts val="0"/>
                  </a:spcAft>
                  <a:defRPr/>
                </a:pPr>
                <a:endParaRPr lang="en-GB" sz="2415">
                  <a:solidFill>
                    <a:srgbClr val="124191"/>
                  </a:solidFill>
                  <a:latin typeface="Nokia Pure Text Light"/>
                </a:endParaRPr>
              </a:p>
            </p:txBody>
          </p:sp>
        </p:grpSp>
        <p:grpSp>
          <p:nvGrpSpPr>
            <p:cNvPr id="51" name="Group 198">
              <a:extLst>
                <a:ext uri="{FF2B5EF4-FFF2-40B4-BE49-F238E27FC236}">
                  <a16:creationId xmlns:a16="http://schemas.microsoft.com/office/drawing/2014/main" id="{2764BFEE-4C2B-4A8E-844C-388AF78233B5}"/>
                </a:ext>
              </a:extLst>
            </p:cNvPr>
            <p:cNvGrpSpPr/>
            <p:nvPr userDrawn="1"/>
          </p:nvGrpSpPr>
          <p:grpSpPr>
            <a:xfrm flipH="1">
              <a:off x="762458" y="2156012"/>
              <a:ext cx="68806" cy="142015"/>
              <a:chOff x="3822636" y="751953"/>
              <a:chExt cx="763005" cy="1564975"/>
            </a:xfrm>
            <a:solidFill>
              <a:srgbClr val="F2F4F6"/>
            </a:solidFill>
          </p:grpSpPr>
          <p:sp>
            <p:nvSpPr>
              <p:cNvPr id="52" name="Freeform 75">
                <a:extLst>
                  <a:ext uri="{FF2B5EF4-FFF2-40B4-BE49-F238E27FC236}">
                    <a16:creationId xmlns:a16="http://schemas.microsoft.com/office/drawing/2014/main" id="{32878AC0-F635-462A-AC97-7F583A6BDD61}"/>
                  </a:ext>
                </a:extLst>
              </p:cNvPr>
              <p:cNvSpPr>
                <a:spLocks noChangeArrowheads="1"/>
              </p:cNvSpPr>
              <p:nvPr/>
            </p:nvSpPr>
            <p:spPr bwMode="auto">
              <a:xfrm>
                <a:off x="3822636" y="751953"/>
                <a:ext cx="763005" cy="1564975"/>
              </a:xfrm>
              <a:custGeom>
                <a:avLst/>
                <a:gdLst>
                  <a:gd name="T0" fmla="*/ 816 w 1035"/>
                  <a:gd name="T1" fmla="*/ 409 h 2124"/>
                  <a:gd name="T2" fmla="*/ 816 w 1035"/>
                  <a:gd name="T3" fmla="*/ 409 h 2124"/>
                  <a:gd name="T4" fmla="*/ 734 w 1035"/>
                  <a:gd name="T5" fmla="*/ 409 h 2124"/>
                  <a:gd name="T6" fmla="*/ 707 w 1035"/>
                  <a:gd name="T7" fmla="*/ 409 h 2124"/>
                  <a:gd name="T8" fmla="*/ 816 w 1035"/>
                  <a:gd name="T9" fmla="*/ 204 h 2124"/>
                  <a:gd name="T10" fmla="*/ 599 w 1035"/>
                  <a:gd name="T11" fmla="*/ 14 h 2124"/>
                  <a:gd name="T12" fmla="*/ 408 w 1035"/>
                  <a:gd name="T13" fmla="*/ 232 h 2124"/>
                  <a:gd name="T14" fmla="*/ 517 w 1035"/>
                  <a:gd name="T15" fmla="*/ 409 h 2124"/>
                  <a:gd name="T16" fmla="*/ 503 w 1035"/>
                  <a:gd name="T17" fmla="*/ 409 h 2124"/>
                  <a:gd name="T18" fmla="*/ 408 w 1035"/>
                  <a:gd name="T19" fmla="*/ 409 h 2124"/>
                  <a:gd name="T20" fmla="*/ 163 w 1035"/>
                  <a:gd name="T21" fmla="*/ 599 h 2124"/>
                  <a:gd name="T22" fmla="*/ 81 w 1035"/>
                  <a:gd name="T23" fmla="*/ 844 h 2124"/>
                  <a:gd name="T24" fmla="*/ 381 w 1035"/>
                  <a:gd name="T25" fmla="*/ 1089 h 2124"/>
                  <a:gd name="T26" fmla="*/ 381 w 1035"/>
                  <a:gd name="T27" fmla="*/ 2015 h 2124"/>
                  <a:gd name="T28" fmla="*/ 503 w 1035"/>
                  <a:gd name="T29" fmla="*/ 2123 h 2124"/>
                  <a:gd name="T30" fmla="*/ 503 w 1035"/>
                  <a:gd name="T31" fmla="*/ 2123 h 2124"/>
                  <a:gd name="T32" fmla="*/ 626 w 1035"/>
                  <a:gd name="T33" fmla="*/ 2001 h 2124"/>
                  <a:gd name="T34" fmla="*/ 748 w 1035"/>
                  <a:gd name="T35" fmla="*/ 2123 h 2124"/>
                  <a:gd name="T36" fmla="*/ 871 w 1035"/>
                  <a:gd name="T37" fmla="*/ 2015 h 2124"/>
                  <a:gd name="T38" fmla="*/ 871 w 1035"/>
                  <a:gd name="T39" fmla="*/ 1293 h 2124"/>
                  <a:gd name="T40" fmla="*/ 1034 w 1035"/>
                  <a:gd name="T41" fmla="*/ 1035 h 2124"/>
                  <a:gd name="T42" fmla="*/ 1034 w 1035"/>
                  <a:gd name="T43" fmla="*/ 653 h 2124"/>
                  <a:gd name="T44" fmla="*/ 816 w 1035"/>
                  <a:gd name="T45" fmla="*/ 409 h 2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35" h="2124">
                    <a:moveTo>
                      <a:pt x="816" y="409"/>
                    </a:moveTo>
                    <a:lnTo>
                      <a:pt x="816" y="409"/>
                    </a:lnTo>
                    <a:cubicBezTo>
                      <a:pt x="734" y="409"/>
                      <a:pt x="734" y="409"/>
                      <a:pt x="734" y="409"/>
                    </a:cubicBezTo>
                    <a:cubicBezTo>
                      <a:pt x="707" y="409"/>
                      <a:pt x="707" y="409"/>
                      <a:pt x="707" y="409"/>
                    </a:cubicBezTo>
                    <a:cubicBezTo>
                      <a:pt x="775" y="354"/>
                      <a:pt x="830" y="300"/>
                      <a:pt x="816" y="204"/>
                    </a:cubicBezTo>
                    <a:cubicBezTo>
                      <a:pt x="816" y="96"/>
                      <a:pt x="721" y="0"/>
                      <a:pt x="599" y="14"/>
                    </a:cubicBezTo>
                    <a:cubicBezTo>
                      <a:pt x="490" y="14"/>
                      <a:pt x="408" y="123"/>
                      <a:pt x="408" y="232"/>
                    </a:cubicBezTo>
                    <a:cubicBezTo>
                      <a:pt x="408" y="313"/>
                      <a:pt x="462" y="354"/>
                      <a:pt x="517" y="409"/>
                    </a:cubicBezTo>
                    <a:cubicBezTo>
                      <a:pt x="503" y="409"/>
                      <a:pt x="503" y="409"/>
                      <a:pt x="503" y="409"/>
                    </a:cubicBezTo>
                    <a:cubicBezTo>
                      <a:pt x="408" y="409"/>
                      <a:pt x="408" y="409"/>
                      <a:pt x="408" y="409"/>
                    </a:cubicBezTo>
                    <a:cubicBezTo>
                      <a:pt x="326" y="409"/>
                      <a:pt x="204" y="450"/>
                      <a:pt x="163" y="599"/>
                    </a:cubicBezTo>
                    <a:cubicBezTo>
                      <a:pt x="81" y="844"/>
                      <a:pt x="81" y="844"/>
                      <a:pt x="81" y="844"/>
                    </a:cubicBezTo>
                    <a:cubicBezTo>
                      <a:pt x="0" y="1035"/>
                      <a:pt x="258" y="1076"/>
                      <a:pt x="381" y="1089"/>
                    </a:cubicBezTo>
                    <a:cubicBezTo>
                      <a:pt x="381" y="2015"/>
                      <a:pt x="381" y="2015"/>
                      <a:pt x="381" y="2015"/>
                    </a:cubicBezTo>
                    <a:cubicBezTo>
                      <a:pt x="381" y="2083"/>
                      <a:pt x="435" y="2123"/>
                      <a:pt x="503" y="2123"/>
                    </a:cubicBezTo>
                    <a:lnTo>
                      <a:pt x="503" y="2123"/>
                    </a:lnTo>
                    <a:cubicBezTo>
                      <a:pt x="571" y="2123"/>
                      <a:pt x="626" y="2069"/>
                      <a:pt x="626" y="2001"/>
                    </a:cubicBezTo>
                    <a:cubicBezTo>
                      <a:pt x="626" y="2069"/>
                      <a:pt x="680" y="2123"/>
                      <a:pt x="748" y="2123"/>
                    </a:cubicBezTo>
                    <a:cubicBezTo>
                      <a:pt x="816" y="2123"/>
                      <a:pt x="871" y="2083"/>
                      <a:pt x="871" y="2015"/>
                    </a:cubicBezTo>
                    <a:cubicBezTo>
                      <a:pt x="871" y="1293"/>
                      <a:pt x="871" y="1293"/>
                      <a:pt x="871" y="1293"/>
                    </a:cubicBezTo>
                    <a:cubicBezTo>
                      <a:pt x="1007" y="1280"/>
                      <a:pt x="1034" y="1171"/>
                      <a:pt x="1034" y="1035"/>
                    </a:cubicBezTo>
                    <a:cubicBezTo>
                      <a:pt x="1034" y="653"/>
                      <a:pt x="1034" y="653"/>
                      <a:pt x="1034" y="653"/>
                    </a:cubicBezTo>
                    <a:cubicBezTo>
                      <a:pt x="1034" y="518"/>
                      <a:pt x="966" y="409"/>
                      <a:pt x="816" y="409"/>
                    </a:cubicBezTo>
                  </a:path>
                </a:pathLst>
              </a:custGeom>
              <a:grpFill/>
              <a:ln w="6350" cap="flat">
                <a:solidFill>
                  <a:srgbClr val="001135"/>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53" name="Freeform 26">
                <a:extLst>
                  <a:ext uri="{FF2B5EF4-FFF2-40B4-BE49-F238E27FC236}">
                    <a16:creationId xmlns:a16="http://schemas.microsoft.com/office/drawing/2014/main" id="{7D34E62F-7DE8-4B56-A793-5A9999347703}"/>
                  </a:ext>
                </a:extLst>
              </p:cNvPr>
              <p:cNvSpPr>
                <a:spLocks noChangeArrowheads="1"/>
              </p:cNvSpPr>
              <p:nvPr/>
            </p:nvSpPr>
            <p:spPr bwMode="auto">
              <a:xfrm>
                <a:off x="4192775" y="1323394"/>
                <a:ext cx="142860" cy="250009"/>
              </a:xfrm>
              <a:custGeom>
                <a:avLst/>
                <a:gdLst>
                  <a:gd name="T0" fmla="*/ 0 w 192"/>
                  <a:gd name="T1" fmla="*/ 123 h 341"/>
                  <a:gd name="T2" fmla="*/ 0 w 192"/>
                  <a:gd name="T3" fmla="*/ 123 h 341"/>
                  <a:gd name="T4" fmla="*/ 0 w 192"/>
                  <a:gd name="T5" fmla="*/ 27 h 341"/>
                  <a:gd name="T6" fmla="*/ 41 w 192"/>
                  <a:gd name="T7" fmla="*/ 0 h 341"/>
                  <a:gd name="T8" fmla="*/ 163 w 192"/>
                  <a:gd name="T9" fmla="*/ 0 h 341"/>
                  <a:gd name="T10" fmla="*/ 191 w 192"/>
                  <a:gd name="T11" fmla="*/ 27 h 341"/>
                  <a:gd name="T12" fmla="*/ 191 w 192"/>
                  <a:gd name="T13" fmla="*/ 313 h 341"/>
                  <a:gd name="T14" fmla="*/ 163 w 192"/>
                  <a:gd name="T15" fmla="*/ 340 h 341"/>
                  <a:gd name="T16" fmla="*/ 41 w 192"/>
                  <a:gd name="T17" fmla="*/ 340 h 341"/>
                  <a:gd name="T18" fmla="*/ 14 w 192"/>
                  <a:gd name="T19" fmla="*/ 313 h 341"/>
                  <a:gd name="T20" fmla="*/ 0 w 192"/>
                  <a:gd name="T21" fmla="*/ 12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341">
                    <a:moveTo>
                      <a:pt x="0" y="123"/>
                    </a:moveTo>
                    <a:lnTo>
                      <a:pt x="0" y="123"/>
                    </a:lnTo>
                    <a:cubicBezTo>
                      <a:pt x="0" y="27"/>
                      <a:pt x="0" y="27"/>
                      <a:pt x="0" y="27"/>
                    </a:cubicBezTo>
                    <a:cubicBezTo>
                      <a:pt x="0" y="14"/>
                      <a:pt x="14" y="0"/>
                      <a:pt x="41" y="0"/>
                    </a:cubicBezTo>
                    <a:cubicBezTo>
                      <a:pt x="163" y="0"/>
                      <a:pt x="163" y="0"/>
                      <a:pt x="163" y="0"/>
                    </a:cubicBezTo>
                    <a:cubicBezTo>
                      <a:pt x="177" y="0"/>
                      <a:pt x="191" y="14"/>
                      <a:pt x="191" y="27"/>
                    </a:cubicBezTo>
                    <a:cubicBezTo>
                      <a:pt x="191" y="313"/>
                      <a:pt x="191" y="313"/>
                      <a:pt x="191" y="313"/>
                    </a:cubicBezTo>
                    <a:cubicBezTo>
                      <a:pt x="191" y="327"/>
                      <a:pt x="177" y="340"/>
                      <a:pt x="163" y="340"/>
                    </a:cubicBezTo>
                    <a:cubicBezTo>
                      <a:pt x="41" y="340"/>
                      <a:pt x="41" y="340"/>
                      <a:pt x="41" y="340"/>
                    </a:cubicBezTo>
                    <a:cubicBezTo>
                      <a:pt x="28" y="340"/>
                      <a:pt x="14" y="327"/>
                      <a:pt x="14" y="313"/>
                    </a:cubicBezTo>
                    <a:lnTo>
                      <a:pt x="0" y="123"/>
                    </a:lnTo>
                  </a:path>
                </a:pathLst>
              </a:custGeom>
              <a:grpFill/>
              <a:ln w="6350" cap="flat">
                <a:solidFill>
                  <a:srgbClr val="001135"/>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54" name="Freeform 27">
                <a:extLst>
                  <a:ext uri="{FF2B5EF4-FFF2-40B4-BE49-F238E27FC236}">
                    <a16:creationId xmlns:a16="http://schemas.microsoft.com/office/drawing/2014/main" id="{859088E5-5650-493A-A75B-BFD03CF0E60A}"/>
                  </a:ext>
                </a:extLst>
              </p:cNvPr>
              <p:cNvSpPr>
                <a:spLocks noChangeArrowheads="1"/>
              </p:cNvSpPr>
              <p:nvPr/>
            </p:nvSpPr>
            <p:spPr bwMode="auto">
              <a:xfrm>
                <a:off x="4192775" y="1323394"/>
                <a:ext cx="142860" cy="250009"/>
              </a:xfrm>
              <a:custGeom>
                <a:avLst/>
                <a:gdLst>
                  <a:gd name="T0" fmla="*/ 0 w 192"/>
                  <a:gd name="T1" fmla="*/ 123 h 341"/>
                  <a:gd name="T2" fmla="*/ 0 w 192"/>
                  <a:gd name="T3" fmla="*/ 123 h 341"/>
                  <a:gd name="T4" fmla="*/ 0 w 192"/>
                  <a:gd name="T5" fmla="*/ 27 h 341"/>
                  <a:gd name="T6" fmla="*/ 41 w 192"/>
                  <a:gd name="T7" fmla="*/ 0 h 341"/>
                  <a:gd name="T8" fmla="*/ 163 w 192"/>
                  <a:gd name="T9" fmla="*/ 0 h 341"/>
                  <a:gd name="T10" fmla="*/ 191 w 192"/>
                  <a:gd name="T11" fmla="*/ 27 h 341"/>
                  <a:gd name="T12" fmla="*/ 191 w 192"/>
                  <a:gd name="T13" fmla="*/ 313 h 341"/>
                  <a:gd name="T14" fmla="*/ 163 w 192"/>
                  <a:gd name="T15" fmla="*/ 340 h 341"/>
                  <a:gd name="T16" fmla="*/ 41 w 192"/>
                  <a:gd name="T17" fmla="*/ 340 h 341"/>
                  <a:gd name="T18" fmla="*/ 14 w 192"/>
                  <a:gd name="T19" fmla="*/ 313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341">
                    <a:moveTo>
                      <a:pt x="0" y="123"/>
                    </a:moveTo>
                    <a:lnTo>
                      <a:pt x="0" y="123"/>
                    </a:lnTo>
                    <a:cubicBezTo>
                      <a:pt x="0" y="27"/>
                      <a:pt x="0" y="27"/>
                      <a:pt x="0" y="27"/>
                    </a:cubicBezTo>
                    <a:cubicBezTo>
                      <a:pt x="0" y="14"/>
                      <a:pt x="14" y="0"/>
                      <a:pt x="41" y="0"/>
                    </a:cubicBezTo>
                    <a:cubicBezTo>
                      <a:pt x="163" y="0"/>
                      <a:pt x="163" y="0"/>
                      <a:pt x="163" y="0"/>
                    </a:cubicBezTo>
                    <a:cubicBezTo>
                      <a:pt x="177" y="0"/>
                      <a:pt x="191" y="14"/>
                      <a:pt x="191" y="27"/>
                    </a:cubicBezTo>
                    <a:cubicBezTo>
                      <a:pt x="191" y="313"/>
                      <a:pt x="191" y="313"/>
                      <a:pt x="191" y="313"/>
                    </a:cubicBezTo>
                    <a:cubicBezTo>
                      <a:pt x="191" y="327"/>
                      <a:pt x="177" y="340"/>
                      <a:pt x="163" y="340"/>
                    </a:cubicBezTo>
                    <a:cubicBezTo>
                      <a:pt x="41" y="340"/>
                      <a:pt x="41" y="340"/>
                      <a:pt x="41" y="340"/>
                    </a:cubicBezTo>
                    <a:cubicBezTo>
                      <a:pt x="28" y="340"/>
                      <a:pt x="14" y="327"/>
                      <a:pt x="14" y="313"/>
                    </a:cubicBezTo>
                  </a:path>
                </a:pathLst>
              </a:custGeom>
              <a:grpFill/>
              <a:ln w="6350" cap="flat">
                <a:solidFill>
                  <a:srgbClr val="001135"/>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55" name="Line 28">
                <a:extLst>
                  <a:ext uri="{FF2B5EF4-FFF2-40B4-BE49-F238E27FC236}">
                    <a16:creationId xmlns:a16="http://schemas.microsoft.com/office/drawing/2014/main" id="{C0823B4E-ED38-4E72-B7BA-CC2132E040AF}"/>
                  </a:ext>
                </a:extLst>
              </p:cNvPr>
              <p:cNvSpPr>
                <a:spLocks noChangeShapeType="1"/>
              </p:cNvSpPr>
              <p:nvPr/>
            </p:nvSpPr>
            <p:spPr bwMode="auto">
              <a:xfrm flipV="1">
                <a:off x="4283686" y="1680549"/>
                <a:ext cx="3246" cy="558457"/>
              </a:xfrm>
              <a:prstGeom prst="line">
                <a:avLst/>
              </a:prstGeom>
              <a:grpFill/>
              <a:ln w="6350" cap="flat">
                <a:solidFill>
                  <a:srgbClr val="001135"/>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56" name="Line 30">
                <a:extLst>
                  <a:ext uri="{FF2B5EF4-FFF2-40B4-BE49-F238E27FC236}">
                    <a16:creationId xmlns:a16="http://schemas.microsoft.com/office/drawing/2014/main" id="{5B551DCB-D6E7-481D-982A-97EC2976B6DB}"/>
                  </a:ext>
                </a:extLst>
              </p:cNvPr>
              <p:cNvSpPr>
                <a:spLocks noChangeShapeType="1"/>
              </p:cNvSpPr>
              <p:nvPr/>
            </p:nvSpPr>
            <p:spPr bwMode="auto">
              <a:xfrm flipV="1">
                <a:off x="4465965" y="1204491"/>
                <a:ext cx="3246" cy="496769"/>
              </a:xfrm>
              <a:prstGeom prst="line">
                <a:avLst/>
              </a:prstGeom>
              <a:grpFill/>
              <a:ln w="6350" cap="flat">
                <a:solidFill>
                  <a:srgbClr val="001135"/>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57" name="Freeform 31">
                <a:extLst>
                  <a:ext uri="{FF2B5EF4-FFF2-40B4-BE49-F238E27FC236}">
                    <a16:creationId xmlns:a16="http://schemas.microsoft.com/office/drawing/2014/main" id="{EE90DD07-F021-44B7-8394-E02F7D3CCEB9}"/>
                  </a:ext>
                </a:extLst>
              </p:cNvPr>
              <p:cNvSpPr>
                <a:spLocks noChangeArrowheads="1"/>
              </p:cNvSpPr>
              <p:nvPr/>
            </p:nvSpPr>
            <p:spPr bwMode="auto">
              <a:xfrm>
                <a:off x="4215502" y="1342875"/>
                <a:ext cx="29223" cy="32469"/>
              </a:xfrm>
              <a:prstGeom prst="ellipse">
                <a:avLst/>
              </a:prstGeom>
              <a:grpFill/>
              <a:ln w="6350" cap="flat">
                <a:solidFill>
                  <a:srgbClr val="001135"/>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26759" eaLnBrk="1" fontAlgn="auto" hangingPunct="1">
                  <a:spcBef>
                    <a:spcPts val="0"/>
                  </a:spcBef>
                  <a:spcAft>
                    <a:spcPts val="0"/>
                  </a:spcAft>
                  <a:defRPr/>
                </a:pPr>
                <a:endParaRPr lang="en-GB" sz="2415">
                  <a:solidFill>
                    <a:srgbClr val="124191"/>
                  </a:solidFill>
                  <a:latin typeface="Nokia Pure Text Light"/>
                </a:endParaRPr>
              </a:p>
            </p:txBody>
          </p:sp>
          <p:sp>
            <p:nvSpPr>
              <p:cNvPr id="58" name="Freeform 29">
                <a:extLst>
                  <a:ext uri="{FF2B5EF4-FFF2-40B4-BE49-F238E27FC236}">
                    <a16:creationId xmlns:a16="http://schemas.microsoft.com/office/drawing/2014/main" id="{500B4A0B-511B-44E2-A701-11B9B06B2028}"/>
                  </a:ext>
                </a:extLst>
              </p:cNvPr>
              <p:cNvSpPr>
                <a:spLocks noChangeArrowheads="1"/>
              </p:cNvSpPr>
              <p:nvPr/>
            </p:nvSpPr>
            <p:spPr bwMode="auto">
              <a:xfrm>
                <a:off x="3994715" y="1213003"/>
                <a:ext cx="301959" cy="360401"/>
              </a:xfrm>
              <a:custGeom>
                <a:avLst/>
                <a:gdLst>
                  <a:gd name="T0" fmla="*/ 150 w 409"/>
                  <a:gd name="T1" fmla="*/ 273 h 491"/>
                  <a:gd name="T2" fmla="*/ 150 w 409"/>
                  <a:gd name="T3" fmla="*/ 273 h 491"/>
                  <a:gd name="T4" fmla="*/ 150 w 409"/>
                  <a:gd name="T5" fmla="*/ 0 h 491"/>
                  <a:gd name="T6" fmla="*/ 82 w 409"/>
                  <a:gd name="T7" fmla="*/ 55 h 491"/>
                  <a:gd name="T8" fmla="*/ 27 w 409"/>
                  <a:gd name="T9" fmla="*/ 177 h 491"/>
                  <a:gd name="T10" fmla="*/ 54 w 409"/>
                  <a:gd name="T11" fmla="*/ 259 h 491"/>
                  <a:gd name="T12" fmla="*/ 286 w 409"/>
                  <a:gd name="T13" fmla="*/ 273 h 491"/>
                  <a:gd name="T14" fmla="*/ 381 w 409"/>
                  <a:gd name="T15" fmla="*/ 341 h 491"/>
                  <a:gd name="T16" fmla="*/ 150 w 409"/>
                  <a:gd name="T17" fmla="*/ 46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9" h="491">
                    <a:moveTo>
                      <a:pt x="150" y="273"/>
                    </a:moveTo>
                    <a:lnTo>
                      <a:pt x="150" y="273"/>
                    </a:lnTo>
                    <a:cubicBezTo>
                      <a:pt x="150" y="0"/>
                      <a:pt x="150" y="0"/>
                      <a:pt x="150" y="0"/>
                    </a:cubicBezTo>
                    <a:cubicBezTo>
                      <a:pt x="136" y="0"/>
                      <a:pt x="122" y="0"/>
                      <a:pt x="82" y="55"/>
                    </a:cubicBezTo>
                    <a:cubicBezTo>
                      <a:pt x="68" y="82"/>
                      <a:pt x="41" y="150"/>
                      <a:pt x="27" y="177"/>
                    </a:cubicBezTo>
                    <a:cubicBezTo>
                      <a:pt x="0" y="245"/>
                      <a:pt x="27" y="259"/>
                      <a:pt x="54" y="259"/>
                    </a:cubicBezTo>
                    <a:cubicBezTo>
                      <a:pt x="150" y="286"/>
                      <a:pt x="231" y="273"/>
                      <a:pt x="286" y="273"/>
                    </a:cubicBezTo>
                    <a:cubicBezTo>
                      <a:pt x="354" y="273"/>
                      <a:pt x="381" y="314"/>
                      <a:pt x="381" y="341"/>
                    </a:cubicBezTo>
                    <a:cubicBezTo>
                      <a:pt x="381" y="368"/>
                      <a:pt x="408" y="490"/>
                      <a:pt x="150" y="463"/>
                    </a:cubicBezTo>
                  </a:path>
                </a:pathLst>
              </a:custGeom>
              <a:grpFill/>
              <a:ln w="6350" cap="flat">
                <a:solidFill>
                  <a:srgbClr val="001135"/>
                </a:solidFill>
                <a:round/>
                <a:headEnd/>
                <a:tailEnd/>
              </a:ln>
              <a:effectLst/>
              <a:extLst/>
            </p:spPr>
            <p:txBody>
              <a:bodyPr/>
              <a:lstStyle/>
              <a:p>
                <a:pPr defTabSz="1226759" eaLnBrk="1" fontAlgn="auto" hangingPunct="1">
                  <a:spcBef>
                    <a:spcPts val="0"/>
                  </a:spcBef>
                  <a:spcAft>
                    <a:spcPts val="0"/>
                  </a:spcAft>
                  <a:defRPr/>
                </a:pPr>
                <a:endParaRPr lang="en-GB" sz="2415">
                  <a:solidFill>
                    <a:srgbClr val="124191"/>
                  </a:solidFill>
                  <a:latin typeface="Nokia Pure Text Light"/>
                </a:endParaRPr>
              </a:p>
            </p:txBody>
          </p:sp>
        </p:grpSp>
      </p:grpSp>
      <p:sp>
        <p:nvSpPr>
          <p:cNvPr id="397" name="Freihandform: Form 567">
            <a:extLst>
              <a:ext uri="{FF2B5EF4-FFF2-40B4-BE49-F238E27FC236}">
                <a16:creationId xmlns:a16="http://schemas.microsoft.com/office/drawing/2014/main" id="{C19FDFD0-6D37-4A3F-9B22-C94FF687F93F}"/>
              </a:ext>
            </a:extLst>
          </p:cNvPr>
          <p:cNvSpPr/>
          <p:nvPr userDrawn="1"/>
        </p:nvSpPr>
        <p:spPr>
          <a:xfrm>
            <a:off x="6599238" y="3605213"/>
            <a:ext cx="2273300" cy="1014412"/>
          </a:xfrm>
          <a:custGeom>
            <a:avLst/>
            <a:gdLst>
              <a:gd name="connsiteX0" fmla="*/ 884773 w 1704343"/>
              <a:gd name="connsiteY0" fmla="*/ 0 h 767953"/>
              <a:gd name="connsiteX1" fmla="*/ 1704343 w 1704343"/>
              <a:gd name="connsiteY1" fmla="*/ 711359 h 767953"/>
              <a:gd name="connsiteX2" fmla="*/ 1677071 w 1704343"/>
              <a:gd name="connsiteY2" fmla="*/ 724869 h 767953"/>
              <a:gd name="connsiteX3" fmla="*/ 1547227 w 1704343"/>
              <a:gd name="connsiteY3" fmla="*/ 763341 h 767953"/>
              <a:gd name="connsiteX4" fmla="*/ 1519137 w 1704343"/>
              <a:gd name="connsiteY4" fmla="*/ 767953 h 767953"/>
              <a:gd name="connsiteX5" fmla="*/ 0 w 1704343"/>
              <a:gd name="connsiteY5" fmla="*/ 767953 h 767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4343" h="767953">
                <a:moveTo>
                  <a:pt x="884773" y="0"/>
                </a:moveTo>
                <a:lnTo>
                  <a:pt x="1704343" y="711359"/>
                </a:lnTo>
                <a:lnTo>
                  <a:pt x="1677071" y="724869"/>
                </a:lnTo>
                <a:cubicBezTo>
                  <a:pt x="1635412" y="741257"/>
                  <a:pt x="1592013" y="754198"/>
                  <a:pt x="1547227" y="763341"/>
                </a:cubicBezTo>
                <a:lnTo>
                  <a:pt x="1519137" y="767953"/>
                </a:lnTo>
                <a:lnTo>
                  <a:pt x="0" y="767953"/>
                </a:lnTo>
                <a:close/>
              </a:path>
            </a:pathLst>
          </a:custGeom>
          <a:solidFill>
            <a:schemeClr val="accent2">
              <a:lumMod val="40000"/>
              <a:lumOff val="60000"/>
              <a:alpha val="35000"/>
            </a:schemeClr>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sp>
        <p:nvSpPr>
          <p:cNvPr id="398" name="Zylinder 102">
            <a:extLst>
              <a:ext uri="{FF2B5EF4-FFF2-40B4-BE49-F238E27FC236}">
                <a16:creationId xmlns:a16="http://schemas.microsoft.com/office/drawing/2014/main" id="{324DBA05-888E-4E6C-8B2A-00C73AEC0FF9}"/>
              </a:ext>
            </a:extLst>
          </p:cNvPr>
          <p:cNvSpPr/>
          <p:nvPr userDrawn="1"/>
        </p:nvSpPr>
        <p:spPr>
          <a:xfrm>
            <a:off x="8440738" y="4462463"/>
            <a:ext cx="146050" cy="144462"/>
          </a:xfrm>
          <a:prstGeom prst="can">
            <a:avLst/>
          </a:prstGeom>
          <a:noFill/>
          <a:ln w="635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grpSp>
        <p:nvGrpSpPr>
          <p:cNvPr id="399" name="Gruppieren 103">
            <a:extLst>
              <a:ext uri="{FF2B5EF4-FFF2-40B4-BE49-F238E27FC236}">
                <a16:creationId xmlns:a16="http://schemas.microsoft.com/office/drawing/2014/main" id="{E5BD304D-31F7-4D04-8633-EA4B945DEE2C}"/>
              </a:ext>
            </a:extLst>
          </p:cNvPr>
          <p:cNvGrpSpPr/>
          <p:nvPr userDrawn="1"/>
        </p:nvGrpSpPr>
        <p:grpSpPr>
          <a:xfrm>
            <a:off x="7527995" y="4448821"/>
            <a:ext cx="675052" cy="170539"/>
            <a:chOff x="512532" y="2526992"/>
            <a:chExt cx="860311" cy="216000"/>
          </a:xfrm>
          <a:noFill/>
        </p:grpSpPr>
        <p:sp>
          <p:nvSpPr>
            <p:cNvPr id="400" name="Flowchart: Predefined Process 194">
              <a:extLst>
                <a:ext uri="{FF2B5EF4-FFF2-40B4-BE49-F238E27FC236}">
                  <a16:creationId xmlns:a16="http://schemas.microsoft.com/office/drawing/2014/main" id="{4339F5B5-95F7-4BFE-A696-50F29B17CC5C}"/>
                </a:ext>
              </a:extLst>
            </p:cNvPr>
            <p:cNvSpPr/>
            <p:nvPr/>
          </p:nvSpPr>
          <p:spPr>
            <a:xfrm>
              <a:off x="512532" y="2526992"/>
              <a:ext cx="287362" cy="216000"/>
            </a:xfrm>
            <a:prstGeom prst="flowChartPredefinedProcess">
              <a:avLst/>
            </a:prstGeom>
            <a:grp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defTabSz="1226730" eaLnBrk="1" fontAlgn="auto" hangingPunct="1">
                <a:spcBef>
                  <a:spcPts val="0"/>
                </a:spcBef>
                <a:spcAft>
                  <a:spcPts val="0"/>
                </a:spcAft>
                <a:defRPr/>
              </a:pPr>
              <a:endParaRPr lang="en-US" sz="1610" dirty="0">
                <a:solidFill>
                  <a:srgbClr val="FFFFFF"/>
                </a:solidFill>
                <a:ea typeface="Nokia Pure Text Light" panose="020B0403020202020204" pitchFamily="34" charset="0"/>
              </a:endParaRPr>
            </a:p>
          </p:txBody>
        </p:sp>
        <p:sp>
          <p:nvSpPr>
            <p:cNvPr id="401" name="Flowchart: Predefined Process 196">
              <a:extLst>
                <a:ext uri="{FF2B5EF4-FFF2-40B4-BE49-F238E27FC236}">
                  <a16:creationId xmlns:a16="http://schemas.microsoft.com/office/drawing/2014/main" id="{4CD450AB-C8CE-4055-BED7-D1AAFA1918FD}"/>
                </a:ext>
              </a:extLst>
            </p:cNvPr>
            <p:cNvSpPr/>
            <p:nvPr/>
          </p:nvSpPr>
          <p:spPr>
            <a:xfrm>
              <a:off x="798426" y="2526992"/>
              <a:ext cx="287361" cy="216000"/>
            </a:xfrm>
            <a:prstGeom prst="flowChartPredefinedProcess">
              <a:avLst/>
            </a:prstGeom>
            <a:grp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defTabSz="1226730" eaLnBrk="1" fontAlgn="auto" hangingPunct="1">
                <a:spcBef>
                  <a:spcPts val="0"/>
                </a:spcBef>
                <a:spcAft>
                  <a:spcPts val="0"/>
                </a:spcAft>
                <a:defRPr/>
              </a:pPr>
              <a:endParaRPr lang="en-US" sz="1610" dirty="0">
                <a:solidFill>
                  <a:srgbClr val="FFFFFF"/>
                </a:solidFill>
                <a:ea typeface="Nokia Pure Text Light" panose="020B0403020202020204" pitchFamily="34" charset="0"/>
              </a:endParaRPr>
            </a:p>
          </p:txBody>
        </p:sp>
        <p:sp>
          <p:nvSpPr>
            <p:cNvPr id="402" name="Flowchart: Predefined Process 202">
              <a:extLst>
                <a:ext uri="{FF2B5EF4-FFF2-40B4-BE49-F238E27FC236}">
                  <a16:creationId xmlns:a16="http://schemas.microsoft.com/office/drawing/2014/main" id="{EDE86C9A-77FD-476D-8B6D-BFEB1B0FFA2F}"/>
                </a:ext>
              </a:extLst>
            </p:cNvPr>
            <p:cNvSpPr/>
            <p:nvPr/>
          </p:nvSpPr>
          <p:spPr>
            <a:xfrm>
              <a:off x="1085482" y="2526992"/>
              <a:ext cx="287361" cy="216000"/>
            </a:xfrm>
            <a:prstGeom prst="flowChartPredefinedProcess">
              <a:avLst/>
            </a:prstGeom>
            <a:grp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defTabSz="1226730" eaLnBrk="1" fontAlgn="auto" hangingPunct="1">
                <a:spcBef>
                  <a:spcPts val="0"/>
                </a:spcBef>
                <a:spcAft>
                  <a:spcPts val="0"/>
                </a:spcAft>
                <a:defRPr/>
              </a:pPr>
              <a:endParaRPr lang="en-US" sz="1610" dirty="0">
                <a:solidFill>
                  <a:srgbClr val="FFFFFF"/>
                </a:solidFill>
                <a:ea typeface="Nokia Pure Text Light" panose="020B0403020202020204" pitchFamily="34" charset="0"/>
              </a:endParaRPr>
            </a:p>
          </p:txBody>
        </p:sp>
        <p:sp>
          <p:nvSpPr>
            <p:cNvPr id="403" name="Flowchart: Process 155">
              <a:extLst>
                <a:ext uri="{FF2B5EF4-FFF2-40B4-BE49-F238E27FC236}">
                  <a16:creationId xmlns:a16="http://schemas.microsoft.com/office/drawing/2014/main" id="{3635C3B8-5002-4057-9BA4-6E26EC35C932}"/>
                </a:ext>
              </a:extLst>
            </p:cNvPr>
            <p:cNvSpPr/>
            <p:nvPr/>
          </p:nvSpPr>
          <p:spPr>
            <a:xfrm>
              <a:off x="587745" y="2568447"/>
              <a:ext cx="138170" cy="133090"/>
            </a:xfrm>
            <a:prstGeom prst="flowChartProcess">
              <a:avLst/>
            </a:prstGeom>
            <a:grpFill/>
            <a:ln w="635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defTabSz="1226730" eaLnBrk="1" fontAlgn="auto" hangingPunct="1">
                <a:spcBef>
                  <a:spcPts val="0"/>
                </a:spcBef>
                <a:spcAft>
                  <a:spcPts val="0"/>
                </a:spcAft>
                <a:defRPr/>
              </a:pPr>
              <a:endParaRPr lang="en-US" sz="1610" dirty="0">
                <a:solidFill>
                  <a:srgbClr val="FFFFFF"/>
                </a:solidFill>
                <a:ea typeface="Nokia Pure Text Light" panose="020B0403020202020204" pitchFamily="34" charset="0"/>
              </a:endParaRPr>
            </a:p>
          </p:txBody>
        </p:sp>
        <p:sp>
          <p:nvSpPr>
            <p:cNvPr id="404" name="Pentagon 156">
              <a:extLst>
                <a:ext uri="{FF2B5EF4-FFF2-40B4-BE49-F238E27FC236}">
                  <a16:creationId xmlns:a16="http://schemas.microsoft.com/office/drawing/2014/main" id="{47B770DE-95CB-4E2C-BB35-5A4241E1B0EC}"/>
                </a:ext>
              </a:extLst>
            </p:cNvPr>
            <p:cNvSpPr>
              <a:spLocks noChangeAspect="1"/>
            </p:cNvSpPr>
            <p:nvPr/>
          </p:nvSpPr>
          <p:spPr>
            <a:xfrm>
              <a:off x="1146367" y="2567563"/>
              <a:ext cx="162911" cy="134858"/>
            </a:xfrm>
            <a:prstGeom prst="pentagon">
              <a:avLst/>
            </a:prstGeom>
            <a:grpFill/>
            <a:ln w="635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defTabSz="1226730" eaLnBrk="1" fontAlgn="auto" hangingPunct="1">
                <a:spcBef>
                  <a:spcPts val="0"/>
                </a:spcBef>
                <a:spcAft>
                  <a:spcPts val="0"/>
                </a:spcAft>
                <a:defRPr/>
              </a:pPr>
              <a:endParaRPr lang="en-US" sz="1610" dirty="0">
                <a:solidFill>
                  <a:srgbClr val="FFFFFF"/>
                </a:solidFill>
                <a:ea typeface="Nokia Pure Text Light" panose="020B0403020202020204" pitchFamily="34" charset="0"/>
              </a:endParaRPr>
            </a:p>
          </p:txBody>
        </p:sp>
        <p:sp>
          <p:nvSpPr>
            <p:cNvPr id="405" name="Diamond 157">
              <a:extLst>
                <a:ext uri="{FF2B5EF4-FFF2-40B4-BE49-F238E27FC236}">
                  <a16:creationId xmlns:a16="http://schemas.microsoft.com/office/drawing/2014/main" id="{BB6B8DBB-5E69-4DA0-9D06-B6F73EAEB75E}"/>
                </a:ext>
              </a:extLst>
            </p:cNvPr>
            <p:cNvSpPr>
              <a:spLocks noChangeAspect="1"/>
            </p:cNvSpPr>
            <p:nvPr/>
          </p:nvSpPr>
          <p:spPr>
            <a:xfrm>
              <a:off x="860307" y="2563971"/>
              <a:ext cx="176166" cy="142043"/>
            </a:xfrm>
            <a:prstGeom prst="diamond">
              <a:avLst/>
            </a:prstGeom>
            <a:grpFill/>
            <a:ln w="635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defTabSz="1226730" eaLnBrk="1" fontAlgn="auto" hangingPunct="1">
                <a:spcBef>
                  <a:spcPts val="0"/>
                </a:spcBef>
                <a:spcAft>
                  <a:spcPts val="0"/>
                </a:spcAft>
                <a:defRPr/>
              </a:pPr>
              <a:endParaRPr lang="en-US" sz="1610" dirty="0">
                <a:solidFill>
                  <a:srgbClr val="FFFFFF"/>
                </a:solidFill>
                <a:ea typeface="Nokia Pure Text Light" panose="020B0403020202020204" pitchFamily="34" charset="0"/>
              </a:endParaRPr>
            </a:p>
          </p:txBody>
        </p:sp>
      </p:grpSp>
      <p:grpSp>
        <p:nvGrpSpPr>
          <p:cNvPr id="406" name="Gruppieren 110">
            <a:extLst>
              <a:ext uri="{FF2B5EF4-FFF2-40B4-BE49-F238E27FC236}">
                <a16:creationId xmlns:a16="http://schemas.microsoft.com/office/drawing/2014/main" id="{901D8424-57BD-4991-AC8F-65A1B0E0B481}"/>
              </a:ext>
            </a:extLst>
          </p:cNvPr>
          <p:cNvGrpSpPr>
            <a:grpSpLocks/>
          </p:cNvGrpSpPr>
          <p:nvPr userDrawn="1"/>
        </p:nvGrpSpPr>
        <p:grpSpPr bwMode="auto">
          <a:xfrm>
            <a:off x="6791325" y="4449763"/>
            <a:ext cx="498475" cy="169862"/>
            <a:chOff x="4816885" y="3388326"/>
            <a:chExt cx="374091" cy="126536"/>
          </a:xfrm>
        </p:grpSpPr>
        <p:grpSp>
          <p:nvGrpSpPr>
            <p:cNvPr id="407" name="Gruppieren 111">
              <a:extLst>
                <a:ext uri="{FF2B5EF4-FFF2-40B4-BE49-F238E27FC236}">
                  <a16:creationId xmlns:a16="http://schemas.microsoft.com/office/drawing/2014/main" id="{FA1D75E8-2892-463E-AEDA-8A12A15DC2C0}"/>
                </a:ext>
              </a:extLst>
            </p:cNvPr>
            <p:cNvGrpSpPr>
              <a:grpSpLocks noChangeAspect="1"/>
            </p:cNvGrpSpPr>
            <p:nvPr/>
          </p:nvGrpSpPr>
          <p:grpSpPr>
            <a:xfrm>
              <a:off x="4816885" y="3388326"/>
              <a:ext cx="90724" cy="126536"/>
              <a:chOff x="1109662" y="766762"/>
              <a:chExt cx="1628776" cy="2271712"/>
            </a:xfrm>
            <a:noFill/>
          </p:grpSpPr>
          <p:sp>
            <p:nvSpPr>
              <p:cNvPr id="419" name="Freihandform: Form 123">
                <a:extLst>
                  <a:ext uri="{FF2B5EF4-FFF2-40B4-BE49-F238E27FC236}">
                    <a16:creationId xmlns:a16="http://schemas.microsoft.com/office/drawing/2014/main" id="{1F9DC53E-1C1F-4F6B-96E9-281E6CE1E85D}"/>
                  </a:ext>
                </a:extLst>
              </p:cNvPr>
              <p:cNvSpPr/>
              <p:nvPr/>
            </p:nvSpPr>
            <p:spPr>
              <a:xfrm>
                <a:off x="1657350" y="2033587"/>
                <a:ext cx="528638" cy="1004887"/>
              </a:xfrm>
              <a:custGeom>
                <a:avLst/>
                <a:gdLst>
                  <a:gd name="connsiteX0" fmla="*/ 0 w 528638"/>
                  <a:gd name="connsiteY0" fmla="*/ 971550 h 976312"/>
                  <a:gd name="connsiteX1" fmla="*/ 271463 w 528638"/>
                  <a:gd name="connsiteY1" fmla="*/ 0 h 976312"/>
                  <a:gd name="connsiteX2" fmla="*/ 528638 w 528638"/>
                  <a:gd name="connsiteY2" fmla="*/ 976312 h 976312"/>
                  <a:gd name="connsiteX0" fmla="*/ 0 w 528638"/>
                  <a:gd name="connsiteY0" fmla="*/ 1000125 h 1004887"/>
                  <a:gd name="connsiteX1" fmla="*/ 266700 w 528638"/>
                  <a:gd name="connsiteY1" fmla="*/ 0 h 1004887"/>
                  <a:gd name="connsiteX2" fmla="*/ 528638 w 528638"/>
                  <a:gd name="connsiteY2" fmla="*/ 1004887 h 1004887"/>
                </a:gdLst>
                <a:ahLst/>
                <a:cxnLst>
                  <a:cxn ang="0">
                    <a:pos x="connsiteX0" y="connsiteY0"/>
                  </a:cxn>
                  <a:cxn ang="0">
                    <a:pos x="connsiteX1" y="connsiteY1"/>
                  </a:cxn>
                  <a:cxn ang="0">
                    <a:pos x="connsiteX2" y="connsiteY2"/>
                  </a:cxn>
                </a:cxnLst>
                <a:rect l="l" t="t" r="r" b="b"/>
                <a:pathLst>
                  <a:path w="528638" h="1004887">
                    <a:moveTo>
                      <a:pt x="0" y="1000125"/>
                    </a:moveTo>
                    <a:lnTo>
                      <a:pt x="266700" y="0"/>
                    </a:lnTo>
                    <a:lnTo>
                      <a:pt x="528638" y="1004887"/>
                    </a:lnTo>
                  </a:path>
                </a:pathLst>
              </a:custGeom>
              <a:grpFill/>
              <a:ln w="6350">
                <a:solidFill>
                  <a:schemeClr val="tx2"/>
                </a:solidFill>
              </a:ln>
            </p:spPr>
            <p:style>
              <a:lnRef idx="1">
                <a:schemeClr val="dk1"/>
              </a:lnRef>
              <a:fillRef idx="0">
                <a:schemeClr val="dk1"/>
              </a:fillRef>
              <a:effectRef idx="0">
                <a:schemeClr val="dk1"/>
              </a:effectRef>
              <a:fontRef idx="minor">
                <a:schemeClr val="tx1"/>
              </a:fontRef>
            </p:style>
            <p:txBody>
              <a:bodyPr lIns="72000" tIns="72000" rIns="72000" bIns="72000"/>
              <a:lstStyle/>
              <a:p>
                <a:pPr eaLnBrk="1" fontAlgn="auto" hangingPunct="1">
                  <a:spcBef>
                    <a:spcPts val="0"/>
                  </a:spcBef>
                  <a:spcAft>
                    <a:spcPts val="0"/>
                  </a:spcAft>
                  <a:defRPr/>
                </a:pPr>
                <a:endParaRPr lang="en-GB" sz="1610">
                  <a:solidFill>
                    <a:schemeClr val="bg1"/>
                  </a:solidFill>
                </a:endParaRPr>
              </a:p>
            </p:txBody>
          </p:sp>
          <p:sp>
            <p:nvSpPr>
              <p:cNvPr id="420" name="Freihandform: Form 124">
                <a:extLst>
                  <a:ext uri="{FF2B5EF4-FFF2-40B4-BE49-F238E27FC236}">
                    <a16:creationId xmlns:a16="http://schemas.microsoft.com/office/drawing/2014/main" id="{28D218FF-EE93-4320-9AB3-CC6EACDBD172}"/>
                  </a:ext>
                </a:extLst>
              </p:cNvPr>
              <p:cNvSpPr/>
              <p:nvPr/>
            </p:nvSpPr>
            <p:spPr>
              <a:xfrm>
                <a:off x="1619250" y="1276349"/>
                <a:ext cx="609600" cy="534289"/>
              </a:xfrm>
              <a:custGeom>
                <a:avLst/>
                <a:gdLst>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304800 w 609600"/>
                  <a:gd name="connsiteY4" fmla="*/ 340039 h 534290"/>
                  <a:gd name="connsiteX5" fmla="*/ 106198 w 609600"/>
                  <a:gd name="connsiteY5" fmla="*/ 534289 h 534290"/>
                  <a:gd name="connsiteX6" fmla="*/ 89274 w 609600"/>
                  <a:gd name="connsiteY6" fmla="*/ 520326 h 534290"/>
                  <a:gd name="connsiteX7" fmla="*/ 0 w 609600"/>
                  <a:gd name="connsiteY7" fmla="*/ 304800 h 534290"/>
                  <a:gd name="connsiteX8" fmla="*/ 304800 w 609600"/>
                  <a:gd name="connsiteY8" fmla="*/ 0 h 534290"/>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106198 w 609600"/>
                  <a:gd name="connsiteY4" fmla="*/ 534289 h 534290"/>
                  <a:gd name="connsiteX5" fmla="*/ 89274 w 609600"/>
                  <a:gd name="connsiteY5" fmla="*/ 520326 h 534290"/>
                  <a:gd name="connsiteX6" fmla="*/ 0 w 609600"/>
                  <a:gd name="connsiteY6" fmla="*/ 304800 h 534290"/>
                  <a:gd name="connsiteX7" fmla="*/ 304800 w 609600"/>
                  <a:gd name="connsiteY7" fmla="*/ 0 h 534290"/>
                  <a:gd name="connsiteX0" fmla="*/ 106198 w 609600"/>
                  <a:gd name="connsiteY0" fmla="*/ 534289 h 625730"/>
                  <a:gd name="connsiteX1" fmla="*/ 89274 w 609600"/>
                  <a:gd name="connsiteY1" fmla="*/ 520326 h 625730"/>
                  <a:gd name="connsiteX2" fmla="*/ 0 w 609600"/>
                  <a:gd name="connsiteY2" fmla="*/ 304800 h 625730"/>
                  <a:gd name="connsiteX3" fmla="*/ 304800 w 609600"/>
                  <a:gd name="connsiteY3" fmla="*/ 0 h 625730"/>
                  <a:gd name="connsiteX4" fmla="*/ 609600 w 609600"/>
                  <a:gd name="connsiteY4" fmla="*/ 304800 h 625730"/>
                  <a:gd name="connsiteX5" fmla="*/ 520326 w 609600"/>
                  <a:gd name="connsiteY5" fmla="*/ 520326 h 625730"/>
                  <a:gd name="connsiteX6" fmla="*/ 594842 w 609600"/>
                  <a:gd name="connsiteY6" fmla="*/ 625730 h 625730"/>
                  <a:gd name="connsiteX0" fmla="*/ 106198 w 609600"/>
                  <a:gd name="connsiteY0" fmla="*/ 534289 h 534289"/>
                  <a:gd name="connsiteX1" fmla="*/ 89274 w 609600"/>
                  <a:gd name="connsiteY1" fmla="*/ 520326 h 534289"/>
                  <a:gd name="connsiteX2" fmla="*/ 0 w 609600"/>
                  <a:gd name="connsiteY2" fmla="*/ 304800 h 534289"/>
                  <a:gd name="connsiteX3" fmla="*/ 304800 w 609600"/>
                  <a:gd name="connsiteY3" fmla="*/ 0 h 534289"/>
                  <a:gd name="connsiteX4" fmla="*/ 609600 w 609600"/>
                  <a:gd name="connsiteY4" fmla="*/ 304800 h 534289"/>
                  <a:gd name="connsiteX5" fmla="*/ 520326 w 609600"/>
                  <a:gd name="connsiteY5" fmla="*/ 520326 h 5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34289">
                    <a:moveTo>
                      <a:pt x="106198" y="534289"/>
                    </a:moveTo>
                    <a:lnTo>
                      <a:pt x="89274" y="520326"/>
                    </a:lnTo>
                    <a:cubicBezTo>
                      <a:pt x="34116" y="465168"/>
                      <a:pt x="0" y="388968"/>
                      <a:pt x="0" y="304800"/>
                    </a:cubicBezTo>
                    <a:cubicBezTo>
                      <a:pt x="0" y="136464"/>
                      <a:pt x="136464" y="0"/>
                      <a:pt x="304800" y="0"/>
                    </a:cubicBezTo>
                    <a:cubicBezTo>
                      <a:pt x="473136" y="0"/>
                      <a:pt x="609600" y="136464"/>
                      <a:pt x="609600" y="304800"/>
                    </a:cubicBezTo>
                    <a:cubicBezTo>
                      <a:pt x="609600" y="388968"/>
                      <a:pt x="575484" y="465168"/>
                      <a:pt x="520326" y="520326"/>
                    </a:cubicBezTo>
                  </a:path>
                </a:pathLst>
              </a:custGeom>
              <a:grpFill/>
              <a:ln w="6350">
                <a:solidFill>
                  <a:schemeClr val="tx2"/>
                </a:solidFill>
              </a:ln>
            </p:spPr>
            <p:style>
              <a:lnRef idx="1">
                <a:schemeClr val="dk1"/>
              </a:lnRef>
              <a:fillRef idx="0">
                <a:schemeClr val="dk1"/>
              </a:fillRef>
              <a:effectRef idx="0">
                <a:schemeClr val="dk1"/>
              </a:effectRef>
              <a:fontRef idx="minor">
                <a:schemeClr val="tx1"/>
              </a:fontRef>
            </p:style>
            <p:txBody>
              <a:bodyPr lIns="72000" tIns="72000" rIns="72000" bIns="72000"/>
              <a:lstStyle/>
              <a:p>
                <a:pPr eaLnBrk="1" fontAlgn="auto" hangingPunct="1">
                  <a:spcBef>
                    <a:spcPts val="0"/>
                  </a:spcBef>
                  <a:spcAft>
                    <a:spcPts val="0"/>
                  </a:spcAft>
                  <a:defRPr/>
                </a:pPr>
                <a:endParaRPr lang="en-GB" sz="1610" dirty="0" err="1">
                  <a:solidFill>
                    <a:schemeClr val="bg1"/>
                  </a:solidFill>
                </a:endParaRPr>
              </a:p>
            </p:txBody>
          </p:sp>
          <p:sp>
            <p:nvSpPr>
              <p:cNvPr id="421" name="Freihandform: Form 125">
                <a:extLst>
                  <a:ext uri="{FF2B5EF4-FFF2-40B4-BE49-F238E27FC236}">
                    <a16:creationId xmlns:a16="http://schemas.microsoft.com/office/drawing/2014/main" id="{41CF2A57-F274-44C5-8A4C-315D994E4A91}"/>
                  </a:ext>
                </a:extLst>
              </p:cNvPr>
              <p:cNvSpPr/>
              <p:nvPr/>
            </p:nvSpPr>
            <p:spPr>
              <a:xfrm>
                <a:off x="1366837" y="1023937"/>
                <a:ext cx="1114426" cy="963396"/>
              </a:xfrm>
              <a:custGeom>
                <a:avLst/>
                <a:gdLst>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557213 w 1114426"/>
                  <a:gd name="connsiteY4" fmla="*/ 592452 h 963396"/>
                  <a:gd name="connsiteX5" fmla="*/ 177959 w 1114426"/>
                  <a:gd name="connsiteY5" fmla="*/ 963396 h 963396"/>
                  <a:gd name="connsiteX6" fmla="*/ 163204 w 1114426"/>
                  <a:gd name="connsiteY6" fmla="*/ 951222 h 963396"/>
                  <a:gd name="connsiteX7" fmla="*/ 0 w 1114426"/>
                  <a:gd name="connsiteY7" fmla="*/ 557213 h 963396"/>
                  <a:gd name="connsiteX8" fmla="*/ 557213 w 1114426"/>
                  <a:gd name="connsiteY8" fmla="*/ 0 h 963396"/>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177959 w 1114426"/>
                  <a:gd name="connsiteY4" fmla="*/ 963396 h 963396"/>
                  <a:gd name="connsiteX5" fmla="*/ 163204 w 1114426"/>
                  <a:gd name="connsiteY5" fmla="*/ 951222 h 963396"/>
                  <a:gd name="connsiteX6" fmla="*/ 0 w 1114426"/>
                  <a:gd name="connsiteY6" fmla="*/ 557213 h 963396"/>
                  <a:gd name="connsiteX7" fmla="*/ 557213 w 1114426"/>
                  <a:gd name="connsiteY7" fmla="*/ 0 h 963396"/>
                  <a:gd name="connsiteX0" fmla="*/ 177959 w 1114426"/>
                  <a:gd name="connsiteY0" fmla="*/ 963396 h 1054836"/>
                  <a:gd name="connsiteX1" fmla="*/ 163204 w 1114426"/>
                  <a:gd name="connsiteY1" fmla="*/ 951222 h 1054836"/>
                  <a:gd name="connsiteX2" fmla="*/ 0 w 1114426"/>
                  <a:gd name="connsiteY2" fmla="*/ 557213 h 1054836"/>
                  <a:gd name="connsiteX3" fmla="*/ 557213 w 1114426"/>
                  <a:gd name="connsiteY3" fmla="*/ 0 h 1054836"/>
                  <a:gd name="connsiteX4" fmla="*/ 1114426 w 1114426"/>
                  <a:gd name="connsiteY4" fmla="*/ 557213 h 1054836"/>
                  <a:gd name="connsiteX5" fmla="*/ 951222 w 1114426"/>
                  <a:gd name="connsiteY5" fmla="*/ 951222 h 1054836"/>
                  <a:gd name="connsiteX6" fmla="*/ 1027907 w 1114426"/>
                  <a:gd name="connsiteY6" fmla="*/ 1054836 h 1054836"/>
                  <a:gd name="connsiteX0" fmla="*/ 177959 w 1114426"/>
                  <a:gd name="connsiteY0" fmla="*/ 963396 h 963396"/>
                  <a:gd name="connsiteX1" fmla="*/ 163204 w 1114426"/>
                  <a:gd name="connsiteY1" fmla="*/ 951222 h 963396"/>
                  <a:gd name="connsiteX2" fmla="*/ 0 w 1114426"/>
                  <a:gd name="connsiteY2" fmla="*/ 557213 h 963396"/>
                  <a:gd name="connsiteX3" fmla="*/ 557213 w 1114426"/>
                  <a:gd name="connsiteY3" fmla="*/ 0 h 963396"/>
                  <a:gd name="connsiteX4" fmla="*/ 1114426 w 1114426"/>
                  <a:gd name="connsiteY4" fmla="*/ 557213 h 963396"/>
                  <a:gd name="connsiteX5" fmla="*/ 951222 w 1114426"/>
                  <a:gd name="connsiteY5" fmla="*/ 951222 h 96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26" h="963396">
                    <a:moveTo>
                      <a:pt x="177959" y="963396"/>
                    </a:moveTo>
                    <a:lnTo>
                      <a:pt x="163204" y="951222"/>
                    </a:lnTo>
                    <a:cubicBezTo>
                      <a:pt x="62368" y="850386"/>
                      <a:pt x="0" y="711083"/>
                      <a:pt x="0" y="557213"/>
                    </a:cubicBezTo>
                    <a:cubicBezTo>
                      <a:pt x="0" y="249473"/>
                      <a:pt x="249473" y="0"/>
                      <a:pt x="557213" y="0"/>
                    </a:cubicBezTo>
                    <a:cubicBezTo>
                      <a:pt x="864953" y="0"/>
                      <a:pt x="1114426" y="249473"/>
                      <a:pt x="1114426" y="557213"/>
                    </a:cubicBezTo>
                    <a:cubicBezTo>
                      <a:pt x="1114426" y="711083"/>
                      <a:pt x="1052058" y="850386"/>
                      <a:pt x="951222" y="951222"/>
                    </a:cubicBezTo>
                  </a:path>
                </a:pathLst>
              </a:custGeom>
              <a:grpFill/>
              <a:ln w="6350">
                <a:solidFill>
                  <a:schemeClr val="tx2"/>
                </a:solidFill>
              </a:ln>
            </p:spPr>
            <p:style>
              <a:lnRef idx="1">
                <a:schemeClr val="dk1"/>
              </a:lnRef>
              <a:fillRef idx="0">
                <a:schemeClr val="dk1"/>
              </a:fillRef>
              <a:effectRef idx="0">
                <a:schemeClr val="dk1"/>
              </a:effectRef>
              <a:fontRef idx="minor">
                <a:schemeClr val="tx1"/>
              </a:fontRef>
            </p:style>
            <p:txBody>
              <a:bodyPr lIns="72000" tIns="72000" rIns="72000" bIns="72000"/>
              <a:lstStyle/>
              <a:p>
                <a:pPr eaLnBrk="1" fontAlgn="auto" hangingPunct="1">
                  <a:spcBef>
                    <a:spcPts val="0"/>
                  </a:spcBef>
                  <a:spcAft>
                    <a:spcPts val="0"/>
                  </a:spcAft>
                  <a:defRPr/>
                </a:pPr>
                <a:endParaRPr lang="en-GB" sz="1610" dirty="0" err="1">
                  <a:solidFill>
                    <a:schemeClr val="bg1"/>
                  </a:solidFill>
                </a:endParaRPr>
              </a:p>
            </p:txBody>
          </p:sp>
          <p:sp>
            <p:nvSpPr>
              <p:cNvPr id="422" name="Freihandform: Form 126">
                <a:extLst>
                  <a:ext uri="{FF2B5EF4-FFF2-40B4-BE49-F238E27FC236}">
                    <a16:creationId xmlns:a16="http://schemas.microsoft.com/office/drawing/2014/main" id="{45041117-DB68-4C00-86B5-D1830EC36CE7}"/>
                  </a:ext>
                </a:extLst>
              </p:cNvPr>
              <p:cNvSpPr/>
              <p:nvPr/>
            </p:nvSpPr>
            <p:spPr>
              <a:xfrm>
                <a:off x="1109662" y="766762"/>
                <a:ext cx="1628776" cy="1400598"/>
              </a:xfrm>
              <a:custGeom>
                <a:avLst/>
                <a:gdLst>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814388 w 1628776"/>
                  <a:gd name="connsiteY4" fmla="*/ 849627 h 1400598"/>
                  <a:gd name="connsiteX5" fmla="*/ 251074 w 1628776"/>
                  <a:gd name="connsiteY5" fmla="*/ 1400598 h 1400598"/>
                  <a:gd name="connsiteX6" fmla="*/ 238529 w 1628776"/>
                  <a:gd name="connsiteY6" fmla="*/ 1390247 h 1400598"/>
                  <a:gd name="connsiteX7" fmla="*/ 0 w 1628776"/>
                  <a:gd name="connsiteY7" fmla="*/ 814388 h 1400598"/>
                  <a:gd name="connsiteX8" fmla="*/ 814388 w 1628776"/>
                  <a:gd name="connsiteY8" fmla="*/ 0 h 1400598"/>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251074 w 1628776"/>
                  <a:gd name="connsiteY4" fmla="*/ 1400598 h 1400598"/>
                  <a:gd name="connsiteX5" fmla="*/ 238529 w 1628776"/>
                  <a:gd name="connsiteY5" fmla="*/ 1390247 h 1400598"/>
                  <a:gd name="connsiteX6" fmla="*/ 0 w 1628776"/>
                  <a:gd name="connsiteY6" fmla="*/ 814388 h 1400598"/>
                  <a:gd name="connsiteX7" fmla="*/ 814388 w 1628776"/>
                  <a:gd name="connsiteY7" fmla="*/ 0 h 1400598"/>
                  <a:gd name="connsiteX0" fmla="*/ 251074 w 1628776"/>
                  <a:gd name="connsiteY0" fmla="*/ 1400598 h 1492038"/>
                  <a:gd name="connsiteX1" fmla="*/ 238529 w 1628776"/>
                  <a:gd name="connsiteY1" fmla="*/ 1390247 h 1492038"/>
                  <a:gd name="connsiteX2" fmla="*/ 0 w 1628776"/>
                  <a:gd name="connsiteY2" fmla="*/ 814388 h 1492038"/>
                  <a:gd name="connsiteX3" fmla="*/ 814388 w 1628776"/>
                  <a:gd name="connsiteY3" fmla="*/ 0 h 1492038"/>
                  <a:gd name="connsiteX4" fmla="*/ 1628776 w 1628776"/>
                  <a:gd name="connsiteY4" fmla="*/ 814388 h 1492038"/>
                  <a:gd name="connsiteX5" fmla="*/ 1390247 w 1628776"/>
                  <a:gd name="connsiteY5" fmla="*/ 1390247 h 1492038"/>
                  <a:gd name="connsiteX6" fmla="*/ 1469142 w 1628776"/>
                  <a:gd name="connsiteY6" fmla="*/ 1492038 h 1492038"/>
                  <a:gd name="connsiteX0" fmla="*/ 251074 w 1628776"/>
                  <a:gd name="connsiteY0" fmla="*/ 1400598 h 1400598"/>
                  <a:gd name="connsiteX1" fmla="*/ 238529 w 1628776"/>
                  <a:gd name="connsiteY1" fmla="*/ 1390247 h 1400598"/>
                  <a:gd name="connsiteX2" fmla="*/ 0 w 1628776"/>
                  <a:gd name="connsiteY2" fmla="*/ 814388 h 1400598"/>
                  <a:gd name="connsiteX3" fmla="*/ 814388 w 1628776"/>
                  <a:gd name="connsiteY3" fmla="*/ 0 h 1400598"/>
                  <a:gd name="connsiteX4" fmla="*/ 1628776 w 1628776"/>
                  <a:gd name="connsiteY4" fmla="*/ 814388 h 1400598"/>
                  <a:gd name="connsiteX5" fmla="*/ 1390247 w 1628776"/>
                  <a:gd name="connsiteY5" fmla="*/ 1390247 h 14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76" h="1400598">
                    <a:moveTo>
                      <a:pt x="251074" y="1400598"/>
                    </a:moveTo>
                    <a:lnTo>
                      <a:pt x="238529" y="1390247"/>
                    </a:lnTo>
                    <a:cubicBezTo>
                      <a:pt x="91154" y="1242872"/>
                      <a:pt x="0" y="1039275"/>
                      <a:pt x="0" y="814388"/>
                    </a:cubicBezTo>
                    <a:cubicBezTo>
                      <a:pt x="0" y="364614"/>
                      <a:pt x="364614" y="0"/>
                      <a:pt x="814388" y="0"/>
                    </a:cubicBezTo>
                    <a:cubicBezTo>
                      <a:pt x="1264162" y="0"/>
                      <a:pt x="1628776" y="364614"/>
                      <a:pt x="1628776" y="814388"/>
                    </a:cubicBezTo>
                    <a:cubicBezTo>
                      <a:pt x="1628776" y="1039275"/>
                      <a:pt x="1537623" y="1242872"/>
                      <a:pt x="1390247" y="1390247"/>
                    </a:cubicBezTo>
                  </a:path>
                </a:pathLst>
              </a:custGeom>
              <a:grpFill/>
              <a:ln w="6350">
                <a:solidFill>
                  <a:schemeClr val="tx2"/>
                </a:solidFill>
              </a:ln>
            </p:spPr>
            <p:style>
              <a:lnRef idx="1">
                <a:schemeClr val="dk1"/>
              </a:lnRef>
              <a:fillRef idx="0">
                <a:schemeClr val="dk1"/>
              </a:fillRef>
              <a:effectRef idx="0">
                <a:schemeClr val="dk1"/>
              </a:effectRef>
              <a:fontRef idx="minor">
                <a:schemeClr val="tx1"/>
              </a:fontRef>
            </p:style>
            <p:txBody>
              <a:bodyPr lIns="72000" tIns="72000" rIns="72000" bIns="72000"/>
              <a:lstStyle/>
              <a:p>
                <a:pPr eaLnBrk="1" fontAlgn="auto" hangingPunct="1">
                  <a:spcBef>
                    <a:spcPts val="0"/>
                  </a:spcBef>
                  <a:spcAft>
                    <a:spcPts val="0"/>
                  </a:spcAft>
                  <a:defRPr/>
                </a:pPr>
                <a:endParaRPr lang="en-GB" sz="1610" dirty="0" err="1">
                  <a:solidFill>
                    <a:schemeClr val="bg1"/>
                  </a:solidFill>
                </a:endParaRPr>
              </a:p>
            </p:txBody>
          </p:sp>
          <p:sp>
            <p:nvSpPr>
              <p:cNvPr id="423" name="Ellipse 127">
                <a:extLst>
                  <a:ext uri="{FF2B5EF4-FFF2-40B4-BE49-F238E27FC236}">
                    <a16:creationId xmlns:a16="http://schemas.microsoft.com/office/drawing/2014/main" id="{B45C71FF-134C-4B36-9561-3BB21EC645BE}"/>
                  </a:ext>
                </a:extLst>
              </p:cNvPr>
              <p:cNvSpPr/>
              <p:nvPr/>
            </p:nvSpPr>
            <p:spPr>
              <a:xfrm>
                <a:off x="1847850" y="1504950"/>
                <a:ext cx="152400" cy="152400"/>
              </a:xfrm>
              <a:prstGeom prst="ellipse">
                <a:avLst/>
              </a:prstGeom>
              <a:grpFill/>
              <a:ln w="6350">
                <a:solidFill>
                  <a:schemeClr val="tx2"/>
                </a:solidFill>
              </a:ln>
            </p:spPr>
            <p:style>
              <a:lnRef idx="0">
                <a:scrgbClr r="0" g="0" b="0"/>
              </a:lnRef>
              <a:fillRef idx="0">
                <a:scrgbClr r="0" g="0" b="0"/>
              </a:fillRef>
              <a:effectRef idx="0">
                <a:scrgbClr r="0" g="0" b="0"/>
              </a:effectRef>
              <a:fontRef idx="minor">
                <a:schemeClr val="dk1"/>
              </a:fontRef>
            </p:style>
            <p:txBody>
              <a:bodyPr lIns="72000" tIns="72000" rIns="72000" bIns="72000"/>
              <a:lstStyle/>
              <a:p>
                <a:pPr eaLnBrk="1" fontAlgn="auto" hangingPunct="1">
                  <a:spcBef>
                    <a:spcPts val="0"/>
                  </a:spcBef>
                  <a:spcAft>
                    <a:spcPts val="0"/>
                  </a:spcAft>
                  <a:defRPr/>
                </a:pPr>
                <a:endParaRPr lang="en-GB" sz="1610" dirty="0" err="1">
                  <a:solidFill>
                    <a:schemeClr val="bg1"/>
                  </a:solidFill>
                </a:endParaRPr>
              </a:p>
            </p:txBody>
          </p:sp>
        </p:grpSp>
        <p:grpSp>
          <p:nvGrpSpPr>
            <p:cNvPr id="408" name="Gruppieren 112">
              <a:extLst>
                <a:ext uri="{FF2B5EF4-FFF2-40B4-BE49-F238E27FC236}">
                  <a16:creationId xmlns:a16="http://schemas.microsoft.com/office/drawing/2014/main" id="{C4A8C989-CFAA-4E09-ABA5-F81B766A99FC}"/>
                </a:ext>
              </a:extLst>
            </p:cNvPr>
            <p:cNvGrpSpPr>
              <a:grpSpLocks/>
            </p:cNvGrpSpPr>
            <p:nvPr/>
          </p:nvGrpSpPr>
          <p:grpSpPr bwMode="auto">
            <a:xfrm>
              <a:off x="4940971" y="3411511"/>
              <a:ext cx="105059" cy="81560"/>
              <a:chOff x="8136016" y="4171406"/>
              <a:chExt cx="259340" cy="201332"/>
            </a:xfrm>
          </p:grpSpPr>
          <p:sp>
            <p:nvSpPr>
              <p:cNvPr id="417" name="Rechteck 104">
                <a:extLst>
                  <a:ext uri="{FF2B5EF4-FFF2-40B4-BE49-F238E27FC236}">
                    <a16:creationId xmlns:a16="http://schemas.microsoft.com/office/drawing/2014/main" id="{FC1AEF86-6920-459F-806D-BC0338CB8F6B}"/>
                  </a:ext>
                </a:extLst>
              </p:cNvPr>
              <p:cNvSpPr/>
              <p:nvPr/>
            </p:nvSpPr>
            <p:spPr>
              <a:xfrm>
                <a:off x="8176737" y="4216345"/>
                <a:ext cx="176455" cy="157638"/>
              </a:xfrm>
              <a:custGeom>
                <a:avLst/>
                <a:gdLst>
                  <a:gd name="connsiteX0" fmla="*/ 0 w 173929"/>
                  <a:gd name="connsiteY0" fmla="*/ 0 h 173929"/>
                  <a:gd name="connsiteX1" fmla="*/ 173929 w 173929"/>
                  <a:gd name="connsiteY1" fmla="*/ 0 h 173929"/>
                  <a:gd name="connsiteX2" fmla="*/ 173929 w 173929"/>
                  <a:gd name="connsiteY2" fmla="*/ 173929 h 173929"/>
                  <a:gd name="connsiteX3" fmla="*/ 0 w 173929"/>
                  <a:gd name="connsiteY3" fmla="*/ 173929 h 173929"/>
                  <a:gd name="connsiteX4" fmla="*/ 0 w 173929"/>
                  <a:gd name="connsiteY4" fmla="*/ 0 h 173929"/>
                  <a:gd name="connsiteX0" fmla="*/ 0 w 173929"/>
                  <a:gd name="connsiteY0" fmla="*/ 50671 h 224600"/>
                  <a:gd name="connsiteX1" fmla="*/ 70802 w 173929"/>
                  <a:gd name="connsiteY1" fmla="*/ 0 h 224600"/>
                  <a:gd name="connsiteX2" fmla="*/ 173929 w 173929"/>
                  <a:gd name="connsiteY2" fmla="*/ 50671 h 224600"/>
                  <a:gd name="connsiteX3" fmla="*/ 173929 w 173929"/>
                  <a:gd name="connsiteY3" fmla="*/ 224600 h 224600"/>
                  <a:gd name="connsiteX4" fmla="*/ 0 w 173929"/>
                  <a:gd name="connsiteY4" fmla="*/ 224600 h 224600"/>
                  <a:gd name="connsiteX5" fmla="*/ 0 w 173929"/>
                  <a:gd name="connsiteY5" fmla="*/ 50671 h 224600"/>
                  <a:gd name="connsiteX0" fmla="*/ 0 w 173929"/>
                  <a:gd name="connsiteY0" fmla="*/ 82537 h 256466"/>
                  <a:gd name="connsiteX1" fmla="*/ 70802 w 173929"/>
                  <a:gd name="connsiteY1" fmla="*/ 31866 h 256466"/>
                  <a:gd name="connsiteX2" fmla="*/ 168433 w 173929"/>
                  <a:gd name="connsiteY2" fmla="*/ 909 h 256466"/>
                  <a:gd name="connsiteX3" fmla="*/ 173929 w 173929"/>
                  <a:gd name="connsiteY3" fmla="*/ 82537 h 256466"/>
                  <a:gd name="connsiteX4" fmla="*/ 173929 w 173929"/>
                  <a:gd name="connsiteY4" fmla="*/ 256466 h 256466"/>
                  <a:gd name="connsiteX5" fmla="*/ 0 w 173929"/>
                  <a:gd name="connsiteY5" fmla="*/ 256466 h 256466"/>
                  <a:gd name="connsiteX6" fmla="*/ 0 w 173929"/>
                  <a:gd name="connsiteY6" fmla="*/ 82537 h 256466"/>
                  <a:gd name="connsiteX0" fmla="*/ 168433 w 173929"/>
                  <a:gd name="connsiteY0" fmla="*/ 0 h 255557"/>
                  <a:gd name="connsiteX1" fmla="*/ 173929 w 173929"/>
                  <a:gd name="connsiteY1" fmla="*/ 81628 h 255557"/>
                  <a:gd name="connsiteX2" fmla="*/ 173929 w 173929"/>
                  <a:gd name="connsiteY2" fmla="*/ 255557 h 255557"/>
                  <a:gd name="connsiteX3" fmla="*/ 0 w 173929"/>
                  <a:gd name="connsiteY3" fmla="*/ 255557 h 255557"/>
                  <a:gd name="connsiteX4" fmla="*/ 0 w 173929"/>
                  <a:gd name="connsiteY4" fmla="*/ 81628 h 255557"/>
                  <a:gd name="connsiteX5" fmla="*/ 162242 w 173929"/>
                  <a:gd name="connsiteY5" fmla="*/ 122397 h 255557"/>
                  <a:gd name="connsiteX0" fmla="*/ 168433 w 173929"/>
                  <a:gd name="connsiteY0" fmla="*/ 0 h 255557"/>
                  <a:gd name="connsiteX1" fmla="*/ 173929 w 173929"/>
                  <a:gd name="connsiteY1" fmla="*/ 81628 h 255557"/>
                  <a:gd name="connsiteX2" fmla="*/ 173929 w 173929"/>
                  <a:gd name="connsiteY2" fmla="*/ 255557 h 255557"/>
                  <a:gd name="connsiteX3" fmla="*/ 0 w 173929"/>
                  <a:gd name="connsiteY3" fmla="*/ 255557 h 255557"/>
                  <a:gd name="connsiteX4" fmla="*/ 0 w 173929"/>
                  <a:gd name="connsiteY4" fmla="*/ 81628 h 255557"/>
                  <a:gd name="connsiteX0" fmla="*/ 173929 w 173929"/>
                  <a:gd name="connsiteY0" fmla="*/ 0 h 173929"/>
                  <a:gd name="connsiteX1" fmla="*/ 173929 w 173929"/>
                  <a:gd name="connsiteY1" fmla="*/ 173929 h 173929"/>
                  <a:gd name="connsiteX2" fmla="*/ 0 w 173929"/>
                  <a:gd name="connsiteY2" fmla="*/ 173929 h 173929"/>
                  <a:gd name="connsiteX3" fmla="*/ 0 w 173929"/>
                  <a:gd name="connsiteY3" fmla="*/ 0 h 173929"/>
                </a:gdLst>
                <a:ahLst/>
                <a:cxnLst>
                  <a:cxn ang="0">
                    <a:pos x="connsiteX0" y="connsiteY0"/>
                  </a:cxn>
                  <a:cxn ang="0">
                    <a:pos x="connsiteX1" y="connsiteY1"/>
                  </a:cxn>
                  <a:cxn ang="0">
                    <a:pos x="connsiteX2" y="connsiteY2"/>
                  </a:cxn>
                  <a:cxn ang="0">
                    <a:pos x="connsiteX3" y="connsiteY3"/>
                  </a:cxn>
                </a:cxnLst>
                <a:rect l="l" t="t" r="r" b="b"/>
                <a:pathLst>
                  <a:path w="173929" h="173929">
                    <a:moveTo>
                      <a:pt x="173929" y="0"/>
                    </a:moveTo>
                    <a:lnTo>
                      <a:pt x="173929" y="173929"/>
                    </a:lnTo>
                    <a:lnTo>
                      <a:pt x="0" y="173929"/>
                    </a:lnTo>
                    <a:lnTo>
                      <a:pt x="0" y="0"/>
                    </a:lnTo>
                  </a:path>
                </a:pathLst>
              </a:custGeom>
              <a:noFill/>
              <a:ln w="6350">
                <a:solidFill>
                  <a:schemeClr val="tx2"/>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sp>
            <p:nvSpPr>
              <p:cNvPr id="418" name="Gleichschenkliges Dreieck 16">
                <a:extLst>
                  <a:ext uri="{FF2B5EF4-FFF2-40B4-BE49-F238E27FC236}">
                    <a16:creationId xmlns:a16="http://schemas.microsoft.com/office/drawing/2014/main" id="{50B18B4B-9E5E-411E-AB5F-7171CAEB66F1}"/>
                  </a:ext>
                </a:extLst>
              </p:cNvPr>
              <p:cNvSpPr/>
              <p:nvPr/>
            </p:nvSpPr>
            <p:spPr>
              <a:xfrm>
                <a:off x="8135564" y="4172557"/>
                <a:ext cx="258801" cy="67141"/>
              </a:xfrm>
              <a:custGeom>
                <a:avLst/>
                <a:gdLst>
                  <a:gd name="connsiteX0" fmla="*/ 0 w 8197940"/>
                  <a:gd name="connsiteY0" fmla="*/ 504000 h 504000"/>
                  <a:gd name="connsiteX1" fmla="*/ 4098970 w 8197940"/>
                  <a:gd name="connsiteY1" fmla="*/ 0 h 504000"/>
                  <a:gd name="connsiteX2" fmla="*/ 8197940 w 8197940"/>
                  <a:gd name="connsiteY2" fmla="*/ 504000 h 504000"/>
                  <a:gd name="connsiteX3" fmla="*/ 0 w 8197940"/>
                  <a:gd name="connsiteY3" fmla="*/ 504000 h 504000"/>
                  <a:gd name="connsiteX0" fmla="*/ 0 w 8197940"/>
                  <a:gd name="connsiteY0" fmla="*/ 504000 h 642003"/>
                  <a:gd name="connsiteX1" fmla="*/ 4098970 w 8197940"/>
                  <a:gd name="connsiteY1" fmla="*/ 0 h 642003"/>
                  <a:gd name="connsiteX2" fmla="*/ 8197940 w 8197940"/>
                  <a:gd name="connsiteY2" fmla="*/ 504000 h 642003"/>
                  <a:gd name="connsiteX3" fmla="*/ 3660510 w 8197940"/>
                  <a:gd name="connsiteY3" fmla="*/ 642003 h 642003"/>
                  <a:gd name="connsiteX4" fmla="*/ 0 w 8197940"/>
                  <a:gd name="connsiteY4" fmla="*/ 504000 h 642003"/>
                  <a:gd name="connsiteX0" fmla="*/ 0 w 8197940"/>
                  <a:gd name="connsiteY0" fmla="*/ 504000 h 659407"/>
                  <a:gd name="connsiteX1" fmla="*/ 4098970 w 8197940"/>
                  <a:gd name="connsiteY1" fmla="*/ 0 h 659407"/>
                  <a:gd name="connsiteX2" fmla="*/ 8197940 w 8197940"/>
                  <a:gd name="connsiteY2" fmla="*/ 504000 h 659407"/>
                  <a:gd name="connsiteX3" fmla="*/ 3660510 w 8197940"/>
                  <a:gd name="connsiteY3" fmla="*/ 642003 h 659407"/>
                  <a:gd name="connsiteX4" fmla="*/ 0 w 8197940"/>
                  <a:gd name="connsiteY4" fmla="*/ 504000 h 659407"/>
                  <a:gd name="connsiteX0" fmla="*/ 0 w 8202228"/>
                  <a:gd name="connsiteY0" fmla="*/ 504000 h 698725"/>
                  <a:gd name="connsiteX1" fmla="*/ 4098970 w 8202228"/>
                  <a:gd name="connsiteY1" fmla="*/ 0 h 698725"/>
                  <a:gd name="connsiteX2" fmla="*/ 8197940 w 8202228"/>
                  <a:gd name="connsiteY2" fmla="*/ 504000 h 698725"/>
                  <a:gd name="connsiteX3" fmla="*/ 4886060 w 8202228"/>
                  <a:gd name="connsiteY3" fmla="*/ 692802 h 698725"/>
                  <a:gd name="connsiteX4" fmla="*/ 3660510 w 8202228"/>
                  <a:gd name="connsiteY4" fmla="*/ 642003 h 698725"/>
                  <a:gd name="connsiteX5" fmla="*/ 0 w 8202228"/>
                  <a:gd name="connsiteY5" fmla="*/ 504000 h 698725"/>
                  <a:gd name="connsiteX0" fmla="*/ 3660510 w 8202229"/>
                  <a:gd name="connsiteY0" fmla="*/ 642003 h 784242"/>
                  <a:gd name="connsiteX1" fmla="*/ 0 w 8202229"/>
                  <a:gd name="connsiteY1" fmla="*/ 504000 h 784242"/>
                  <a:gd name="connsiteX2" fmla="*/ 4098970 w 8202229"/>
                  <a:gd name="connsiteY2" fmla="*/ 0 h 784242"/>
                  <a:gd name="connsiteX3" fmla="*/ 8197940 w 8202229"/>
                  <a:gd name="connsiteY3" fmla="*/ 504000 h 784242"/>
                  <a:gd name="connsiteX4" fmla="*/ 4977500 w 8202229"/>
                  <a:gd name="connsiteY4" fmla="*/ 784242 h 784242"/>
                  <a:gd name="connsiteX0" fmla="*/ 3660510 w 8197940"/>
                  <a:gd name="connsiteY0" fmla="*/ 642003 h 642003"/>
                  <a:gd name="connsiteX1" fmla="*/ 0 w 8197940"/>
                  <a:gd name="connsiteY1" fmla="*/ 504000 h 642003"/>
                  <a:gd name="connsiteX2" fmla="*/ 4098970 w 8197940"/>
                  <a:gd name="connsiteY2" fmla="*/ 0 h 642003"/>
                  <a:gd name="connsiteX3" fmla="*/ 8197940 w 8197940"/>
                  <a:gd name="connsiteY3" fmla="*/ 504000 h 642003"/>
                  <a:gd name="connsiteX0" fmla="*/ 0 w 8197940"/>
                  <a:gd name="connsiteY0" fmla="*/ 504000 h 504000"/>
                  <a:gd name="connsiteX1" fmla="*/ 4098970 w 8197940"/>
                  <a:gd name="connsiteY1" fmla="*/ 0 h 504000"/>
                  <a:gd name="connsiteX2" fmla="*/ 8197940 w 8197940"/>
                  <a:gd name="connsiteY2" fmla="*/ 504000 h 504000"/>
                </a:gdLst>
                <a:ahLst/>
                <a:cxnLst>
                  <a:cxn ang="0">
                    <a:pos x="connsiteX0" y="connsiteY0"/>
                  </a:cxn>
                  <a:cxn ang="0">
                    <a:pos x="connsiteX1" y="connsiteY1"/>
                  </a:cxn>
                  <a:cxn ang="0">
                    <a:pos x="connsiteX2" y="connsiteY2"/>
                  </a:cxn>
                </a:cxnLst>
                <a:rect l="l" t="t" r="r" b="b"/>
                <a:pathLst>
                  <a:path w="8197940" h="504000">
                    <a:moveTo>
                      <a:pt x="0" y="504000"/>
                    </a:moveTo>
                    <a:lnTo>
                      <a:pt x="4098970" y="0"/>
                    </a:lnTo>
                    <a:lnTo>
                      <a:pt x="8197940" y="504000"/>
                    </a:lnTo>
                  </a:path>
                </a:pathLst>
              </a:custGeom>
              <a:noFill/>
              <a:ln w="635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6" tIns="71556" rIns="71556" bIns="71556"/>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grpSp>
        <p:grpSp>
          <p:nvGrpSpPr>
            <p:cNvPr id="409" name="Gruppieren 113">
              <a:extLst>
                <a:ext uri="{FF2B5EF4-FFF2-40B4-BE49-F238E27FC236}">
                  <a16:creationId xmlns:a16="http://schemas.microsoft.com/office/drawing/2014/main" id="{C1106055-4FD6-411B-8F9B-CA4109721AF1}"/>
                </a:ext>
              </a:extLst>
            </p:cNvPr>
            <p:cNvGrpSpPr>
              <a:grpSpLocks noChangeAspect="1"/>
            </p:cNvGrpSpPr>
            <p:nvPr/>
          </p:nvGrpSpPr>
          <p:grpSpPr bwMode="auto">
            <a:xfrm>
              <a:off x="5074871" y="3414217"/>
              <a:ext cx="116105" cy="84192"/>
              <a:chOff x="4348544" y="2915915"/>
              <a:chExt cx="1586574" cy="1150485"/>
            </a:xfrm>
          </p:grpSpPr>
          <p:cxnSp>
            <p:nvCxnSpPr>
              <p:cNvPr id="410" name="Gerader Verbinder 114">
                <a:extLst>
                  <a:ext uri="{FF2B5EF4-FFF2-40B4-BE49-F238E27FC236}">
                    <a16:creationId xmlns:a16="http://schemas.microsoft.com/office/drawing/2014/main" id="{810F7A86-1E08-4673-BBFC-A2031455364A}"/>
                  </a:ext>
                </a:extLst>
              </p:cNvPr>
              <p:cNvCxnSpPr/>
              <p:nvPr/>
            </p:nvCxnSpPr>
            <p:spPr>
              <a:xfrm>
                <a:off x="4551319" y="3111556"/>
                <a:ext cx="309316" cy="290881"/>
              </a:xfrm>
              <a:prstGeom prst="line">
                <a:avLst/>
              </a:prstGeom>
              <a:ln w="63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1" name="Gerader Verbinder 115">
                <a:extLst>
                  <a:ext uri="{FF2B5EF4-FFF2-40B4-BE49-F238E27FC236}">
                    <a16:creationId xmlns:a16="http://schemas.microsoft.com/office/drawing/2014/main" id="{7C72D4F0-A161-4E29-BABE-E460544AC665}"/>
                  </a:ext>
                </a:extLst>
              </p:cNvPr>
              <p:cNvCxnSpPr>
                <a:cxnSpLocks/>
              </p:cNvCxnSpPr>
              <p:nvPr/>
            </p:nvCxnSpPr>
            <p:spPr>
              <a:xfrm flipH="1">
                <a:off x="5446717" y="3111556"/>
                <a:ext cx="325601" cy="290881"/>
              </a:xfrm>
              <a:prstGeom prst="line">
                <a:avLst/>
              </a:prstGeom>
              <a:ln w="6350" cap="rnd">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12" name="Gruppieren 116">
                <a:extLst>
                  <a:ext uri="{FF2B5EF4-FFF2-40B4-BE49-F238E27FC236}">
                    <a16:creationId xmlns:a16="http://schemas.microsoft.com/office/drawing/2014/main" id="{0255717A-995D-4E6B-AE87-94F8E494F752}"/>
                  </a:ext>
                </a:extLst>
              </p:cNvPr>
              <p:cNvGrpSpPr>
                <a:grpSpLocks/>
              </p:cNvGrpSpPr>
              <p:nvPr/>
            </p:nvGrpSpPr>
            <p:grpSpPr bwMode="auto">
              <a:xfrm>
                <a:off x="4818809" y="2915915"/>
                <a:ext cx="643260" cy="339446"/>
                <a:chOff x="4367075" y="1974219"/>
                <a:chExt cx="240057" cy="126678"/>
              </a:xfrm>
            </p:grpSpPr>
            <p:sp>
              <p:nvSpPr>
                <p:cNvPr id="414" name="Freihandform: Form 324">
                  <a:extLst>
                    <a:ext uri="{FF2B5EF4-FFF2-40B4-BE49-F238E27FC236}">
                      <a16:creationId xmlns:a16="http://schemas.microsoft.com/office/drawing/2014/main" id="{5CC69CE7-124B-49E9-B728-E82A8755A2F8}"/>
                    </a:ext>
                  </a:extLst>
                </p:cNvPr>
                <p:cNvSpPr>
                  <a:spLocks/>
                </p:cNvSpPr>
                <p:nvPr/>
              </p:nvSpPr>
              <p:spPr bwMode="auto">
                <a:xfrm flipV="1">
                  <a:off x="4406040" y="2027201"/>
                  <a:ext cx="162126" cy="30788"/>
                </a:xfrm>
                <a:custGeom>
                  <a:avLst/>
                  <a:gdLst>
                    <a:gd name="T0" fmla="*/ 0 w 10000"/>
                    <a:gd name="T1" fmla="*/ 0 h 58053"/>
                    <a:gd name="T2" fmla="*/ 162126 w 10000"/>
                    <a:gd name="T3" fmla="*/ 0 h 58053"/>
                    <a:gd name="T4" fmla="*/ 0 60000 65536"/>
                    <a:gd name="T5" fmla="*/ 0 60000 65536"/>
                  </a:gdLst>
                  <a:ahLst/>
                  <a:cxnLst>
                    <a:cxn ang="T4">
                      <a:pos x="T0" y="T1"/>
                    </a:cxn>
                    <a:cxn ang="T5">
                      <a:pos x="T2" y="T3"/>
                    </a:cxn>
                  </a:cxnLst>
                  <a:rect l="0" t="0" r="r" b="b"/>
                  <a:pathLst>
                    <a:path w="10000" h="58053">
                      <a:moveTo>
                        <a:pt x="0" y="0"/>
                      </a:moveTo>
                      <a:cubicBezTo>
                        <a:pt x="2784" y="71602"/>
                        <a:pt x="6634" y="82997"/>
                        <a:pt x="10000" y="0"/>
                      </a:cubicBezTo>
                    </a:path>
                  </a:pathLst>
                </a:custGeom>
                <a:noFill/>
                <a:ln w="6350" cap="flat" cmpd="sng" algn="ctr">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415" name="Freihandform: Form 325">
                  <a:extLst>
                    <a:ext uri="{FF2B5EF4-FFF2-40B4-BE49-F238E27FC236}">
                      <a16:creationId xmlns:a16="http://schemas.microsoft.com/office/drawing/2014/main" id="{40EF15F6-CA1C-44B0-8801-FFDDA4D8042B}"/>
                    </a:ext>
                  </a:extLst>
                </p:cNvPr>
                <p:cNvSpPr>
                  <a:spLocks/>
                </p:cNvSpPr>
                <p:nvPr/>
              </p:nvSpPr>
              <p:spPr bwMode="auto">
                <a:xfrm flipV="1">
                  <a:off x="4448094" y="2082781"/>
                  <a:ext cx="78017" cy="18116"/>
                </a:xfrm>
                <a:custGeom>
                  <a:avLst/>
                  <a:gdLst>
                    <a:gd name="T0" fmla="*/ 0 w 10000"/>
                    <a:gd name="T1" fmla="*/ 0 h 58053"/>
                    <a:gd name="T2" fmla="*/ 78017 w 10000"/>
                    <a:gd name="T3" fmla="*/ 0 h 58053"/>
                    <a:gd name="T4" fmla="*/ 0 60000 65536"/>
                    <a:gd name="T5" fmla="*/ 0 60000 65536"/>
                  </a:gdLst>
                  <a:ahLst/>
                  <a:cxnLst>
                    <a:cxn ang="T4">
                      <a:pos x="T0" y="T1"/>
                    </a:cxn>
                    <a:cxn ang="T5">
                      <a:pos x="T2" y="T3"/>
                    </a:cxn>
                  </a:cxnLst>
                  <a:rect l="0" t="0" r="r" b="b"/>
                  <a:pathLst>
                    <a:path w="10000" h="58053">
                      <a:moveTo>
                        <a:pt x="0" y="0"/>
                      </a:moveTo>
                      <a:cubicBezTo>
                        <a:pt x="2784" y="71602"/>
                        <a:pt x="6634" y="82997"/>
                        <a:pt x="10000" y="0"/>
                      </a:cubicBezTo>
                    </a:path>
                  </a:pathLst>
                </a:custGeom>
                <a:noFill/>
                <a:ln w="6350" cap="flat" cmpd="sng" algn="ctr">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416" name="Freihandform: Form 326">
                  <a:extLst>
                    <a:ext uri="{FF2B5EF4-FFF2-40B4-BE49-F238E27FC236}">
                      <a16:creationId xmlns:a16="http://schemas.microsoft.com/office/drawing/2014/main" id="{579B6204-1547-4CC1-805F-BD4DE692A787}"/>
                    </a:ext>
                  </a:extLst>
                </p:cNvPr>
                <p:cNvSpPr>
                  <a:spLocks/>
                </p:cNvSpPr>
                <p:nvPr/>
              </p:nvSpPr>
              <p:spPr bwMode="auto">
                <a:xfrm flipV="1">
                  <a:off x="4367075" y="1974219"/>
                  <a:ext cx="240057" cy="50987"/>
                </a:xfrm>
                <a:custGeom>
                  <a:avLst/>
                  <a:gdLst>
                    <a:gd name="T0" fmla="*/ 0 w 10000"/>
                    <a:gd name="T1" fmla="*/ 0 h 58053"/>
                    <a:gd name="T2" fmla="*/ 240057 w 10000"/>
                    <a:gd name="T3" fmla="*/ 0 h 58053"/>
                    <a:gd name="T4" fmla="*/ 0 60000 65536"/>
                    <a:gd name="T5" fmla="*/ 0 60000 65536"/>
                  </a:gdLst>
                  <a:ahLst/>
                  <a:cxnLst>
                    <a:cxn ang="T4">
                      <a:pos x="T0" y="T1"/>
                    </a:cxn>
                    <a:cxn ang="T5">
                      <a:pos x="T2" y="T3"/>
                    </a:cxn>
                  </a:cxnLst>
                  <a:rect l="0" t="0" r="r" b="b"/>
                  <a:pathLst>
                    <a:path w="10000" h="58053">
                      <a:moveTo>
                        <a:pt x="0" y="0"/>
                      </a:moveTo>
                      <a:cubicBezTo>
                        <a:pt x="2784" y="71602"/>
                        <a:pt x="6634" y="82997"/>
                        <a:pt x="10000" y="0"/>
                      </a:cubicBezTo>
                    </a:path>
                  </a:pathLst>
                </a:custGeom>
                <a:noFill/>
                <a:ln w="6350" cap="flat" cmpd="sng" algn="ctr">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grpSp>
          <p:sp>
            <p:nvSpPr>
              <p:cNvPr id="413" name="Rechteck: abgerundete Ecken 117">
                <a:extLst>
                  <a:ext uri="{FF2B5EF4-FFF2-40B4-BE49-F238E27FC236}">
                    <a16:creationId xmlns:a16="http://schemas.microsoft.com/office/drawing/2014/main" id="{6C083488-BFEE-427C-94F1-2B1938C013A6}"/>
                  </a:ext>
                </a:extLst>
              </p:cNvPr>
              <p:cNvSpPr/>
              <p:nvPr/>
            </p:nvSpPr>
            <p:spPr>
              <a:xfrm>
                <a:off x="4355958" y="3402437"/>
                <a:ext cx="1579160" cy="662558"/>
              </a:xfrm>
              <a:prstGeom prst="roundRect">
                <a:avLst>
                  <a:gd name="adj" fmla="val 22087"/>
                </a:avLst>
              </a:prstGeom>
              <a:solidFill>
                <a:srgbClr val="F3F5F7"/>
              </a:solidFill>
              <a:ln w="635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grpSp>
      </p:grpSp>
      <p:sp>
        <p:nvSpPr>
          <p:cNvPr id="424" name="Pfeil: nach oben 128">
            <a:extLst>
              <a:ext uri="{FF2B5EF4-FFF2-40B4-BE49-F238E27FC236}">
                <a16:creationId xmlns:a16="http://schemas.microsoft.com/office/drawing/2014/main" id="{E2E13938-AC45-4713-8FB9-DAFD36E50379}"/>
              </a:ext>
            </a:extLst>
          </p:cNvPr>
          <p:cNvSpPr/>
          <p:nvPr userDrawn="1"/>
        </p:nvSpPr>
        <p:spPr>
          <a:xfrm rot="5400000">
            <a:off x="7378700" y="4502151"/>
            <a:ext cx="60325" cy="63500"/>
          </a:xfrm>
          <a:prstGeom prst="upArrow">
            <a:avLst/>
          </a:prstGeom>
          <a:solidFill>
            <a:schemeClr val="accent1"/>
          </a:solidFill>
          <a:ln w="63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sp>
        <p:nvSpPr>
          <p:cNvPr id="425" name="Pfeil: nach oben 129">
            <a:extLst>
              <a:ext uri="{FF2B5EF4-FFF2-40B4-BE49-F238E27FC236}">
                <a16:creationId xmlns:a16="http://schemas.microsoft.com/office/drawing/2014/main" id="{F4190DE0-7DB3-433C-A3FE-F37EE711AE31}"/>
              </a:ext>
            </a:extLst>
          </p:cNvPr>
          <p:cNvSpPr/>
          <p:nvPr userDrawn="1"/>
        </p:nvSpPr>
        <p:spPr>
          <a:xfrm rot="5400000">
            <a:off x="8291512" y="4502151"/>
            <a:ext cx="60325" cy="63500"/>
          </a:xfrm>
          <a:prstGeom prst="upArrow">
            <a:avLst/>
          </a:prstGeom>
          <a:solidFill>
            <a:schemeClr val="accent1"/>
          </a:solidFill>
          <a:ln w="6350">
            <a:no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pic>
        <p:nvPicPr>
          <p:cNvPr id="426" name="Picture 177">
            <a:extLst>
              <a:ext uri="{FF2B5EF4-FFF2-40B4-BE49-F238E27FC236}">
                <a16:creationId xmlns:a16="http://schemas.microsoft.com/office/drawing/2014/main" id="{B48B9307-5358-467A-8E7B-B367BC614B4D}"/>
              </a:ext>
            </a:extLst>
          </p:cNvPr>
          <p:cNvPicPr>
            <a:picLocks noChangeAspect="1"/>
          </p:cNvPicPr>
          <p:nvPr userDrawn="1"/>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7866323" y="3874036"/>
            <a:ext cx="192000" cy="193193"/>
          </a:xfrm>
          <a:prstGeom prst="rect">
            <a:avLst/>
          </a:prstGeom>
          <a:ln w="6350">
            <a:noFill/>
          </a:ln>
        </p:spPr>
      </p:pic>
      <p:grpSp>
        <p:nvGrpSpPr>
          <p:cNvPr id="427" name="Gruppieren 131">
            <a:extLst>
              <a:ext uri="{FF2B5EF4-FFF2-40B4-BE49-F238E27FC236}">
                <a16:creationId xmlns:a16="http://schemas.microsoft.com/office/drawing/2014/main" id="{DA6BD316-A76E-44C1-862C-5BC6667CD802}"/>
              </a:ext>
            </a:extLst>
          </p:cNvPr>
          <p:cNvGrpSpPr/>
          <p:nvPr userDrawn="1"/>
        </p:nvGrpSpPr>
        <p:grpSpPr>
          <a:xfrm>
            <a:off x="7586692" y="4162927"/>
            <a:ext cx="449509" cy="176880"/>
            <a:chOff x="3822680" y="2289591"/>
            <a:chExt cx="909912" cy="470923"/>
          </a:xfrm>
          <a:noFill/>
        </p:grpSpPr>
        <p:sp>
          <p:nvSpPr>
            <p:cNvPr id="428" name="Rectangle 212">
              <a:extLst>
                <a:ext uri="{FF2B5EF4-FFF2-40B4-BE49-F238E27FC236}">
                  <a16:creationId xmlns:a16="http://schemas.microsoft.com/office/drawing/2014/main" id="{D128E991-905C-4559-BCA3-5512D2F98836}"/>
                </a:ext>
              </a:extLst>
            </p:cNvPr>
            <p:cNvSpPr/>
            <p:nvPr/>
          </p:nvSpPr>
          <p:spPr>
            <a:xfrm>
              <a:off x="3822680" y="2289591"/>
              <a:ext cx="909911" cy="257177"/>
            </a:xfrm>
            <a:prstGeom prst="rect">
              <a:avLst/>
            </a:prstGeom>
            <a:grpFill/>
            <a:ln w="6350" cap="flat" cmpd="sng" algn="ctr">
              <a:solidFill>
                <a:schemeClr val="tx2"/>
              </a:solidFill>
              <a:prstDash val="solid"/>
            </a:ln>
            <a:effectLst/>
          </p:spPr>
          <p:txBody>
            <a:bodyPr lIns="53667" tIns="53667" rIns="53667" bIns="53667" anchor="ctr"/>
            <a:lstStyle/>
            <a:p>
              <a:pPr algn="ctr" defTabSz="609561" eaLnBrk="1" fontAlgn="auto" hangingPunct="1">
                <a:lnSpc>
                  <a:spcPct val="80000"/>
                </a:lnSpc>
                <a:spcBef>
                  <a:spcPts val="0"/>
                </a:spcBef>
                <a:spcAft>
                  <a:spcPts val="0"/>
                </a:spcAft>
                <a:defRPr/>
              </a:pPr>
              <a:endParaRPr lang="en-US" sz="934" kern="0" dirty="0">
                <a:solidFill>
                  <a:srgbClr val="273142"/>
                </a:solidFill>
                <a:latin typeface="Nokia Pure Text Light" panose="020B0403020202020204" pitchFamily="34" charset="0"/>
                <a:ea typeface="Nokia Pure Text Light" panose="020B0403020202020204" pitchFamily="34" charset="0"/>
              </a:endParaRPr>
            </a:p>
          </p:txBody>
        </p:sp>
        <p:grpSp>
          <p:nvGrpSpPr>
            <p:cNvPr id="429" name="Group 213">
              <a:extLst>
                <a:ext uri="{FF2B5EF4-FFF2-40B4-BE49-F238E27FC236}">
                  <a16:creationId xmlns:a16="http://schemas.microsoft.com/office/drawing/2014/main" id="{20B628A1-26B0-471E-B135-16E6E7F7A803}"/>
                </a:ext>
              </a:extLst>
            </p:cNvPr>
            <p:cNvGrpSpPr/>
            <p:nvPr/>
          </p:nvGrpSpPr>
          <p:grpSpPr>
            <a:xfrm>
              <a:off x="3822680" y="2608603"/>
              <a:ext cx="909912" cy="151911"/>
              <a:chOff x="5018569" y="2601433"/>
              <a:chExt cx="877519" cy="141768"/>
            </a:xfrm>
            <a:grpFill/>
          </p:grpSpPr>
          <p:sp>
            <p:nvSpPr>
              <p:cNvPr id="430" name="Rectangle 214">
                <a:extLst>
                  <a:ext uri="{FF2B5EF4-FFF2-40B4-BE49-F238E27FC236}">
                    <a16:creationId xmlns:a16="http://schemas.microsoft.com/office/drawing/2014/main" id="{BEEBCD10-52A5-4133-BEF1-B58B56A1DDB4}"/>
                  </a:ext>
                </a:extLst>
              </p:cNvPr>
              <p:cNvSpPr/>
              <p:nvPr/>
            </p:nvSpPr>
            <p:spPr>
              <a:xfrm>
                <a:off x="5018569" y="2601433"/>
                <a:ext cx="409687" cy="141768"/>
              </a:xfrm>
              <a:prstGeom prst="rect">
                <a:avLst/>
              </a:prstGeom>
              <a:grpFill/>
              <a:ln w="6350" cap="flat" cmpd="sng" algn="ctr">
                <a:solidFill>
                  <a:schemeClr val="tx2"/>
                </a:solidFill>
                <a:prstDash val="solid"/>
              </a:ln>
              <a:effectLst/>
            </p:spPr>
            <p:txBody>
              <a:bodyPr lIns="53667" tIns="53667" rIns="53667" bIns="53667" anchor="ctr"/>
              <a:lstStyle/>
              <a:p>
                <a:pPr algn="ctr" defTabSz="609561" eaLnBrk="1" fontAlgn="auto" hangingPunct="1">
                  <a:lnSpc>
                    <a:spcPct val="80000"/>
                  </a:lnSpc>
                  <a:spcBef>
                    <a:spcPts val="0"/>
                  </a:spcBef>
                  <a:spcAft>
                    <a:spcPts val="0"/>
                  </a:spcAft>
                  <a:defRPr/>
                </a:pPr>
                <a:endParaRPr lang="en-US" sz="934" kern="0" dirty="0">
                  <a:solidFill>
                    <a:srgbClr val="273142"/>
                  </a:solidFill>
                  <a:latin typeface="Nokia Pure Text Light" panose="020B0403020202020204" pitchFamily="34" charset="0"/>
                  <a:ea typeface="Nokia Pure Text Light" panose="020B0403020202020204" pitchFamily="34" charset="0"/>
                </a:endParaRPr>
              </a:p>
            </p:txBody>
          </p:sp>
          <p:sp>
            <p:nvSpPr>
              <p:cNvPr id="431" name="Rectangle 215">
                <a:extLst>
                  <a:ext uri="{FF2B5EF4-FFF2-40B4-BE49-F238E27FC236}">
                    <a16:creationId xmlns:a16="http://schemas.microsoft.com/office/drawing/2014/main" id="{8351495C-2B62-4812-9A17-468236FF4252}"/>
                  </a:ext>
                </a:extLst>
              </p:cNvPr>
              <p:cNvSpPr/>
              <p:nvPr/>
            </p:nvSpPr>
            <p:spPr>
              <a:xfrm>
                <a:off x="5486401" y="2601433"/>
                <a:ext cx="409687" cy="141768"/>
              </a:xfrm>
              <a:prstGeom prst="rect">
                <a:avLst/>
              </a:prstGeom>
              <a:grpFill/>
              <a:ln w="6350" cap="flat" cmpd="sng" algn="ctr">
                <a:solidFill>
                  <a:schemeClr val="tx2"/>
                </a:solidFill>
                <a:prstDash val="solid"/>
              </a:ln>
              <a:effectLst/>
            </p:spPr>
            <p:txBody>
              <a:bodyPr lIns="53667" tIns="53667" rIns="53667" bIns="53667" anchor="ctr"/>
              <a:lstStyle/>
              <a:p>
                <a:pPr algn="ctr" defTabSz="609561" eaLnBrk="1" fontAlgn="auto" hangingPunct="1">
                  <a:lnSpc>
                    <a:spcPct val="80000"/>
                  </a:lnSpc>
                  <a:spcBef>
                    <a:spcPts val="0"/>
                  </a:spcBef>
                  <a:spcAft>
                    <a:spcPts val="0"/>
                  </a:spcAft>
                  <a:defRPr/>
                </a:pPr>
                <a:endParaRPr lang="en-US" sz="934" kern="0" dirty="0">
                  <a:solidFill>
                    <a:srgbClr val="273142"/>
                  </a:solidFill>
                  <a:latin typeface="Nokia Pure Text Light" panose="020B0403020202020204" pitchFamily="34" charset="0"/>
                  <a:ea typeface="Nokia Pure Text Light" panose="020B0403020202020204" pitchFamily="34" charset="0"/>
                </a:endParaRPr>
              </a:p>
            </p:txBody>
          </p:sp>
        </p:grpSp>
      </p:grpSp>
      <p:grpSp>
        <p:nvGrpSpPr>
          <p:cNvPr id="432" name="Gruppieren 137">
            <a:extLst>
              <a:ext uri="{FF2B5EF4-FFF2-40B4-BE49-F238E27FC236}">
                <a16:creationId xmlns:a16="http://schemas.microsoft.com/office/drawing/2014/main" id="{946C7ACA-2D5F-4811-934C-CF90A1A286DC}"/>
              </a:ext>
            </a:extLst>
          </p:cNvPr>
          <p:cNvGrpSpPr>
            <a:grpSpLocks/>
          </p:cNvGrpSpPr>
          <p:nvPr userDrawn="1"/>
        </p:nvGrpSpPr>
        <p:grpSpPr bwMode="auto">
          <a:xfrm>
            <a:off x="7642225" y="3611563"/>
            <a:ext cx="274638" cy="182562"/>
            <a:chOff x="8982512" y="1586152"/>
            <a:chExt cx="2135982" cy="1403637"/>
          </a:xfrm>
        </p:grpSpPr>
        <p:sp>
          <p:nvSpPr>
            <p:cNvPr id="433" name="Freihandform: Form 138">
              <a:extLst>
                <a:ext uri="{FF2B5EF4-FFF2-40B4-BE49-F238E27FC236}">
                  <a16:creationId xmlns:a16="http://schemas.microsoft.com/office/drawing/2014/main" id="{AC20F541-142A-462F-A2C4-BB37C99C12CF}"/>
                </a:ext>
              </a:extLst>
            </p:cNvPr>
            <p:cNvSpPr>
              <a:spLocks noChangeAspect="1"/>
            </p:cNvSpPr>
            <p:nvPr/>
          </p:nvSpPr>
          <p:spPr>
            <a:xfrm>
              <a:off x="9118330" y="1586152"/>
              <a:ext cx="1864347" cy="573658"/>
            </a:xfrm>
            <a:custGeom>
              <a:avLst/>
              <a:gdLst>
                <a:gd name="connsiteX0" fmla="*/ 943388 w 1640264"/>
                <a:gd name="connsiteY0" fmla="*/ 699378 h 703815"/>
                <a:gd name="connsiteX1" fmla="*/ 943388 w 1640264"/>
                <a:gd name="connsiteY1" fmla="*/ 703815 h 703815"/>
                <a:gd name="connsiteX2" fmla="*/ 830635 w 1640264"/>
                <a:gd name="connsiteY2" fmla="*/ 703815 h 703815"/>
                <a:gd name="connsiteX3" fmla="*/ 850942 w 1640264"/>
                <a:gd name="connsiteY3" fmla="*/ 0 h 703815"/>
                <a:gd name="connsiteX4" fmla="*/ 1640264 w 1640264"/>
                <a:gd name="connsiteY4" fmla="*/ 296363 h 703815"/>
                <a:gd name="connsiteX5" fmla="*/ 809862 w 1640264"/>
                <a:gd name="connsiteY5" fmla="*/ 701294 h 703815"/>
                <a:gd name="connsiteX6" fmla="*/ 0 w 1640264"/>
                <a:gd name="connsiteY6" fmla="*/ 360917 h 703815"/>
                <a:gd name="connsiteX0" fmla="*/ 830635 w 1640264"/>
                <a:gd name="connsiteY0" fmla="*/ 703815 h 703815"/>
                <a:gd name="connsiteX1" fmla="*/ 943388 w 1640264"/>
                <a:gd name="connsiteY1" fmla="*/ 703815 h 703815"/>
                <a:gd name="connsiteX2" fmla="*/ 830635 w 1640264"/>
                <a:gd name="connsiteY2" fmla="*/ 703815 h 703815"/>
                <a:gd name="connsiteX3" fmla="*/ 850942 w 1640264"/>
                <a:gd name="connsiteY3" fmla="*/ 0 h 703815"/>
                <a:gd name="connsiteX4" fmla="*/ 1640264 w 1640264"/>
                <a:gd name="connsiteY4" fmla="*/ 296363 h 703815"/>
                <a:gd name="connsiteX5" fmla="*/ 809862 w 1640264"/>
                <a:gd name="connsiteY5" fmla="*/ 701294 h 703815"/>
                <a:gd name="connsiteX6" fmla="*/ 0 w 1640264"/>
                <a:gd name="connsiteY6" fmla="*/ 360917 h 703815"/>
                <a:gd name="connsiteX7" fmla="*/ 850942 w 1640264"/>
                <a:gd name="connsiteY7" fmla="*/ 0 h 703815"/>
                <a:gd name="connsiteX0" fmla="*/ 850942 w 1640264"/>
                <a:gd name="connsiteY0" fmla="*/ 0 h 701294"/>
                <a:gd name="connsiteX1" fmla="*/ 1640264 w 1640264"/>
                <a:gd name="connsiteY1" fmla="*/ 296363 h 701294"/>
                <a:gd name="connsiteX2" fmla="*/ 809862 w 1640264"/>
                <a:gd name="connsiteY2" fmla="*/ 701294 h 701294"/>
                <a:gd name="connsiteX3" fmla="*/ 0 w 1640264"/>
                <a:gd name="connsiteY3" fmla="*/ 360917 h 701294"/>
                <a:gd name="connsiteX4" fmla="*/ 850942 w 1640264"/>
                <a:gd name="connsiteY4" fmla="*/ 0 h 701294"/>
                <a:gd name="connsiteX0" fmla="*/ 847767 w 1640264"/>
                <a:gd name="connsiteY0" fmla="*/ 0 h 672719"/>
                <a:gd name="connsiteX1" fmla="*/ 1640264 w 1640264"/>
                <a:gd name="connsiteY1" fmla="*/ 267788 h 672719"/>
                <a:gd name="connsiteX2" fmla="*/ 809862 w 1640264"/>
                <a:gd name="connsiteY2" fmla="*/ 672719 h 672719"/>
                <a:gd name="connsiteX3" fmla="*/ 0 w 1640264"/>
                <a:gd name="connsiteY3" fmla="*/ 332342 h 672719"/>
                <a:gd name="connsiteX4" fmla="*/ 847767 w 1640264"/>
                <a:gd name="connsiteY4" fmla="*/ 0 h 672719"/>
                <a:gd name="connsiteX0" fmla="*/ 847767 w 1640264"/>
                <a:gd name="connsiteY0" fmla="*/ 0 h 653669"/>
                <a:gd name="connsiteX1" fmla="*/ 1640264 w 1640264"/>
                <a:gd name="connsiteY1" fmla="*/ 267788 h 653669"/>
                <a:gd name="connsiteX2" fmla="*/ 860662 w 1640264"/>
                <a:gd name="connsiteY2" fmla="*/ 653669 h 653669"/>
                <a:gd name="connsiteX3" fmla="*/ 0 w 1640264"/>
                <a:gd name="connsiteY3" fmla="*/ 332342 h 653669"/>
                <a:gd name="connsiteX4" fmla="*/ 847767 w 1640264"/>
                <a:gd name="connsiteY4" fmla="*/ 0 h 653669"/>
                <a:gd name="connsiteX0" fmla="*/ 1047792 w 1840289"/>
                <a:gd name="connsiteY0" fmla="*/ 0 h 653669"/>
                <a:gd name="connsiteX1" fmla="*/ 1840289 w 1840289"/>
                <a:gd name="connsiteY1" fmla="*/ 267788 h 653669"/>
                <a:gd name="connsiteX2" fmla="*/ 1060687 w 1840289"/>
                <a:gd name="connsiteY2" fmla="*/ 653669 h 653669"/>
                <a:gd name="connsiteX3" fmla="*/ 0 w 1840289"/>
                <a:gd name="connsiteY3" fmla="*/ 322817 h 653669"/>
                <a:gd name="connsiteX4" fmla="*/ 1047792 w 1840289"/>
                <a:gd name="connsiteY4" fmla="*/ 0 h 653669"/>
                <a:gd name="connsiteX0" fmla="*/ 1047792 w 2113339"/>
                <a:gd name="connsiteY0" fmla="*/ 0 h 653669"/>
                <a:gd name="connsiteX1" fmla="*/ 2113339 w 2113339"/>
                <a:gd name="connsiteY1" fmla="*/ 318588 h 653669"/>
                <a:gd name="connsiteX2" fmla="*/ 1060687 w 2113339"/>
                <a:gd name="connsiteY2" fmla="*/ 653669 h 653669"/>
                <a:gd name="connsiteX3" fmla="*/ 0 w 2113339"/>
                <a:gd name="connsiteY3" fmla="*/ 322817 h 653669"/>
                <a:gd name="connsiteX4" fmla="*/ 1047792 w 2113339"/>
                <a:gd name="connsiteY4" fmla="*/ 0 h 653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339" h="653669">
                  <a:moveTo>
                    <a:pt x="1047792" y="0"/>
                  </a:moveTo>
                  <a:lnTo>
                    <a:pt x="2113339" y="318588"/>
                  </a:lnTo>
                  <a:lnTo>
                    <a:pt x="1060687" y="653669"/>
                  </a:lnTo>
                  <a:lnTo>
                    <a:pt x="0" y="322817"/>
                  </a:lnTo>
                  <a:lnTo>
                    <a:pt x="1047792" y="0"/>
                  </a:lnTo>
                  <a:close/>
                </a:path>
              </a:pathLst>
            </a:custGeom>
            <a:solidFill>
              <a:srgbClr val="F3F5F7"/>
            </a:solidFill>
            <a:ln w="6350">
              <a:solidFill>
                <a:schemeClr val="tx2"/>
              </a:solidFill>
              <a:miter lim="800000"/>
            </a:ln>
          </p:spPr>
          <p:txBody>
            <a:bodyPr anchor="ctr"/>
            <a:lstStyle/>
            <a:p>
              <a:pPr algn="ctr" eaLnBrk="1" fontAlgn="auto" hangingPunct="1">
                <a:spcBef>
                  <a:spcPts val="0"/>
                </a:spcBef>
                <a:spcAft>
                  <a:spcPts val="0"/>
                </a:spcAft>
                <a:defRPr/>
              </a:pPr>
              <a:endParaRPr lang="en-GB" sz="1610" dirty="0">
                <a:latin typeface="+mn-lt"/>
              </a:endParaRPr>
            </a:p>
          </p:txBody>
        </p:sp>
        <p:sp>
          <p:nvSpPr>
            <p:cNvPr id="434" name="Freihandform: Form 139">
              <a:extLst>
                <a:ext uri="{FF2B5EF4-FFF2-40B4-BE49-F238E27FC236}">
                  <a16:creationId xmlns:a16="http://schemas.microsoft.com/office/drawing/2014/main" id="{88B00DB2-4168-44A8-94F5-493FE33D8053}"/>
                </a:ext>
              </a:extLst>
            </p:cNvPr>
            <p:cNvSpPr/>
            <p:nvPr/>
          </p:nvSpPr>
          <p:spPr>
            <a:xfrm>
              <a:off x="8982512" y="2110988"/>
              <a:ext cx="2135982" cy="341756"/>
            </a:xfrm>
            <a:custGeom>
              <a:avLst/>
              <a:gdLst>
                <a:gd name="connsiteX0" fmla="*/ 0 w 1640682"/>
                <a:gd name="connsiteY0" fmla="*/ 64294 h 407194"/>
                <a:gd name="connsiteX1" fmla="*/ 812007 w 1640682"/>
                <a:gd name="connsiteY1" fmla="*/ 407194 h 407194"/>
                <a:gd name="connsiteX2" fmla="*/ 1640682 w 1640682"/>
                <a:gd name="connsiteY2" fmla="*/ 0 h 407194"/>
                <a:gd name="connsiteX0" fmla="*/ 0 w 2028032"/>
                <a:gd name="connsiteY0" fmla="*/ 57944 h 407194"/>
                <a:gd name="connsiteX1" fmla="*/ 1199357 w 2028032"/>
                <a:gd name="connsiteY1" fmla="*/ 407194 h 407194"/>
                <a:gd name="connsiteX2" fmla="*/ 2028032 w 2028032"/>
                <a:gd name="connsiteY2" fmla="*/ 0 h 407194"/>
                <a:gd name="connsiteX0" fmla="*/ 0 w 2040732"/>
                <a:gd name="connsiteY0" fmla="*/ 45244 h 407194"/>
                <a:gd name="connsiteX1" fmla="*/ 1212057 w 2040732"/>
                <a:gd name="connsiteY1" fmla="*/ 407194 h 407194"/>
                <a:gd name="connsiteX2" fmla="*/ 2040732 w 2040732"/>
                <a:gd name="connsiteY2" fmla="*/ 0 h 407194"/>
                <a:gd name="connsiteX0" fmla="*/ 0 w 2418557"/>
                <a:gd name="connsiteY0" fmla="*/ 0 h 361950"/>
                <a:gd name="connsiteX1" fmla="*/ 1212057 w 2418557"/>
                <a:gd name="connsiteY1" fmla="*/ 361950 h 361950"/>
                <a:gd name="connsiteX2" fmla="*/ 2418557 w 2418557"/>
                <a:gd name="connsiteY2" fmla="*/ 8731 h 361950"/>
                <a:gd name="connsiteX0" fmla="*/ 0 w 2418557"/>
                <a:gd name="connsiteY0" fmla="*/ 0 h 365125"/>
                <a:gd name="connsiteX1" fmla="*/ 1212057 w 2418557"/>
                <a:gd name="connsiteY1" fmla="*/ 365125 h 365125"/>
                <a:gd name="connsiteX2" fmla="*/ 2418557 w 2418557"/>
                <a:gd name="connsiteY2" fmla="*/ 8731 h 365125"/>
                <a:gd name="connsiteX0" fmla="*/ 0 w 2266157"/>
                <a:gd name="connsiteY0" fmla="*/ 42069 h 356394"/>
                <a:gd name="connsiteX1" fmla="*/ 1059657 w 2266157"/>
                <a:gd name="connsiteY1" fmla="*/ 356394 h 356394"/>
                <a:gd name="connsiteX2" fmla="*/ 2266157 w 2266157"/>
                <a:gd name="connsiteY2" fmla="*/ 0 h 356394"/>
                <a:gd name="connsiteX0" fmla="*/ 0 w 2135982"/>
                <a:gd name="connsiteY0" fmla="*/ 7144 h 321469"/>
                <a:gd name="connsiteX1" fmla="*/ 1059657 w 2135982"/>
                <a:gd name="connsiteY1" fmla="*/ 321469 h 321469"/>
                <a:gd name="connsiteX2" fmla="*/ 2135982 w 2135982"/>
                <a:gd name="connsiteY2" fmla="*/ 0 h 321469"/>
              </a:gdLst>
              <a:ahLst/>
              <a:cxnLst>
                <a:cxn ang="0">
                  <a:pos x="connsiteX0" y="connsiteY0"/>
                </a:cxn>
                <a:cxn ang="0">
                  <a:pos x="connsiteX1" y="connsiteY1"/>
                </a:cxn>
                <a:cxn ang="0">
                  <a:pos x="connsiteX2" y="connsiteY2"/>
                </a:cxn>
              </a:cxnLst>
              <a:rect l="l" t="t" r="r" b="b"/>
              <a:pathLst>
                <a:path w="2135982" h="321469">
                  <a:moveTo>
                    <a:pt x="0" y="7144"/>
                  </a:moveTo>
                  <a:lnTo>
                    <a:pt x="1059657" y="321469"/>
                  </a:lnTo>
                  <a:lnTo>
                    <a:pt x="2135982" y="0"/>
                  </a:lnTo>
                </a:path>
              </a:pathLst>
            </a:custGeom>
            <a:noFill/>
            <a:ln w="6350">
              <a:solidFill>
                <a:schemeClr val="tx2"/>
              </a:solidFill>
              <a:miter lim="800000"/>
            </a:ln>
          </p:spPr>
          <p:txBody>
            <a:bodyPr anchor="ctr"/>
            <a:lstStyle/>
            <a:p>
              <a:pPr algn="ctr" eaLnBrk="1" fontAlgn="auto" hangingPunct="1">
                <a:spcBef>
                  <a:spcPts val="0"/>
                </a:spcBef>
                <a:spcAft>
                  <a:spcPts val="0"/>
                </a:spcAft>
                <a:defRPr/>
              </a:pPr>
              <a:endParaRPr lang="en-US" sz="2415">
                <a:latin typeface="+mn-lt"/>
              </a:endParaRPr>
            </a:p>
          </p:txBody>
        </p:sp>
        <p:sp>
          <p:nvSpPr>
            <p:cNvPr id="435" name="Freihandform: Form 140">
              <a:extLst>
                <a:ext uri="{FF2B5EF4-FFF2-40B4-BE49-F238E27FC236}">
                  <a16:creationId xmlns:a16="http://schemas.microsoft.com/office/drawing/2014/main" id="{5D871F71-AC8F-4425-909E-A8FF0990E4D7}"/>
                </a:ext>
              </a:extLst>
            </p:cNvPr>
            <p:cNvSpPr/>
            <p:nvPr/>
          </p:nvSpPr>
          <p:spPr>
            <a:xfrm>
              <a:off x="8982512" y="2379510"/>
              <a:ext cx="2135982" cy="341756"/>
            </a:xfrm>
            <a:custGeom>
              <a:avLst/>
              <a:gdLst>
                <a:gd name="connsiteX0" fmla="*/ 0 w 1640682"/>
                <a:gd name="connsiteY0" fmla="*/ 64294 h 407194"/>
                <a:gd name="connsiteX1" fmla="*/ 812007 w 1640682"/>
                <a:gd name="connsiteY1" fmla="*/ 407194 h 407194"/>
                <a:gd name="connsiteX2" fmla="*/ 1640682 w 1640682"/>
                <a:gd name="connsiteY2" fmla="*/ 0 h 407194"/>
                <a:gd name="connsiteX0" fmla="*/ 0 w 2028032"/>
                <a:gd name="connsiteY0" fmla="*/ 57944 h 407194"/>
                <a:gd name="connsiteX1" fmla="*/ 1199357 w 2028032"/>
                <a:gd name="connsiteY1" fmla="*/ 407194 h 407194"/>
                <a:gd name="connsiteX2" fmla="*/ 2028032 w 2028032"/>
                <a:gd name="connsiteY2" fmla="*/ 0 h 407194"/>
                <a:gd name="connsiteX0" fmla="*/ 0 w 2040732"/>
                <a:gd name="connsiteY0" fmla="*/ 45244 h 407194"/>
                <a:gd name="connsiteX1" fmla="*/ 1212057 w 2040732"/>
                <a:gd name="connsiteY1" fmla="*/ 407194 h 407194"/>
                <a:gd name="connsiteX2" fmla="*/ 2040732 w 2040732"/>
                <a:gd name="connsiteY2" fmla="*/ 0 h 407194"/>
                <a:gd name="connsiteX0" fmla="*/ 0 w 2418557"/>
                <a:gd name="connsiteY0" fmla="*/ 0 h 361950"/>
                <a:gd name="connsiteX1" fmla="*/ 1212057 w 2418557"/>
                <a:gd name="connsiteY1" fmla="*/ 361950 h 361950"/>
                <a:gd name="connsiteX2" fmla="*/ 2418557 w 2418557"/>
                <a:gd name="connsiteY2" fmla="*/ 8731 h 361950"/>
                <a:gd name="connsiteX0" fmla="*/ 0 w 2418557"/>
                <a:gd name="connsiteY0" fmla="*/ 0 h 365125"/>
                <a:gd name="connsiteX1" fmla="*/ 1212057 w 2418557"/>
                <a:gd name="connsiteY1" fmla="*/ 365125 h 365125"/>
                <a:gd name="connsiteX2" fmla="*/ 2418557 w 2418557"/>
                <a:gd name="connsiteY2" fmla="*/ 8731 h 365125"/>
                <a:gd name="connsiteX0" fmla="*/ 0 w 2266157"/>
                <a:gd name="connsiteY0" fmla="*/ 42069 h 356394"/>
                <a:gd name="connsiteX1" fmla="*/ 1059657 w 2266157"/>
                <a:gd name="connsiteY1" fmla="*/ 356394 h 356394"/>
                <a:gd name="connsiteX2" fmla="*/ 2266157 w 2266157"/>
                <a:gd name="connsiteY2" fmla="*/ 0 h 356394"/>
                <a:gd name="connsiteX0" fmla="*/ 0 w 2135982"/>
                <a:gd name="connsiteY0" fmla="*/ 7144 h 321469"/>
                <a:gd name="connsiteX1" fmla="*/ 1059657 w 2135982"/>
                <a:gd name="connsiteY1" fmla="*/ 321469 h 321469"/>
                <a:gd name="connsiteX2" fmla="*/ 2135982 w 2135982"/>
                <a:gd name="connsiteY2" fmla="*/ 0 h 321469"/>
              </a:gdLst>
              <a:ahLst/>
              <a:cxnLst>
                <a:cxn ang="0">
                  <a:pos x="connsiteX0" y="connsiteY0"/>
                </a:cxn>
                <a:cxn ang="0">
                  <a:pos x="connsiteX1" y="connsiteY1"/>
                </a:cxn>
                <a:cxn ang="0">
                  <a:pos x="connsiteX2" y="connsiteY2"/>
                </a:cxn>
              </a:cxnLst>
              <a:rect l="l" t="t" r="r" b="b"/>
              <a:pathLst>
                <a:path w="2135982" h="321469">
                  <a:moveTo>
                    <a:pt x="0" y="7144"/>
                  </a:moveTo>
                  <a:lnTo>
                    <a:pt x="1059657" y="321469"/>
                  </a:lnTo>
                  <a:lnTo>
                    <a:pt x="2135982" y="0"/>
                  </a:lnTo>
                </a:path>
              </a:pathLst>
            </a:custGeom>
            <a:noFill/>
            <a:ln w="6350">
              <a:solidFill>
                <a:schemeClr val="tx2"/>
              </a:solidFill>
              <a:miter lim="800000"/>
            </a:ln>
          </p:spPr>
          <p:txBody>
            <a:bodyPr anchor="ctr"/>
            <a:lstStyle/>
            <a:p>
              <a:pPr algn="ctr" eaLnBrk="1" fontAlgn="auto" hangingPunct="1">
                <a:spcBef>
                  <a:spcPts val="0"/>
                </a:spcBef>
                <a:spcAft>
                  <a:spcPts val="0"/>
                </a:spcAft>
                <a:defRPr/>
              </a:pPr>
              <a:endParaRPr lang="en-US" sz="2415">
                <a:latin typeface="+mn-lt"/>
              </a:endParaRPr>
            </a:p>
          </p:txBody>
        </p:sp>
        <p:sp>
          <p:nvSpPr>
            <p:cNvPr id="436" name="Freihandform: Form 141">
              <a:extLst>
                <a:ext uri="{FF2B5EF4-FFF2-40B4-BE49-F238E27FC236}">
                  <a16:creationId xmlns:a16="http://schemas.microsoft.com/office/drawing/2014/main" id="{54DA8B48-7B85-4A69-900A-D1777D2E5443}"/>
                </a:ext>
              </a:extLst>
            </p:cNvPr>
            <p:cNvSpPr/>
            <p:nvPr/>
          </p:nvSpPr>
          <p:spPr>
            <a:xfrm>
              <a:off x="8982512" y="2660242"/>
              <a:ext cx="2135982" cy="329547"/>
            </a:xfrm>
            <a:custGeom>
              <a:avLst/>
              <a:gdLst>
                <a:gd name="connsiteX0" fmla="*/ 0 w 1640682"/>
                <a:gd name="connsiteY0" fmla="*/ 64294 h 407194"/>
                <a:gd name="connsiteX1" fmla="*/ 812007 w 1640682"/>
                <a:gd name="connsiteY1" fmla="*/ 407194 h 407194"/>
                <a:gd name="connsiteX2" fmla="*/ 1640682 w 1640682"/>
                <a:gd name="connsiteY2" fmla="*/ 0 h 407194"/>
                <a:gd name="connsiteX0" fmla="*/ 0 w 2028032"/>
                <a:gd name="connsiteY0" fmla="*/ 57944 h 407194"/>
                <a:gd name="connsiteX1" fmla="*/ 1199357 w 2028032"/>
                <a:gd name="connsiteY1" fmla="*/ 407194 h 407194"/>
                <a:gd name="connsiteX2" fmla="*/ 2028032 w 2028032"/>
                <a:gd name="connsiteY2" fmla="*/ 0 h 407194"/>
                <a:gd name="connsiteX0" fmla="*/ 0 w 2040732"/>
                <a:gd name="connsiteY0" fmla="*/ 45244 h 407194"/>
                <a:gd name="connsiteX1" fmla="*/ 1212057 w 2040732"/>
                <a:gd name="connsiteY1" fmla="*/ 407194 h 407194"/>
                <a:gd name="connsiteX2" fmla="*/ 2040732 w 2040732"/>
                <a:gd name="connsiteY2" fmla="*/ 0 h 407194"/>
                <a:gd name="connsiteX0" fmla="*/ 0 w 2418557"/>
                <a:gd name="connsiteY0" fmla="*/ 0 h 361950"/>
                <a:gd name="connsiteX1" fmla="*/ 1212057 w 2418557"/>
                <a:gd name="connsiteY1" fmla="*/ 361950 h 361950"/>
                <a:gd name="connsiteX2" fmla="*/ 2418557 w 2418557"/>
                <a:gd name="connsiteY2" fmla="*/ 8731 h 361950"/>
                <a:gd name="connsiteX0" fmla="*/ 0 w 2418557"/>
                <a:gd name="connsiteY0" fmla="*/ 0 h 365125"/>
                <a:gd name="connsiteX1" fmla="*/ 1212057 w 2418557"/>
                <a:gd name="connsiteY1" fmla="*/ 365125 h 365125"/>
                <a:gd name="connsiteX2" fmla="*/ 2418557 w 2418557"/>
                <a:gd name="connsiteY2" fmla="*/ 8731 h 365125"/>
                <a:gd name="connsiteX0" fmla="*/ 0 w 2266157"/>
                <a:gd name="connsiteY0" fmla="*/ 42069 h 356394"/>
                <a:gd name="connsiteX1" fmla="*/ 1059657 w 2266157"/>
                <a:gd name="connsiteY1" fmla="*/ 356394 h 356394"/>
                <a:gd name="connsiteX2" fmla="*/ 2266157 w 2266157"/>
                <a:gd name="connsiteY2" fmla="*/ 0 h 356394"/>
                <a:gd name="connsiteX0" fmla="*/ 0 w 2135982"/>
                <a:gd name="connsiteY0" fmla="*/ 7144 h 321469"/>
                <a:gd name="connsiteX1" fmla="*/ 1059657 w 2135982"/>
                <a:gd name="connsiteY1" fmla="*/ 321469 h 321469"/>
                <a:gd name="connsiteX2" fmla="*/ 2135982 w 2135982"/>
                <a:gd name="connsiteY2" fmla="*/ 0 h 321469"/>
              </a:gdLst>
              <a:ahLst/>
              <a:cxnLst>
                <a:cxn ang="0">
                  <a:pos x="connsiteX0" y="connsiteY0"/>
                </a:cxn>
                <a:cxn ang="0">
                  <a:pos x="connsiteX1" y="connsiteY1"/>
                </a:cxn>
                <a:cxn ang="0">
                  <a:pos x="connsiteX2" y="connsiteY2"/>
                </a:cxn>
              </a:cxnLst>
              <a:rect l="l" t="t" r="r" b="b"/>
              <a:pathLst>
                <a:path w="2135982" h="321469">
                  <a:moveTo>
                    <a:pt x="0" y="7144"/>
                  </a:moveTo>
                  <a:lnTo>
                    <a:pt x="1059657" y="321469"/>
                  </a:lnTo>
                  <a:lnTo>
                    <a:pt x="2135982" y="0"/>
                  </a:lnTo>
                </a:path>
              </a:pathLst>
            </a:custGeom>
            <a:noFill/>
            <a:ln w="6350">
              <a:solidFill>
                <a:schemeClr val="tx2"/>
              </a:solidFill>
              <a:miter lim="800000"/>
            </a:ln>
          </p:spPr>
          <p:txBody>
            <a:bodyPr anchor="ctr"/>
            <a:lstStyle/>
            <a:p>
              <a:pPr algn="ctr" eaLnBrk="1" fontAlgn="auto" hangingPunct="1">
                <a:spcBef>
                  <a:spcPts val="0"/>
                </a:spcBef>
                <a:spcAft>
                  <a:spcPts val="0"/>
                </a:spcAft>
                <a:defRPr/>
              </a:pPr>
              <a:endParaRPr lang="en-US" sz="2415">
                <a:latin typeface="+mn-lt"/>
              </a:endParaRPr>
            </a:p>
          </p:txBody>
        </p:sp>
      </p:grpSp>
      <p:grpSp>
        <p:nvGrpSpPr>
          <p:cNvPr id="437" name="Gruppieren 142">
            <a:extLst>
              <a:ext uri="{FF2B5EF4-FFF2-40B4-BE49-F238E27FC236}">
                <a16:creationId xmlns:a16="http://schemas.microsoft.com/office/drawing/2014/main" id="{87C72E4E-31AB-4C0D-8B28-12645339AED3}"/>
              </a:ext>
            </a:extLst>
          </p:cNvPr>
          <p:cNvGrpSpPr>
            <a:grpSpLocks/>
          </p:cNvGrpSpPr>
          <p:nvPr userDrawn="1"/>
        </p:nvGrpSpPr>
        <p:grpSpPr bwMode="auto">
          <a:xfrm>
            <a:off x="7500938" y="3876675"/>
            <a:ext cx="173037" cy="184150"/>
            <a:chOff x="5515056" y="2960926"/>
            <a:chExt cx="130098" cy="137964"/>
          </a:xfrm>
        </p:grpSpPr>
        <p:grpSp>
          <p:nvGrpSpPr>
            <p:cNvPr id="438" name="Gruppieren 143">
              <a:extLst>
                <a:ext uri="{FF2B5EF4-FFF2-40B4-BE49-F238E27FC236}">
                  <a16:creationId xmlns:a16="http://schemas.microsoft.com/office/drawing/2014/main" id="{5B4E2D54-4F51-45EE-8CE2-F1714BA88CFE}"/>
                </a:ext>
              </a:extLst>
            </p:cNvPr>
            <p:cNvGrpSpPr>
              <a:grpSpLocks noChangeAspect="1"/>
            </p:cNvGrpSpPr>
            <p:nvPr userDrawn="1"/>
          </p:nvGrpSpPr>
          <p:grpSpPr bwMode="auto">
            <a:xfrm rot="11751755" flipV="1">
              <a:off x="5515056" y="2960926"/>
              <a:ext cx="130098" cy="137964"/>
              <a:chOff x="5957764" y="968857"/>
              <a:chExt cx="4146169" cy="4396893"/>
            </a:xfrm>
          </p:grpSpPr>
          <p:sp>
            <p:nvSpPr>
              <p:cNvPr id="442" name="Freihandform: Form 147">
                <a:extLst>
                  <a:ext uri="{FF2B5EF4-FFF2-40B4-BE49-F238E27FC236}">
                    <a16:creationId xmlns:a16="http://schemas.microsoft.com/office/drawing/2014/main" id="{CF46F297-55E9-4127-9113-9642D446B944}"/>
                  </a:ext>
                </a:extLst>
              </p:cNvPr>
              <p:cNvSpPr/>
              <p:nvPr/>
            </p:nvSpPr>
            <p:spPr>
              <a:xfrm flipH="1" flipV="1">
                <a:off x="5983942" y="1091498"/>
                <a:ext cx="4146193" cy="4245276"/>
              </a:xfrm>
              <a:custGeom>
                <a:avLst/>
                <a:gdLst>
                  <a:gd name="connsiteX0" fmla="*/ 2119313 w 4085027"/>
                  <a:gd name="connsiteY0" fmla="*/ 0 h 4238626"/>
                  <a:gd name="connsiteX1" fmla="*/ 4072080 w 4085027"/>
                  <a:gd name="connsiteY1" fmla="*/ 1294381 h 4238626"/>
                  <a:gd name="connsiteX2" fmla="*/ 4085027 w 4085027"/>
                  <a:gd name="connsiteY2" fmla="*/ 1329754 h 4238626"/>
                  <a:gd name="connsiteX3" fmla="*/ 3051430 w 4085027"/>
                  <a:gd name="connsiteY3" fmla="*/ 3272257 h 4238626"/>
                  <a:gd name="connsiteX4" fmla="*/ 3492801 w 4085027"/>
                  <a:gd name="connsiteY4" fmla="*/ 3731585 h 4238626"/>
                  <a:gd name="connsiteX5" fmla="*/ 3467393 w 4085027"/>
                  <a:gd name="connsiteY5" fmla="*/ 3754678 h 4238626"/>
                  <a:gd name="connsiteX6" fmla="*/ 2119313 w 4085027"/>
                  <a:gd name="connsiteY6" fmla="*/ 4238626 h 4238626"/>
                  <a:gd name="connsiteX7" fmla="*/ 0 w 4085027"/>
                  <a:gd name="connsiteY7" fmla="*/ 2119313 h 4238626"/>
                  <a:gd name="connsiteX8" fmla="*/ 2119313 w 4085027"/>
                  <a:gd name="connsiteY8" fmla="*/ 0 h 4238626"/>
                  <a:gd name="connsiteX0" fmla="*/ 2119313 w 4085027"/>
                  <a:gd name="connsiteY0" fmla="*/ 0 h 4238626"/>
                  <a:gd name="connsiteX1" fmla="*/ 4072080 w 4085027"/>
                  <a:gd name="connsiteY1" fmla="*/ 1294381 h 4238626"/>
                  <a:gd name="connsiteX2" fmla="*/ 4085027 w 4085027"/>
                  <a:gd name="connsiteY2" fmla="*/ 1329754 h 4238626"/>
                  <a:gd name="connsiteX3" fmla="*/ 3622929 w 4085027"/>
                  <a:gd name="connsiteY3" fmla="*/ 1768476 h 4238626"/>
                  <a:gd name="connsiteX4" fmla="*/ 3051430 w 4085027"/>
                  <a:gd name="connsiteY4" fmla="*/ 3272257 h 4238626"/>
                  <a:gd name="connsiteX5" fmla="*/ 3492801 w 4085027"/>
                  <a:gd name="connsiteY5" fmla="*/ 3731585 h 4238626"/>
                  <a:gd name="connsiteX6" fmla="*/ 3467393 w 4085027"/>
                  <a:gd name="connsiteY6" fmla="*/ 3754678 h 4238626"/>
                  <a:gd name="connsiteX7" fmla="*/ 2119313 w 4085027"/>
                  <a:gd name="connsiteY7" fmla="*/ 4238626 h 4238626"/>
                  <a:gd name="connsiteX8" fmla="*/ 0 w 4085027"/>
                  <a:gd name="connsiteY8" fmla="*/ 2119313 h 4238626"/>
                  <a:gd name="connsiteX9" fmla="*/ 2119313 w 4085027"/>
                  <a:gd name="connsiteY9" fmla="*/ 0 h 4238626"/>
                  <a:gd name="connsiteX0" fmla="*/ 2119313 w 4085027"/>
                  <a:gd name="connsiteY0" fmla="*/ 0 h 4238626"/>
                  <a:gd name="connsiteX1" fmla="*/ 4072080 w 4085027"/>
                  <a:gd name="connsiteY1" fmla="*/ 1294381 h 4238626"/>
                  <a:gd name="connsiteX2" fmla="*/ 4085027 w 4085027"/>
                  <a:gd name="connsiteY2" fmla="*/ 1329754 h 4238626"/>
                  <a:gd name="connsiteX3" fmla="*/ 3622929 w 4085027"/>
                  <a:gd name="connsiteY3" fmla="*/ 1768476 h 4238626"/>
                  <a:gd name="connsiteX4" fmla="*/ 3235579 w 4085027"/>
                  <a:gd name="connsiteY4" fmla="*/ 2168526 h 4238626"/>
                  <a:gd name="connsiteX5" fmla="*/ 3051430 w 4085027"/>
                  <a:gd name="connsiteY5" fmla="*/ 3272257 h 4238626"/>
                  <a:gd name="connsiteX6" fmla="*/ 3492801 w 4085027"/>
                  <a:gd name="connsiteY6" fmla="*/ 3731585 h 4238626"/>
                  <a:gd name="connsiteX7" fmla="*/ 3467393 w 4085027"/>
                  <a:gd name="connsiteY7" fmla="*/ 3754678 h 4238626"/>
                  <a:gd name="connsiteX8" fmla="*/ 2119313 w 4085027"/>
                  <a:gd name="connsiteY8" fmla="*/ 4238626 h 4238626"/>
                  <a:gd name="connsiteX9" fmla="*/ 0 w 4085027"/>
                  <a:gd name="connsiteY9" fmla="*/ 2119313 h 4238626"/>
                  <a:gd name="connsiteX10" fmla="*/ 2119313 w 4085027"/>
                  <a:gd name="connsiteY10" fmla="*/ 0 h 4238626"/>
                  <a:gd name="connsiteX0" fmla="*/ 3235579 w 4085027"/>
                  <a:gd name="connsiteY0" fmla="*/ 2168526 h 4238626"/>
                  <a:gd name="connsiteX1" fmla="*/ 3051430 w 4085027"/>
                  <a:gd name="connsiteY1" fmla="*/ 3272257 h 4238626"/>
                  <a:gd name="connsiteX2" fmla="*/ 3492801 w 4085027"/>
                  <a:gd name="connsiteY2" fmla="*/ 3731585 h 4238626"/>
                  <a:gd name="connsiteX3" fmla="*/ 3467393 w 4085027"/>
                  <a:gd name="connsiteY3" fmla="*/ 3754678 h 4238626"/>
                  <a:gd name="connsiteX4" fmla="*/ 2119313 w 4085027"/>
                  <a:gd name="connsiteY4" fmla="*/ 4238626 h 4238626"/>
                  <a:gd name="connsiteX5" fmla="*/ 0 w 4085027"/>
                  <a:gd name="connsiteY5" fmla="*/ 2119313 h 4238626"/>
                  <a:gd name="connsiteX6" fmla="*/ 2119313 w 4085027"/>
                  <a:gd name="connsiteY6" fmla="*/ 0 h 4238626"/>
                  <a:gd name="connsiteX7" fmla="*/ 4072080 w 4085027"/>
                  <a:gd name="connsiteY7" fmla="*/ 1294381 h 4238626"/>
                  <a:gd name="connsiteX8" fmla="*/ 4085027 w 4085027"/>
                  <a:gd name="connsiteY8" fmla="*/ 1329754 h 4238626"/>
                  <a:gd name="connsiteX9" fmla="*/ 3714369 w 4085027"/>
                  <a:gd name="connsiteY9" fmla="*/ 1859916 h 4238626"/>
                  <a:gd name="connsiteX0" fmla="*/ 3235579 w 4085027"/>
                  <a:gd name="connsiteY0" fmla="*/ 2168526 h 4238626"/>
                  <a:gd name="connsiteX1" fmla="*/ 2899030 w 4085027"/>
                  <a:gd name="connsiteY1" fmla="*/ 3119857 h 4238626"/>
                  <a:gd name="connsiteX2" fmla="*/ 3492801 w 4085027"/>
                  <a:gd name="connsiteY2" fmla="*/ 3731585 h 4238626"/>
                  <a:gd name="connsiteX3" fmla="*/ 3467393 w 4085027"/>
                  <a:gd name="connsiteY3" fmla="*/ 3754678 h 4238626"/>
                  <a:gd name="connsiteX4" fmla="*/ 2119313 w 4085027"/>
                  <a:gd name="connsiteY4" fmla="*/ 4238626 h 4238626"/>
                  <a:gd name="connsiteX5" fmla="*/ 0 w 4085027"/>
                  <a:gd name="connsiteY5" fmla="*/ 2119313 h 4238626"/>
                  <a:gd name="connsiteX6" fmla="*/ 2119313 w 4085027"/>
                  <a:gd name="connsiteY6" fmla="*/ 0 h 4238626"/>
                  <a:gd name="connsiteX7" fmla="*/ 4072080 w 4085027"/>
                  <a:gd name="connsiteY7" fmla="*/ 1294381 h 4238626"/>
                  <a:gd name="connsiteX8" fmla="*/ 4085027 w 4085027"/>
                  <a:gd name="connsiteY8" fmla="*/ 1329754 h 4238626"/>
                  <a:gd name="connsiteX9" fmla="*/ 3714369 w 4085027"/>
                  <a:gd name="connsiteY9" fmla="*/ 1859916 h 4238626"/>
                  <a:gd name="connsiteX0" fmla="*/ 4054729 w 4085027"/>
                  <a:gd name="connsiteY0" fmla="*/ 4232276 h 4238626"/>
                  <a:gd name="connsiteX1" fmla="*/ 2899030 w 4085027"/>
                  <a:gd name="connsiteY1" fmla="*/ 3119857 h 4238626"/>
                  <a:gd name="connsiteX2" fmla="*/ 3492801 w 4085027"/>
                  <a:gd name="connsiteY2" fmla="*/ 3731585 h 4238626"/>
                  <a:gd name="connsiteX3" fmla="*/ 3467393 w 4085027"/>
                  <a:gd name="connsiteY3" fmla="*/ 3754678 h 4238626"/>
                  <a:gd name="connsiteX4" fmla="*/ 2119313 w 4085027"/>
                  <a:gd name="connsiteY4" fmla="*/ 4238626 h 4238626"/>
                  <a:gd name="connsiteX5" fmla="*/ 0 w 4085027"/>
                  <a:gd name="connsiteY5" fmla="*/ 2119313 h 4238626"/>
                  <a:gd name="connsiteX6" fmla="*/ 2119313 w 4085027"/>
                  <a:gd name="connsiteY6" fmla="*/ 0 h 4238626"/>
                  <a:gd name="connsiteX7" fmla="*/ 4072080 w 4085027"/>
                  <a:gd name="connsiteY7" fmla="*/ 1294381 h 4238626"/>
                  <a:gd name="connsiteX8" fmla="*/ 4085027 w 4085027"/>
                  <a:gd name="connsiteY8" fmla="*/ 1329754 h 4238626"/>
                  <a:gd name="connsiteX9" fmla="*/ 3714369 w 4085027"/>
                  <a:gd name="connsiteY9" fmla="*/ 1859916 h 4238626"/>
                  <a:gd name="connsiteX0" fmla="*/ 4054729 w 4092420"/>
                  <a:gd name="connsiteY0" fmla="*/ 4232276 h 4238626"/>
                  <a:gd name="connsiteX1" fmla="*/ 4042029 w 4092420"/>
                  <a:gd name="connsiteY1" fmla="*/ 3082926 h 4238626"/>
                  <a:gd name="connsiteX2" fmla="*/ 2899030 w 4092420"/>
                  <a:gd name="connsiteY2" fmla="*/ 3119857 h 4238626"/>
                  <a:gd name="connsiteX3" fmla="*/ 3492801 w 4092420"/>
                  <a:gd name="connsiteY3" fmla="*/ 3731585 h 4238626"/>
                  <a:gd name="connsiteX4" fmla="*/ 3467393 w 4092420"/>
                  <a:gd name="connsiteY4" fmla="*/ 3754678 h 4238626"/>
                  <a:gd name="connsiteX5" fmla="*/ 2119313 w 4092420"/>
                  <a:gd name="connsiteY5" fmla="*/ 4238626 h 4238626"/>
                  <a:gd name="connsiteX6" fmla="*/ 0 w 4092420"/>
                  <a:gd name="connsiteY6" fmla="*/ 2119313 h 4238626"/>
                  <a:gd name="connsiteX7" fmla="*/ 2119313 w 4092420"/>
                  <a:gd name="connsiteY7" fmla="*/ 0 h 4238626"/>
                  <a:gd name="connsiteX8" fmla="*/ 4072080 w 4092420"/>
                  <a:gd name="connsiteY8" fmla="*/ 1294381 h 4238626"/>
                  <a:gd name="connsiteX9" fmla="*/ 4085027 w 4092420"/>
                  <a:gd name="connsiteY9" fmla="*/ 1329754 h 4238626"/>
                  <a:gd name="connsiteX10" fmla="*/ 3714369 w 4092420"/>
                  <a:gd name="connsiteY10" fmla="*/ 1859916 h 4238626"/>
                  <a:gd name="connsiteX0" fmla="*/ 4054729 w 4085027"/>
                  <a:gd name="connsiteY0" fmla="*/ 4232276 h 4238626"/>
                  <a:gd name="connsiteX1" fmla="*/ 4003929 w 4085027"/>
                  <a:gd name="connsiteY1" fmla="*/ 3114676 h 4238626"/>
                  <a:gd name="connsiteX2" fmla="*/ 2899030 w 4085027"/>
                  <a:gd name="connsiteY2" fmla="*/ 3119857 h 4238626"/>
                  <a:gd name="connsiteX3" fmla="*/ 3492801 w 4085027"/>
                  <a:gd name="connsiteY3" fmla="*/ 3731585 h 4238626"/>
                  <a:gd name="connsiteX4" fmla="*/ 3467393 w 4085027"/>
                  <a:gd name="connsiteY4" fmla="*/ 3754678 h 4238626"/>
                  <a:gd name="connsiteX5" fmla="*/ 2119313 w 4085027"/>
                  <a:gd name="connsiteY5" fmla="*/ 4238626 h 4238626"/>
                  <a:gd name="connsiteX6" fmla="*/ 0 w 4085027"/>
                  <a:gd name="connsiteY6" fmla="*/ 2119313 h 4238626"/>
                  <a:gd name="connsiteX7" fmla="*/ 2119313 w 4085027"/>
                  <a:gd name="connsiteY7" fmla="*/ 0 h 4238626"/>
                  <a:gd name="connsiteX8" fmla="*/ 4072080 w 4085027"/>
                  <a:gd name="connsiteY8" fmla="*/ 1294381 h 4238626"/>
                  <a:gd name="connsiteX9" fmla="*/ 4085027 w 4085027"/>
                  <a:gd name="connsiteY9" fmla="*/ 1329754 h 4238626"/>
                  <a:gd name="connsiteX10" fmla="*/ 3714369 w 4085027"/>
                  <a:gd name="connsiteY10" fmla="*/ 1859916 h 4238626"/>
                  <a:gd name="connsiteX0" fmla="*/ 4054729 w 4085027"/>
                  <a:gd name="connsiteY0" fmla="*/ 4232276 h 4238626"/>
                  <a:gd name="connsiteX1" fmla="*/ 4003929 w 4085027"/>
                  <a:gd name="connsiteY1" fmla="*/ 3114676 h 4238626"/>
                  <a:gd name="connsiteX2" fmla="*/ 2899030 w 4085027"/>
                  <a:gd name="connsiteY2" fmla="*/ 3119857 h 4238626"/>
                  <a:gd name="connsiteX3" fmla="*/ 3492801 w 4085027"/>
                  <a:gd name="connsiteY3" fmla="*/ 3731585 h 4238626"/>
                  <a:gd name="connsiteX4" fmla="*/ 3467393 w 4085027"/>
                  <a:gd name="connsiteY4" fmla="*/ 3754678 h 4238626"/>
                  <a:gd name="connsiteX5" fmla="*/ 2119313 w 4085027"/>
                  <a:gd name="connsiteY5" fmla="*/ 4238626 h 4238626"/>
                  <a:gd name="connsiteX6" fmla="*/ 0 w 4085027"/>
                  <a:gd name="connsiteY6" fmla="*/ 2119313 h 4238626"/>
                  <a:gd name="connsiteX7" fmla="*/ 2119313 w 4085027"/>
                  <a:gd name="connsiteY7" fmla="*/ 0 h 4238626"/>
                  <a:gd name="connsiteX8" fmla="*/ 4072080 w 4085027"/>
                  <a:gd name="connsiteY8" fmla="*/ 1294381 h 4238626"/>
                  <a:gd name="connsiteX9" fmla="*/ 4085027 w 4085027"/>
                  <a:gd name="connsiteY9" fmla="*/ 1329754 h 4238626"/>
                  <a:gd name="connsiteX10" fmla="*/ 3714369 w 4085027"/>
                  <a:gd name="connsiteY10" fmla="*/ 1859916 h 4238626"/>
                  <a:gd name="connsiteX0" fmla="*/ 3489579 w 4085027"/>
                  <a:gd name="connsiteY0" fmla="*/ 3730626 h 4238626"/>
                  <a:gd name="connsiteX1" fmla="*/ 4003929 w 4085027"/>
                  <a:gd name="connsiteY1" fmla="*/ 3114676 h 4238626"/>
                  <a:gd name="connsiteX2" fmla="*/ 2899030 w 4085027"/>
                  <a:gd name="connsiteY2" fmla="*/ 3119857 h 4238626"/>
                  <a:gd name="connsiteX3" fmla="*/ 3492801 w 4085027"/>
                  <a:gd name="connsiteY3" fmla="*/ 3731585 h 4238626"/>
                  <a:gd name="connsiteX4" fmla="*/ 3467393 w 4085027"/>
                  <a:gd name="connsiteY4" fmla="*/ 3754678 h 4238626"/>
                  <a:gd name="connsiteX5" fmla="*/ 2119313 w 4085027"/>
                  <a:gd name="connsiteY5" fmla="*/ 4238626 h 4238626"/>
                  <a:gd name="connsiteX6" fmla="*/ 0 w 4085027"/>
                  <a:gd name="connsiteY6" fmla="*/ 2119313 h 4238626"/>
                  <a:gd name="connsiteX7" fmla="*/ 2119313 w 4085027"/>
                  <a:gd name="connsiteY7" fmla="*/ 0 h 4238626"/>
                  <a:gd name="connsiteX8" fmla="*/ 4072080 w 4085027"/>
                  <a:gd name="connsiteY8" fmla="*/ 1294381 h 4238626"/>
                  <a:gd name="connsiteX9" fmla="*/ 4085027 w 4085027"/>
                  <a:gd name="connsiteY9" fmla="*/ 1329754 h 4238626"/>
                  <a:gd name="connsiteX10" fmla="*/ 3714369 w 4085027"/>
                  <a:gd name="connsiteY10" fmla="*/ 1859916 h 4238626"/>
                  <a:gd name="connsiteX0" fmla="*/ 3489579 w 4085027"/>
                  <a:gd name="connsiteY0" fmla="*/ 3730626 h 4238626"/>
                  <a:gd name="connsiteX1" fmla="*/ 4042029 w 4085027"/>
                  <a:gd name="connsiteY1" fmla="*/ 4168776 h 4238626"/>
                  <a:gd name="connsiteX2" fmla="*/ 4003929 w 4085027"/>
                  <a:gd name="connsiteY2" fmla="*/ 3114676 h 4238626"/>
                  <a:gd name="connsiteX3" fmla="*/ 2899030 w 4085027"/>
                  <a:gd name="connsiteY3" fmla="*/ 3119857 h 4238626"/>
                  <a:gd name="connsiteX4" fmla="*/ 3492801 w 4085027"/>
                  <a:gd name="connsiteY4" fmla="*/ 3731585 h 4238626"/>
                  <a:gd name="connsiteX5" fmla="*/ 3467393 w 4085027"/>
                  <a:gd name="connsiteY5" fmla="*/ 3754678 h 4238626"/>
                  <a:gd name="connsiteX6" fmla="*/ 2119313 w 4085027"/>
                  <a:gd name="connsiteY6" fmla="*/ 4238626 h 4238626"/>
                  <a:gd name="connsiteX7" fmla="*/ 0 w 4085027"/>
                  <a:gd name="connsiteY7" fmla="*/ 2119313 h 4238626"/>
                  <a:gd name="connsiteX8" fmla="*/ 2119313 w 4085027"/>
                  <a:gd name="connsiteY8" fmla="*/ 0 h 4238626"/>
                  <a:gd name="connsiteX9" fmla="*/ 4072080 w 4085027"/>
                  <a:gd name="connsiteY9" fmla="*/ 1294381 h 4238626"/>
                  <a:gd name="connsiteX10" fmla="*/ 4085027 w 4085027"/>
                  <a:gd name="connsiteY10" fmla="*/ 1329754 h 4238626"/>
                  <a:gd name="connsiteX11" fmla="*/ 3714369 w 4085027"/>
                  <a:gd name="connsiteY11" fmla="*/ 1859916 h 4238626"/>
                  <a:gd name="connsiteX0" fmla="*/ 3489579 w 4085027"/>
                  <a:gd name="connsiteY0" fmla="*/ 3730626 h 4238626"/>
                  <a:gd name="connsiteX1" fmla="*/ 4042029 w 4085027"/>
                  <a:gd name="connsiteY1" fmla="*/ 4168776 h 4238626"/>
                  <a:gd name="connsiteX2" fmla="*/ 4003929 w 4085027"/>
                  <a:gd name="connsiteY2" fmla="*/ 3114676 h 4238626"/>
                  <a:gd name="connsiteX3" fmla="*/ 2899030 w 4085027"/>
                  <a:gd name="connsiteY3" fmla="*/ 3119857 h 4238626"/>
                  <a:gd name="connsiteX4" fmla="*/ 3492801 w 4085027"/>
                  <a:gd name="connsiteY4" fmla="*/ 3731585 h 4238626"/>
                  <a:gd name="connsiteX5" fmla="*/ 3467393 w 4085027"/>
                  <a:gd name="connsiteY5" fmla="*/ 3754678 h 4238626"/>
                  <a:gd name="connsiteX6" fmla="*/ 2119313 w 4085027"/>
                  <a:gd name="connsiteY6" fmla="*/ 4238626 h 4238626"/>
                  <a:gd name="connsiteX7" fmla="*/ 0 w 4085027"/>
                  <a:gd name="connsiteY7" fmla="*/ 2119313 h 4238626"/>
                  <a:gd name="connsiteX8" fmla="*/ 2119313 w 4085027"/>
                  <a:gd name="connsiteY8" fmla="*/ 0 h 4238626"/>
                  <a:gd name="connsiteX9" fmla="*/ 4072080 w 4085027"/>
                  <a:gd name="connsiteY9" fmla="*/ 1294381 h 4238626"/>
                  <a:gd name="connsiteX10" fmla="*/ 4085027 w 4085027"/>
                  <a:gd name="connsiteY10" fmla="*/ 1329754 h 4238626"/>
                  <a:gd name="connsiteX11" fmla="*/ 3714369 w 4085027"/>
                  <a:gd name="connsiteY11" fmla="*/ 1859916 h 4238626"/>
                  <a:gd name="connsiteX0" fmla="*/ 3489579 w 4085027"/>
                  <a:gd name="connsiteY0" fmla="*/ 3730626 h 4238626"/>
                  <a:gd name="connsiteX1" fmla="*/ 4042029 w 4085027"/>
                  <a:gd name="connsiteY1" fmla="*/ 4168776 h 4238626"/>
                  <a:gd name="connsiteX2" fmla="*/ 4061079 w 4085027"/>
                  <a:gd name="connsiteY2" fmla="*/ 3127376 h 4238626"/>
                  <a:gd name="connsiteX3" fmla="*/ 2899030 w 4085027"/>
                  <a:gd name="connsiteY3" fmla="*/ 3119857 h 4238626"/>
                  <a:gd name="connsiteX4" fmla="*/ 3492801 w 4085027"/>
                  <a:gd name="connsiteY4" fmla="*/ 3731585 h 4238626"/>
                  <a:gd name="connsiteX5" fmla="*/ 3467393 w 4085027"/>
                  <a:gd name="connsiteY5" fmla="*/ 3754678 h 4238626"/>
                  <a:gd name="connsiteX6" fmla="*/ 2119313 w 4085027"/>
                  <a:gd name="connsiteY6" fmla="*/ 4238626 h 4238626"/>
                  <a:gd name="connsiteX7" fmla="*/ 0 w 4085027"/>
                  <a:gd name="connsiteY7" fmla="*/ 2119313 h 4238626"/>
                  <a:gd name="connsiteX8" fmla="*/ 2119313 w 4085027"/>
                  <a:gd name="connsiteY8" fmla="*/ 0 h 4238626"/>
                  <a:gd name="connsiteX9" fmla="*/ 4072080 w 4085027"/>
                  <a:gd name="connsiteY9" fmla="*/ 1294381 h 4238626"/>
                  <a:gd name="connsiteX10" fmla="*/ 4085027 w 4085027"/>
                  <a:gd name="connsiteY10" fmla="*/ 1329754 h 4238626"/>
                  <a:gd name="connsiteX11" fmla="*/ 3714369 w 4085027"/>
                  <a:gd name="connsiteY11" fmla="*/ 1859916 h 4238626"/>
                  <a:gd name="connsiteX0" fmla="*/ 3489579 w 4085027"/>
                  <a:gd name="connsiteY0" fmla="*/ 3730626 h 4244976"/>
                  <a:gd name="connsiteX1" fmla="*/ 4042029 w 4085027"/>
                  <a:gd name="connsiteY1" fmla="*/ 4244976 h 4244976"/>
                  <a:gd name="connsiteX2" fmla="*/ 4061079 w 4085027"/>
                  <a:gd name="connsiteY2" fmla="*/ 3127376 h 4244976"/>
                  <a:gd name="connsiteX3" fmla="*/ 2899030 w 4085027"/>
                  <a:gd name="connsiteY3" fmla="*/ 3119857 h 4244976"/>
                  <a:gd name="connsiteX4" fmla="*/ 3492801 w 4085027"/>
                  <a:gd name="connsiteY4" fmla="*/ 3731585 h 4244976"/>
                  <a:gd name="connsiteX5" fmla="*/ 3467393 w 4085027"/>
                  <a:gd name="connsiteY5" fmla="*/ 3754678 h 4244976"/>
                  <a:gd name="connsiteX6" fmla="*/ 2119313 w 4085027"/>
                  <a:gd name="connsiteY6" fmla="*/ 4238626 h 4244976"/>
                  <a:gd name="connsiteX7" fmla="*/ 0 w 4085027"/>
                  <a:gd name="connsiteY7" fmla="*/ 2119313 h 4244976"/>
                  <a:gd name="connsiteX8" fmla="*/ 2119313 w 4085027"/>
                  <a:gd name="connsiteY8" fmla="*/ 0 h 4244976"/>
                  <a:gd name="connsiteX9" fmla="*/ 4072080 w 4085027"/>
                  <a:gd name="connsiteY9" fmla="*/ 1294381 h 4244976"/>
                  <a:gd name="connsiteX10" fmla="*/ 4085027 w 4085027"/>
                  <a:gd name="connsiteY10" fmla="*/ 1329754 h 4244976"/>
                  <a:gd name="connsiteX11" fmla="*/ 3714369 w 4085027"/>
                  <a:gd name="connsiteY11" fmla="*/ 1859916 h 4244976"/>
                  <a:gd name="connsiteX0" fmla="*/ 3489579 w 4597807"/>
                  <a:gd name="connsiteY0" fmla="*/ 3730626 h 4244976"/>
                  <a:gd name="connsiteX1" fmla="*/ 4042029 w 4597807"/>
                  <a:gd name="connsiteY1" fmla="*/ 4244976 h 4244976"/>
                  <a:gd name="connsiteX2" fmla="*/ 4061079 w 4597807"/>
                  <a:gd name="connsiteY2" fmla="*/ 3127376 h 4244976"/>
                  <a:gd name="connsiteX3" fmla="*/ 2899030 w 4597807"/>
                  <a:gd name="connsiteY3" fmla="*/ 3119857 h 4244976"/>
                  <a:gd name="connsiteX4" fmla="*/ 3492801 w 4597807"/>
                  <a:gd name="connsiteY4" fmla="*/ 3731585 h 4244976"/>
                  <a:gd name="connsiteX5" fmla="*/ 3467393 w 4597807"/>
                  <a:gd name="connsiteY5" fmla="*/ 3754678 h 4244976"/>
                  <a:gd name="connsiteX6" fmla="*/ 2119313 w 4597807"/>
                  <a:gd name="connsiteY6" fmla="*/ 4238626 h 4244976"/>
                  <a:gd name="connsiteX7" fmla="*/ 0 w 4597807"/>
                  <a:gd name="connsiteY7" fmla="*/ 2119313 h 4244976"/>
                  <a:gd name="connsiteX8" fmla="*/ 2119313 w 4597807"/>
                  <a:gd name="connsiteY8" fmla="*/ 0 h 4244976"/>
                  <a:gd name="connsiteX9" fmla="*/ 4072080 w 4597807"/>
                  <a:gd name="connsiteY9" fmla="*/ 1294381 h 4244976"/>
                  <a:gd name="connsiteX10" fmla="*/ 4085027 w 4597807"/>
                  <a:gd name="connsiteY10" fmla="*/ 1329754 h 4244976"/>
                  <a:gd name="connsiteX11" fmla="*/ 4597019 w 4597807"/>
                  <a:gd name="connsiteY11" fmla="*/ 2742566 h 4244976"/>
                  <a:gd name="connsiteX0" fmla="*/ 3489579 w 4597019"/>
                  <a:gd name="connsiteY0" fmla="*/ 3730626 h 4244976"/>
                  <a:gd name="connsiteX1" fmla="*/ 4042029 w 4597019"/>
                  <a:gd name="connsiteY1" fmla="*/ 4244976 h 4244976"/>
                  <a:gd name="connsiteX2" fmla="*/ 4061079 w 4597019"/>
                  <a:gd name="connsiteY2" fmla="*/ 3127376 h 4244976"/>
                  <a:gd name="connsiteX3" fmla="*/ 2899030 w 4597019"/>
                  <a:gd name="connsiteY3" fmla="*/ 3119857 h 4244976"/>
                  <a:gd name="connsiteX4" fmla="*/ 3492801 w 4597019"/>
                  <a:gd name="connsiteY4" fmla="*/ 3731585 h 4244976"/>
                  <a:gd name="connsiteX5" fmla="*/ 3467393 w 4597019"/>
                  <a:gd name="connsiteY5" fmla="*/ 3754678 h 4244976"/>
                  <a:gd name="connsiteX6" fmla="*/ 2119313 w 4597019"/>
                  <a:gd name="connsiteY6" fmla="*/ 4238626 h 4244976"/>
                  <a:gd name="connsiteX7" fmla="*/ 0 w 4597019"/>
                  <a:gd name="connsiteY7" fmla="*/ 2119313 h 4244976"/>
                  <a:gd name="connsiteX8" fmla="*/ 2119313 w 4597019"/>
                  <a:gd name="connsiteY8" fmla="*/ 0 h 4244976"/>
                  <a:gd name="connsiteX9" fmla="*/ 4072080 w 4597019"/>
                  <a:gd name="connsiteY9" fmla="*/ 1294381 h 4244976"/>
                  <a:gd name="connsiteX10" fmla="*/ 4085027 w 4597019"/>
                  <a:gd name="connsiteY10" fmla="*/ 1329754 h 4244976"/>
                  <a:gd name="connsiteX11" fmla="*/ 4597019 w 4597019"/>
                  <a:gd name="connsiteY11" fmla="*/ 2742566 h 4244976"/>
                  <a:gd name="connsiteX0" fmla="*/ 3489579 w 4597019"/>
                  <a:gd name="connsiteY0" fmla="*/ 3730626 h 4244976"/>
                  <a:gd name="connsiteX1" fmla="*/ 4042029 w 4597019"/>
                  <a:gd name="connsiteY1" fmla="*/ 4244976 h 4244976"/>
                  <a:gd name="connsiteX2" fmla="*/ 4061079 w 4597019"/>
                  <a:gd name="connsiteY2" fmla="*/ 3127376 h 4244976"/>
                  <a:gd name="connsiteX3" fmla="*/ 2899030 w 4597019"/>
                  <a:gd name="connsiteY3" fmla="*/ 3119857 h 4244976"/>
                  <a:gd name="connsiteX4" fmla="*/ 3492801 w 4597019"/>
                  <a:gd name="connsiteY4" fmla="*/ 3731585 h 4244976"/>
                  <a:gd name="connsiteX5" fmla="*/ 3467393 w 4597019"/>
                  <a:gd name="connsiteY5" fmla="*/ 3754678 h 4244976"/>
                  <a:gd name="connsiteX6" fmla="*/ 2119313 w 4597019"/>
                  <a:gd name="connsiteY6" fmla="*/ 4238626 h 4244976"/>
                  <a:gd name="connsiteX7" fmla="*/ 0 w 4597019"/>
                  <a:gd name="connsiteY7" fmla="*/ 2119313 h 4244976"/>
                  <a:gd name="connsiteX8" fmla="*/ 2119313 w 4597019"/>
                  <a:gd name="connsiteY8" fmla="*/ 0 h 4244976"/>
                  <a:gd name="connsiteX9" fmla="*/ 4072080 w 4597019"/>
                  <a:gd name="connsiteY9" fmla="*/ 1294381 h 4244976"/>
                  <a:gd name="connsiteX10" fmla="*/ 4085027 w 4597019"/>
                  <a:gd name="connsiteY10" fmla="*/ 1329754 h 4244976"/>
                  <a:gd name="connsiteX11" fmla="*/ 4597019 w 4597019"/>
                  <a:gd name="connsiteY11" fmla="*/ 2742566 h 4244976"/>
                  <a:gd name="connsiteX0" fmla="*/ 3489579 w 4308094"/>
                  <a:gd name="connsiteY0" fmla="*/ 3730626 h 4244976"/>
                  <a:gd name="connsiteX1" fmla="*/ 4042029 w 4308094"/>
                  <a:gd name="connsiteY1" fmla="*/ 4244976 h 4244976"/>
                  <a:gd name="connsiteX2" fmla="*/ 4061079 w 4308094"/>
                  <a:gd name="connsiteY2" fmla="*/ 3127376 h 4244976"/>
                  <a:gd name="connsiteX3" fmla="*/ 2899030 w 4308094"/>
                  <a:gd name="connsiteY3" fmla="*/ 3119857 h 4244976"/>
                  <a:gd name="connsiteX4" fmla="*/ 3492801 w 4308094"/>
                  <a:gd name="connsiteY4" fmla="*/ 3731585 h 4244976"/>
                  <a:gd name="connsiteX5" fmla="*/ 3467393 w 4308094"/>
                  <a:gd name="connsiteY5" fmla="*/ 3754678 h 4244976"/>
                  <a:gd name="connsiteX6" fmla="*/ 2119313 w 4308094"/>
                  <a:gd name="connsiteY6" fmla="*/ 4238626 h 4244976"/>
                  <a:gd name="connsiteX7" fmla="*/ 0 w 4308094"/>
                  <a:gd name="connsiteY7" fmla="*/ 2119313 h 4244976"/>
                  <a:gd name="connsiteX8" fmla="*/ 2119313 w 4308094"/>
                  <a:gd name="connsiteY8" fmla="*/ 0 h 4244976"/>
                  <a:gd name="connsiteX9" fmla="*/ 4072080 w 4308094"/>
                  <a:gd name="connsiteY9" fmla="*/ 1294381 h 4244976"/>
                  <a:gd name="connsiteX10" fmla="*/ 4085027 w 4308094"/>
                  <a:gd name="connsiteY10" fmla="*/ 1329754 h 4244976"/>
                  <a:gd name="connsiteX11" fmla="*/ 4308094 w 4308094"/>
                  <a:gd name="connsiteY11" fmla="*/ 1285241 h 4244976"/>
                  <a:gd name="connsiteX0" fmla="*/ 3489579 w 4308094"/>
                  <a:gd name="connsiteY0" fmla="*/ 3730626 h 4244976"/>
                  <a:gd name="connsiteX1" fmla="*/ 4042029 w 4308094"/>
                  <a:gd name="connsiteY1" fmla="*/ 4244976 h 4244976"/>
                  <a:gd name="connsiteX2" fmla="*/ 4061079 w 4308094"/>
                  <a:gd name="connsiteY2" fmla="*/ 3127376 h 4244976"/>
                  <a:gd name="connsiteX3" fmla="*/ 2899030 w 4308094"/>
                  <a:gd name="connsiteY3" fmla="*/ 3119857 h 4244976"/>
                  <a:gd name="connsiteX4" fmla="*/ 3492801 w 4308094"/>
                  <a:gd name="connsiteY4" fmla="*/ 3731585 h 4244976"/>
                  <a:gd name="connsiteX5" fmla="*/ 3467393 w 4308094"/>
                  <a:gd name="connsiteY5" fmla="*/ 3754678 h 4244976"/>
                  <a:gd name="connsiteX6" fmla="*/ 2119313 w 4308094"/>
                  <a:gd name="connsiteY6" fmla="*/ 4238626 h 4244976"/>
                  <a:gd name="connsiteX7" fmla="*/ 0 w 4308094"/>
                  <a:gd name="connsiteY7" fmla="*/ 2119313 h 4244976"/>
                  <a:gd name="connsiteX8" fmla="*/ 2119313 w 4308094"/>
                  <a:gd name="connsiteY8" fmla="*/ 0 h 4244976"/>
                  <a:gd name="connsiteX9" fmla="*/ 4072080 w 4308094"/>
                  <a:gd name="connsiteY9" fmla="*/ 1294381 h 4244976"/>
                  <a:gd name="connsiteX10" fmla="*/ 4085027 w 4308094"/>
                  <a:gd name="connsiteY10" fmla="*/ 1329754 h 4244976"/>
                  <a:gd name="connsiteX11" fmla="*/ 4308094 w 4308094"/>
                  <a:gd name="connsiteY11" fmla="*/ 1285241 h 4244976"/>
                  <a:gd name="connsiteX0" fmla="*/ 3489579 w 4146169"/>
                  <a:gd name="connsiteY0" fmla="*/ 3730626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492801 w 4146169"/>
                  <a:gd name="connsiteY4" fmla="*/ 3731585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3489579 w 4146169"/>
                  <a:gd name="connsiteY0" fmla="*/ 3730626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490419 w 4146169"/>
                  <a:gd name="connsiteY4" fmla="*/ 3738729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3489579 w 4146169"/>
                  <a:gd name="connsiteY0" fmla="*/ 3730626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321350 w 4146169"/>
                  <a:gd name="connsiteY4" fmla="*/ 3691104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3513392 w 4146169"/>
                  <a:gd name="connsiteY0" fmla="*/ 3754439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321350 w 4146169"/>
                  <a:gd name="connsiteY4" fmla="*/ 3691104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3513392 w 4146169"/>
                  <a:gd name="connsiteY0" fmla="*/ 3754439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504706 w 4146169"/>
                  <a:gd name="connsiteY4" fmla="*/ 3719679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4042029 w 4146169"/>
                  <a:gd name="connsiteY0" fmla="*/ 4244976 h 4244976"/>
                  <a:gd name="connsiteX1" fmla="*/ 4061079 w 4146169"/>
                  <a:gd name="connsiteY1" fmla="*/ 3127376 h 4244976"/>
                  <a:gd name="connsiteX2" fmla="*/ 2899030 w 4146169"/>
                  <a:gd name="connsiteY2" fmla="*/ 3119857 h 4244976"/>
                  <a:gd name="connsiteX3" fmla="*/ 3504706 w 4146169"/>
                  <a:gd name="connsiteY3" fmla="*/ 3719679 h 4244976"/>
                  <a:gd name="connsiteX4" fmla="*/ 3467393 w 4146169"/>
                  <a:gd name="connsiteY4" fmla="*/ 3754678 h 4244976"/>
                  <a:gd name="connsiteX5" fmla="*/ 2119313 w 4146169"/>
                  <a:gd name="connsiteY5" fmla="*/ 4238626 h 4244976"/>
                  <a:gd name="connsiteX6" fmla="*/ 0 w 4146169"/>
                  <a:gd name="connsiteY6" fmla="*/ 2119313 h 4244976"/>
                  <a:gd name="connsiteX7" fmla="*/ 2119313 w 4146169"/>
                  <a:gd name="connsiteY7" fmla="*/ 0 h 4244976"/>
                  <a:gd name="connsiteX8" fmla="*/ 4072080 w 4146169"/>
                  <a:gd name="connsiteY8" fmla="*/ 1294381 h 4244976"/>
                  <a:gd name="connsiteX9" fmla="*/ 4085027 w 4146169"/>
                  <a:gd name="connsiteY9" fmla="*/ 1329754 h 4244976"/>
                  <a:gd name="connsiteX10" fmla="*/ 4146169 w 4146169"/>
                  <a:gd name="connsiteY10" fmla="*/ 1501141 h 4244976"/>
                  <a:gd name="connsiteX0" fmla="*/ 4061079 w 4146169"/>
                  <a:gd name="connsiteY0" fmla="*/ 3127376 h 4238626"/>
                  <a:gd name="connsiteX1" fmla="*/ 2899030 w 4146169"/>
                  <a:gd name="connsiteY1" fmla="*/ 3119857 h 4238626"/>
                  <a:gd name="connsiteX2" fmla="*/ 3504706 w 4146169"/>
                  <a:gd name="connsiteY2" fmla="*/ 3719679 h 4238626"/>
                  <a:gd name="connsiteX3" fmla="*/ 3467393 w 4146169"/>
                  <a:gd name="connsiteY3" fmla="*/ 3754678 h 4238626"/>
                  <a:gd name="connsiteX4" fmla="*/ 2119313 w 4146169"/>
                  <a:gd name="connsiteY4" fmla="*/ 4238626 h 4238626"/>
                  <a:gd name="connsiteX5" fmla="*/ 0 w 4146169"/>
                  <a:gd name="connsiteY5" fmla="*/ 2119313 h 4238626"/>
                  <a:gd name="connsiteX6" fmla="*/ 2119313 w 4146169"/>
                  <a:gd name="connsiteY6" fmla="*/ 0 h 4238626"/>
                  <a:gd name="connsiteX7" fmla="*/ 4072080 w 4146169"/>
                  <a:gd name="connsiteY7" fmla="*/ 1294381 h 4238626"/>
                  <a:gd name="connsiteX8" fmla="*/ 4085027 w 4146169"/>
                  <a:gd name="connsiteY8" fmla="*/ 1329754 h 4238626"/>
                  <a:gd name="connsiteX9" fmla="*/ 4146169 w 4146169"/>
                  <a:gd name="connsiteY9" fmla="*/ 1501141 h 4238626"/>
                  <a:gd name="connsiteX0" fmla="*/ 2899030 w 4146169"/>
                  <a:gd name="connsiteY0" fmla="*/ 3119857 h 4238626"/>
                  <a:gd name="connsiteX1" fmla="*/ 3504706 w 4146169"/>
                  <a:gd name="connsiteY1" fmla="*/ 3719679 h 4238626"/>
                  <a:gd name="connsiteX2" fmla="*/ 3467393 w 4146169"/>
                  <a:gd name="connsiteY2" fmla="*/ 3754678 h 4238626"/>
                  <a:gd name="connsiteX3" fmla="*/ 2119313 w 4146169"/>
                  <a:gd name="connsiteY3" fmla="*/ 4238626 h 4238626"/>
                  <a:gd name="connsiteX4" fmla="*/ 0 w 4146169"/>
                  <a:gd name="connsiteY4" fmla="*/ 2119313 h 4238626"/>
                  <a:gd name="connsiteX5" fmla="*/ 2119313 w 4146169"/>
                  <a:gd name="connsiteY5" fmla="*/ 0 h 4238626"/>
                  <a:gd name="connsiteX6" fmla="*/ 4072080 w 4146169"/>
                  <a:gd name="connsiteY6" fmla="*/ 1294381 h 4238626"/>
                  <a:gd name="connsiteX7" fmla="*/ 4085027 w 4146169"/>
                  <a:gd name="connsiteY7" fmla="*/ 1329754 h 4238626"/>
                  <a:gd name="connsiteX8" fmla="*/ 4146169 w 4146169"/>
                  <a:gd name="connsiteY8" fmla="*/ 1501141 h 4238626"/>
                  <a:gd name="connsiteX0" fmla="*/ 3504706 w 4146169"/>
                  <a:gd name="connsiteY0" fmla="*/ 3719679 h 4238626"/>
                  <a:gd name="connsiteX1" fmla="*/ 3467393 w 4146169"/>
                  <a:gd name="connsiteY1" fmla="*/ 3754678 h 4238626"/>
                  <a:gd name="connsiteX2" fmla="*/ 2119313 w 4146169"/>
                  <a:gd name="connsiteY2" fmla="*/ 4238626 h 4238626"/>
                  <a:gd name="connsiteX3" fmla="*/ 0 w 4146169"/>
                  <a:gd name="connsiteY3" fmla="*/ 2119313 h 4238626"/>
                  <a:gd name="connsiteX4" fmla="*/ 2119313 w 4146169"/>
                  <a:gd name="connsiteY4" fmla="*/ 0 h 4238626"/>
                  <a:gd name="connsiteX5" fmla="*/ 4072080 w 4146169"/>
                  <a:gd name="connsiteY5" fmla="*/ 1294381 h 4238626"/>
                  <a:gd name="connsiteX6" fmla="*/ 4085027 w 4146169"/>
                  <a:gd name="connsiteY6" fmla="*/ 1329754 h 4238626"/>
                  <a:gd name="connsiteX7" fmla="*/ 4146169 w 4146169"/>
                  <a:gd name="connsiteY7" fmla="*/ 1501141 h 42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6169" h="4238626">
                    <a:moveTo>
                      <a:pt x="3504706" y="3719679"/>
                    </a:moveTo>
                    <a:lnTo>
                      <a:pt x="3467393" y="3754678"/>
                    </a:lnTo>
                    <a:cubicBezTo>
                      <a:pt x="3101051" y="4057011"/>
                      <a:pt x="2631391" y="4238626"/>
                      <a:pt x="2119313" y="4238626"/>
                    </a:cubicBezTo>
                    <a:cubicBezTo>
                      <a:pt x="948849" y="4238626"/>
                      <a:pt x="0" y="3289777"/>
                      <a:pt x="0" y="2119313"/>
                    </a:cubicBezTo>
                    <a:cubicBezTo>
                      <a:pt x="0" y="948849"/>
                      <a:pt x="948849" y="0"/>
                      <a:pt x="2119313" y="0"/>
                    </a:cubicBezTo>
                    <a:cubicBezTo>
                      <a:pt x="2997161" y="0"/>
                      <a:pt x="3750351" y="533728"/>
                      <a:pt x="4072080" y="1294381"/>
                    </a:cubicBezTo>
                    <a:lnTo>
                      <a:pt x="4085027" y="1329754"/>
                    </a:lnTo>
                    <a:lnTo>
                      <a:pt x="4146169" y="1501141"/>
                    </a:lnTo>
                  </a:path>
                </a:pathLst>
              </a:custGeom>
              <a:noFill/>
              <a:ln w="6350">
                <a:solidFill>
                  <a:schemeClr val="tx2"/>
                </a:solidFill>
              </a:ln>
            </p:spPr>
            <p:txBody>
              <a:bodyPr anchor="ctr"/>
              <a:lstStyle/>
              <a:p>
                <a:pPr algn="ctr" eaLnBrk="1" fontAlgn="auto" hangingPunct="1">
                  <a:spcBef>
                    <a:spcPts val="0"/>
                  </a:spcBef>
                  <a:spcAft>
                    <a:spcPts val="0"/>
                  </a:spcAft>
                  <a:defRPr/>
                </a:pPr>
                <a:endParaRPr lang="en-US" sz="1610" dirty="0">
                  <a:latin typeface="+mn-lt"/>
                </a:endParaRPr>
              </a:p>
            </p:txBody>
          </p:sp>
          <p:sp>
            <p:nvSpPr>
              <p:cNvPr id="443" name="Freihandform: Form 148">
                <a:extLst>
                  <a:ext uri="{FF2B5EF4-FFF2-40B4-BE49-F238E27FC236}">
                    <a16:creationId xmlns:a16="http://schemas.microsoft.com/office/drawing/2014/main" id="{268AF3D0-50D3-490E-99A9-9B2D3B87ABED}"/>
                  </a:ext>
                </a:extLst>
              </p:cNvPr>
              <p:cNvSpPr/>
              <p:nvPr/>
            </p:nvSpPr>
            <p:spPr>
              <a:xfrm rot="10800000">
                <a:off x="6585909" y="937787"/>
                <a:ext cx="684690" cy="682277"/>
              </a:xfrm>
              <a:custGeom>
                <a:avLst/>
                <a:gdLst>
                  <a:gd name="connsiteX0" fmla="*/ 0 w 1181100"/>
                  <a:gd name="connsiteY0" fmla="*/ 0 h 1173480"/>
                  <a:gd name="connsiteX1" fmla="*/ 1181100 w 1181100"/>
                  <a:gd name="connsiteY1" fmla="*/ 0 h 1173480"/>
                  <a:gd name="connsiteX2" fmla="*/ 1181100 w 1181100"/>
                  <a:gd name="connsiteY2" fmla="*/ 1173480 h 1173480"/>
                </a:gdLst>
                <a:ahLst/>
                <a:cxnLst>
                  <a:cxn ang="0">
                    <a:pos x="connsiteX0" y="connsiteY0"/>
                  </a:cxn>
                  <a:cxn ang="0">
                    <a:pos x="connsiteX1" y="connsiteY1"/>
                  </a:cxn>
                  <a:cxn ang="0">
                    <a:pos x="connsiteX2" y="connsiteY2"/>
                  </a:cxn>
                </a:cxnLst>
                <a:rect l="l" t="t" r="r" b="b"/>
                <a:pathLst>
                  <a:path w="1181100" h="1173480">
                    <a:moveTo>
                      <a:pt x="0" y="0"/>
                    </a:moveTo>
                    <a:lnTo>
                      <a:pt x="1181100" y="0"/>
                    </a:lnTo>
                    <a:lnTo>
                      <a:pt x="1181100" y="1173480"/>
                    </a:lnTo>
                  </a:path>
                </a:pathLst>
              </a:custGeom>
              <a:noFill/>
              <a:ln w="6350">
                <a:solidFill>
                  <a:schemeClr val="tx2"/>
                </a:solidFill>
              </a:ln>
            </p:spPr>
            <p:txBody>
              <a:bodyPr anchor="ctr"/>
              <a:lstStyle/>
              <a:p>
                <a:pPr algn="ctr" eaLnBrk="1" fontAlgn="auto" hangingPunct="1">
                  <a:spcBef>
                    <a:spcPts val="0"/>
                  </a:spcBef>
                  <a:spcAft>
                    <a:spcPts val="0"/>
                  </a:spcAft>
                  <a:defRPr/>
                </a:pPr>
                <a:endParaRPr lang="en-US" sz="2415">
                  <a:latin typeface="+mn-lt"/>
                </a:endParaRPr>
              </a:p>
            </p:txBody>
          </p:sp>
        </p:grpSp>
        <p:grpSp>
          <p:nvGrpSpPr>
            <p:cNvPr id="439" name="Gruppieren 144">
              <a:extLst>
                <a:ext uri="{FF2B5EF4-FFF2-40B4-BE49-F238E27FC236}">
                  <a16:creationId xmlns:a16="http://schemas.microsoft.com/office/drawing/2014/main" id="{BD7E4614-5B1B-4207-9942-8755390A641B}"/>
                </a:ext>
              </a:extLst>
            </p:cNvPr>
            <p:cNvGrpSpPr>
              <a:grpSpLocks noChangeAspect="1"/>
            </p:cNvGrpSpPr>
            <p:nvPr userDrawn="1"/>
          </p:nvGrpSpPr>
          <p:grpSpPr bwMode="auto">
            <a:xfrm>
              <a:off x="5544433" y="2982371"/>
              <a:ext cx="71345" cy="104400"/>
              <a:chOff x="3243430" y="2292735"/>
              <a:chExt cx="1042820" cy="1525988"/>
            </a:xfrm>
          </p:grpSpPr>
          <p:sp>
            <p:nvSpPr>
              <p:cNvPr id="440" name="Freihandform: Form 145">
                <a:extLst>
                  <a:ext uri="{FF2B5EF4-FFF2-40B4-BE49-F238E27FC236}">
                    <a16:creationId xmlns:a16="http://schemas.microsoft.com/office/drawing/2014/main" id="{B8EC152B-3F31-4BFA-9586-5A85E877A437}"/>
                  </a:ext>
                </a:extLst>
              </p:cNvPr>
              <p:cNvSpPr>
                <a:spLocks noChangeAspect="1"/>
              </p:cNvSpPr>
              <p:nvPr/>
            </p:nvSpPr>
            <p:spPr bwMode="auto">
              <a:xfrm>
                <a:off x="3250178" y="2292198"/>
                <a:ext cx="1029303" cy="1269061"/>
              </a:xfrm>
              <a:custGeom>
                <a:avLst/>
                <a:gdLst>
                  <a:gd name="connsiteX0" fmla="*/ 526747 w 1053594"/>
                  <a:gd name="connsiteY0" fmla="*/ 0 h 1287454"/>
                  <a:gd name="connsiteX1" fmla="*/ 1053593 w 1053594"/>
                  <a:gd name="connsiteY1" fmla="*/ 567196 h 1287454"/>
                  <a:gd name="connsiteX2" fmla="*/ 985842 w 1053594"/>
                  <a:gd name="connsiteY2" fmla="*/ 825496 h 1287454"/>
                  <a:gd name="connsiteX3" fmla="*/ 847066 w 1053594"/>
                  <a:gd name="connsiteY3" fmla="*/ 1034187 h 1287454"/>
                  <a:gd name="connsiteX4" fmla="*/ 826231 w 1053594"/>
                  <a:gd name="connsiteY4" fmla="*/ 1062226 h 1287454"/>
                  <a:gd name="connsiteX5" fmla="*/ 736189 w 1053594"/>
                  <a:gd name="connsiteY5" fmla="*/ 1264444 h 1287454"/>
                  <a:gd name="connsiteX6" fmla="*/ 696334 w 1053594"/>
                  <a:gd name="connsiteY6" fmla="*/ 1287454 h 1287454"/>
                  <a:gd name="connsiteX7" fmla="*/ 356780 w 1053594"/>
                  <a:gd name="connsiteY7" fmla="*/ 1287454 h 1287454"/>
                  <a:gd name="connsiteX8" fmla="*/ 317572 w 1053594"/>
                  <a:gd name="connsiteY8" fmla="*/ 1264817 h 1287454"/>
                  <a:gd name="connsiteX9" fmla="*/ 241865 w 1053594"/>
                  <a:gd name="connsiteY9" fmla="*/ 1094793 h 1287454"/>
                  <a:gd name="connsiteX10" fmla="*/ 203284 w 1053594"/>
                  <a:gd name="connsiteY10" fmla="*/ 1038234 h 1287454"/>
                  <a:gd name="connsiteX11" fmla="*/ 79935 w 1053594"/>
                  <a:gd name="connsiteY11" fmla="*/ 838886 h 1287454"/>
                  <a:gd name="connsiteX12" fmla="*/ 0 w 1053594"/>
                  <a:gd name="connsiteY12" fmla="*/ 562473 h 1287454"/>
                  <a:gd name="connsiteX13" fmla="*/ 526747 w 1053594"/>
                  <a:gd name="connsiteY13" fmla="*/ 0 h 1287454"/>
                  <a:gd name="connsiteX0" fmla="*/ 526747 w 1053626"/>
                  <a:gd name="connsiteY0" fmla="*/ 0 h 1287454"/>
                  <a:gd name="connsiteX1" fmla="*/ 1053593 w 1053626"/>
                  <a:gd name="connsiteY1" fmla="*/ 567196 h 1287454"/>
                  <a:gd name="connsiteX2" fmla="*/ 985842 w 1053626"/>
                  <a:gd name="connsiteY2" fmla="*/ 825496 h 1287454"/>
                  <a:gd name="connsiteX3" fmla="*/ 847066 w 1053626"/>
                  <a:gd name="connsiteY3" fmla="*/ 1034187 h 1287454"/>
                  <a:gd name="connsiteX4" fmla="*/ 826231 w 1053626"/>
                  <a:gd name="connsiteY4" fmla="*/ 1062226 h 1287454"/>
                  <a:gd name="connsiteX5" fmla="*/ 736189 w 1053626"/>
                  <a:gd name="connsiteY5" fmla="*/ 1264444 h 1287454"/>
                  <a:gd name="connsiteX6" fmla="*/ 696334 w 1053626"/>
                  <a:gd name="connsiteY6" fmla="*/ 1287454 h 1287454"/>
                  <a:gd name="connsiteX7" fmla="*/ 356780 w 1053626"/>
                  <a:gd name="connsiteY7" fmla="*/ 1287454 h 1287454"/>
                  <a:gd name="connsiteX8" fmla="*/ 317572 w 1053626"/>
                  <a:gd name="connsiteY8" fmla="*/ 1264817 h 1287454"/>
                  <a:gd name="connsiteX9" fmla="*/ 241865 w 1053626"/>
                  <a:gd name="connsiteY9" fmla="*/ 1094793 h 1287454"/>
                  <a:gd name="connsiteX10" fmla="*/ 203284 w 1053626"/>
                  <a:gd name="connsiteY10" fmla="*/ 1038234 h 1287454"/>
                  <a:gd name="connsiteX11" fmla="*/ 79935 w 1053626"/>
                  <a:gd name="connsiteY11" fmla="*/ 838886 h 1287454"/>
                  <a:gd name="connsiteX12" fmla="*/ 0 w 1053626"/>
                  <a:gd name="connsiteY12" fmla="*/ 562473 h 1287454"/>
                  <a:gd name="connsiteX13" fmla="*/ 526747 w 1053626"/>
                  <a:gd name="connsiteY13" fmla="*/ 0 h 1287454"/>
                  <a:gd name="connsiteX0" fmla="*/ 526747 w 1053626"/>
                  <a:gd name="connsiteY0" fmla="*/ 0 h 1287454"/>
                  <a:gd name="connsiteX1" fmla="*/ 1053593 w 1053626"/>
                  <a:gd name="connsiteY1" fmla="*/ 567196 h 1287454"/>
                  <a:gd name="connsiteX2" fmla="*/ 985842 w 1053626"/>
                  <a:gd name="connsiteY2" fmla="*/ 825496 h 1287454"/>
                  <a:gd name="connsiteX3" fmla="*/ 847066 w 1053626"/>
                  <a:gd name="connsiteY3" fmla="*/ 1034187 h 1287454"/>
                  <a:gd name="connsiteX4" fmla="*/ 826231 w 1053626"/>
                  <a:gd name="connsiteY4" fmla="*/ 1069369 h 1287454"/>
                  <a:gd name="connsiteX5" fmla="*/ 736189 w 1053626"/>
                  <a:gd name="connsiteY5" fmla="*/ 1264444 h 1287454"/>
                  <a:gd name="connsiteX6" fmla="*/ 696334 w 1053626"/>
                  <a:gd name="connsiteY6" fmla="*/ 1287454 h 1287454"/>
                  <a:gd name="connsiteX7" fmla="*/ 356780 w 1053626"/>
                  <a:gd name="connsiteY7" fmla="*/ 1287454 h 1287454"/>
                  <a:gd name="connsiteX8" fmla="*/ 317572 w 1053626"/>
                  <a:gd name="connsiteY8" fmla="*/ 1264817 h 1287454"/>
                  <a:gd name="connsiteX9" fmla="*/ 241865 w 1053626"/>
                  <a:gd name="connsiteY9" fmla="*/ 1094793 h 1287454"/>
                  <a:gd name="connsiteX10" fmla="*/ 203284 w 1053626"/>
                  <a:gd name="connsiteY10" fmla="*/ 1038234 h 1287454"/>
                  <a:gd name="connsiteX11" fmla="*/ 79935 w 1053626"/>
                  <a:gd name="connsiteY11" fmla="*/ 838886 h 1287454"/>
                  <a:gd name="connsiteX12" fmla="*/ 0 w 1053626"/>
                  <a:gd name="connsiteY12" fmla="*/ 562473 h 1287454"/>
                  <a:gd name="connsiteX13" fmla="*/ 526747 w 1053626"/>
                  <a:gd name="connsiteY13" fmla="*/ 0 h 128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3626" h="1287454">
                    <a:moveTo>
                      <a:pt x="526747" y="0"/>
                    </a:moveTo>
                    <a:cubicBezTo>
                      <a:pt x="860848" y="11757"/>
                      <a:pt x="1056584" y="251518"/>
                      <a:pt x="1053593" y="567196"/>
                    </a:cubicBezTo>
                    <a:cubicBezTo>
                      <a:pt x="1047678" y="648534"/>
                      <a:pt x="1046033" y="713018"/>
                      <a:pt x="985842" y="825496"/>
                    </a:cubicBezTo>
                    <a:cubicBezTo>
                      <a:pt x="955746" y="881736"/>
                      <a:pt x="902726" y="958029"/>
                      <a:pt x="847066" y="1034187"/>
                    </a:cubicBezTo>
                    <a:lnTo>
                      <a:pt x="826231" y="1069369"/>
                    </a:lnTo>
                    <a:lnTo>
                      <a:pt x="736189" y="1264444"/>
                    </a:lnTo>
                    <a:lnTo>
                      <a:pt x="696334" y="1287454"/>
                    </a:lnTo>
                    <a:lnTo>
                      <a:pt x="356780" y="1287454"/>
                    </a:lnTo>
                    <a:lnTo>
                      <a:pt x="317572" y="1264817"/>
                    </a:lnTo>
                    <a:lnTo>
                      <a:pt x="241865" y="1094793"/>
                    </a:lnTo>
                    <a:lnTo>
                      <a:pt x="203284" y="1038234"/>
                    </a:lnTo>
                    <a:cubicBezTo>
                      <a:pt x="154181" y="965795"/>
                      <a:pt x="109232" y="896935"/>
                      <a:pt x="79935" y="838886"/>
                    </a:cubicBezTo>
                    <a:cubicBezTo>
                      <a:pt x="21342" y="722789"/>
                      <a:pt x="8875" y="747531"/>
                      <a:pt x="0" y="562473"/>
                    </a:cubicBezTo>
                    <a:cubicBezTo>
                      <a:pt x="7532" y="235520"/>
                      <a:pt x="202821" y="7309"/>
                      <a:pt x="526747" y="0"/>
                    </a:cubicBezTo>
                    <a:close/>
                  </a:path>
                </a:pathLst>
              </a:custGeom>
              <a:noFill/>
              <a:ln w="6350">
                <a:solidFill>
                  <a:schemeClr val="tx2"/>
                </a:solidFill>
              </a:ln>
              <a:extLst/>
            </p:spPr>
            <p:txBody>
              <a:bodyPr/>
              <a:lstStyle/>
              <a:p>
                <a:pPr defTabSz="613341" eaLnBrk="1" fontAlgn="auto" hangingPunct="1">
                  <a:spcBef>
                    <a:spcPts val="0"/>
                  </a:spcBef>
                  <a:spcAft>
                    <a:spcPts val="0"/>
                  </a:spcAft>
                  <a:defRPr/>
                </a:pPr>
                <a:endParaRPr lang="de-DE" sz="2415">
                  <a:solidFill>
                    <a:srgbClr val="000000"/>
                  </a:solidFill>
                  <a:latin typeface="+mn-lt"/>
                </a:endParaRPr>
              </a:p>
            </p:txBody>
          </p:sp>
          <p:sp>
            <p:nvSpPr>
              <p:cNvPr id="441" name="Freihandform: Form 146">
                <a:extLst>
                  <a:ext uri="{FF2B5EF4-FFF2-40B4-BE49-F238E27FC236}">
                    <a16:creationId xmlns:a16="http://schemas.microsoft.com/office/drawing/2014/main" id="{C07EEC73-FF6B-451C-94AA-B276C596FF6C}"/>
                  </a:ext>
                </a:extLst>
              </p:cNvPr>
              <p:cNvSpPr/>
              <p:nvPr/>
            </p:nvSpPr>
            <p:spPr>
              <a:xfrm>
                <a:off x="3599092" y="3682945"/>
                <a:ext cx="331474" cy="139075"/>
              </a:xfrm>
              <a:custGeom>
                <a:avLst/>
                <a:gdLst>
                  <a:gd name="connsiteX0" fmla="*/ 0 w 330201"/>
                  <a:gd name="connsiteY0" fmla="*/ 0 h 144140"/>
                  <a:gd name="connsiteX1" fmla="*/ 330201 w 330201"/>
                  <a:gd name="connsiteY1" fmla="*/ 0 h 144140"/>
                  <a:gd name="connsiteX2" fmla="*/ 320916 w 330201"/>
                  <a:gd name="connsiteY2" fmla="*/ 21400 h 144140"/>
                  <a:gd name="connsiteX3" fmla="*/ 165100 w 330201"/>
                  <a:gd name="connsiteY3" fmla="*/ 144140 h 144140"/>
                  <a:gd name="connsiteX4" fmla="*/ 9284 w 330201"/>
                  <a:gd name="connsiteY4" fmla="*/ 21400 h 144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201" h="144140">
                    <a:moveTo>
                      <a:pt x="0" y="0"/>
                    </a:moveTo>
                    <a:lnTo>
                      <a:pt x="330201" y="0"/>
                    </a:lnTo>
                    <a:lnTo>
                      <a:pt x="320916" y="21400"/>
                    </a:lnTo>
                    <a:cubicBezTo>
                      <a:pt x="281039" y="97235"/>
                      <a:pt x="225950" y="144140"/>
                      <a:pt x="165100" y="144140"/>
                    </a:cubicBezTo>
                    <a:cubicBezTo>
                      <a:pt x="104250" y="144140"/>
                      <a:pt x="49161" y="97235"/>
                      <a:pt x="9284" y="21400"/>
                    </a:cubicBezTo>
                    <a:close/>
                  </a:path>
                </a:pathLst>
              </a:custGeom>
              <a:solidFill>
                <a:schemeClr val="tx2"/>
              </a:solidFill>
              <a:ln w="6350">
                <a:solidFill>
                  <a:schemeClr val="tx2"/>
                </a:solidFill>
              </a:ln>
            </p:spPr>
            <p:txBody>
              <a:bodyPr/>
              <a:lstStyle/>
              <a:p>
                <a:pPr defTabSz="613341" eaLnBrk="1" fontAlgn="auto" hangingPunct="1">
                  <a:spcBef>
                    <a:spcPts val="0"/>
                  </a:spcBef>
                  <a:spcAft>
                    <a:spcPts val="0"/>
                  </a:spcAft>
                  <a:defRPr/>
                </a:pPr>
                <a:endParaRPr lang="en-US" sz="2415" dirty="0">
                  <a:solidFill>
                    <a:srgbClr val="000000"/>
                  </a:solidFill>
                  <a:latin typeface="+mn-lt"/>
                </a:endParaRPr>
              </a:p>
            </p:txBody>
          </p:sp>
        </p:grpSp>
      </p:grpSp>
      <p:grpSp>
        <p:nvGrpSpPr>
          <p:cNvPr id="444" name="Gruppieren 156">
            <a:extLst>
              <a:ext uri="{FF2B5EF4-FFF2-40B4-BE49-F238E27FC236}">
                <a16:creationId xmlns:a16="http://schemas.microsoft.com/office/drawing/2014/main" id="{632DF1CC-FD0C-4D71-853F-6FB69739AB1A}"/>
              </a:ext>
            </a:extLst>
          </p:cNvPr>
          <p:cNvGrpSpPr>
            <a:grpSpLocks/>
          </p:cNvGrpSpPr>
          <p:nvPr userDrawn="1"/>
        </p:nvGrpSpPr>
        <p:grpSpPr bwMode="auto">
          <a:xfrm>
            <a:off x="8188325" y="4167188"/>
            <a:ext cx="250825" cy="177800"/>
            <a:chOff x="5830345" y="2283888"/>
            <a:chExt cx="495935" cy="350691"/>
          </a:xfrm>
        </p:grpSpPr>
        <p:sp>
          <p:nvSpPr>
            <p:cNvPr id="445" name="Oval 133">
              <a:extLst>
                <a:ext uri="{FF2B5EF4-FFF2-40B4-BE49-F238E27FC236}">
                  <a16:creationId xmlns:a16="http://schemas.microsoft.com/office/drawing/2014/main" id="{0F08605D-4934-4D14-9912-E5BE9B9AE013}"/>
                </a:ext>
              </a:extLst>
            </p:cNvPr>
            <p:cNvSpPr/>
            <p:nvPr/>
          </p:nvSpPr>
          <p:spPr>
            <a:xfrm>
              <a:off x="5830345" y="2377823"/>
              <a:ext cx="144386" cy="150296"/>
            </a:xfrm>
            <a:prstGeom prst="ellipse">
              <a:avLst/>
            </a:prstGeom>
            <a:noFill/>
            <a:ln w="6350">
              <a:solidFill>
                <a:schemeClr val="tx2"/>
              </a:solidFill>
            </a:ln>
          </p:spPr>
          <p:txBody>
            <a:bodyPr anchor="ctr"/>
            <a:lstStyle/>
            <a:p>
              <a:pPr algn="ctr" eaLnBrk="1" fontAlgn="auto" hangingPunct="1">
                <a:spcBef>
                  <a:spcPts val="0"/>
                </a:spcBef>
                <a:spcAft>
                  <a:spcPts val="0"/>
                </a:spcAft>
                <a:defRPr/>
              </a:pPr>
              <a:endParaRPr lang="en-US" sz="1610">
                <a:latin typeface="+mn-lt"/>
              </a:endParaRPr>
            </a:p>
          </p:txBody>
        </p:sp>
        <p:sp>
          <p:nvSpPr>
            <p:cNvPr id="446" name="Oval 133">
              <a:extLst>
                <a:ext uri="{FF2B5EF4-FFF2-40B4-BE49-F238E27FC236}">
                  <a16:creationId xmlns:a16="http://schemas.microsoft.com/office/drawing/2014/main" id="{06E986DF-AB36-4F3C-9545-B6BE9CDF9CD8}"/>
                </a:ext>
              </a:extLst>
            </p:cNvPr>
            <p:cNvSpPr/>
            <p:nvPr/>
          </p:nvSpPr>
          <p:spPr>
            <a:xfrm rot="900000">
              <a:off x="6181894" y="2283888"/>
              <a:ext cx="144386" cy="150296"/>
            </a:xfrm>
            <a:prstGeom prst="ellipse">
              <a:avLst/>
            </a:prstGeom>
            <a:noFill/>
            <a:ln w="6350">
              <a:solidFill>
                <a:schemeClr val="tx2"/>
              </a:solidFill>
            </a:ln>
          </p:spPr>
          <p:txBody>
            <a:bodyPr anchor="ctr"/>
            <a:lstStyle/>
            <a:p>
              <a:pPr algn="ctr" eaLnBrk="1" fontAlgn="auto" hangingPunct="1">
                <a:spcBef>
                  <a:spcPts val="0"/>
                </a:spcBef>
                <a:spcAft>
                  <a:spcPts val="0"/>
                </a:spcAft>
                <a:defRPr/>
              </a:pPr>
              <a:endParaRPr lang="en-US" sz="1610">
                <a:latin typeface="+mn-lt"/>
              </a:endParaRPr>
            </a:p>
          </p:txBody>
        </p:sp>
        <p:sp>
          <p:nvSpPr>
            <p:cNvPr id="447" name="Oval 133">
              <a:extLst>
                <a:ext uri="{FF2B5EF4-FFF2-40B4-BE49-F238E27FC236}">
                  <a16:creationId xmlns:a16="http://schemas.microsoft.com/office/drawing/2014/main" id="{BA4BD013-CDD8-4794-B68F-623A247A1905}"/>
                </a:ext>
              </a:extLst>
            </p:cNvPr>
            <p:cNvSpPr/>
            <p:nvPr/>
          </p:nvSpPr>
          <p:spPr>
            <a:xfrm rot="2700000">
              <a:off x="6075350" y="2487231"/>
              <a:ext cx="144034" cy="150664"/>
            </a:xfrm>
            <a:prstGeom prst="ellipse">
              <a:avLst/>
            </a:prstGeom>
            <a:noFill/>
            <a:ln w="6350">
              <a:solidFill>
                <a:schemeClr val="tx2"/>
              </a:solidFill>
            </a:ln>
          </p:spPr>
          <p:txBody>
            <a:bodyPr anchor="ctr"/>
            <a:lstStyle/>
            <a:p>
              <a:pPr algn="ctr" eaLnBrk="1" fontAlgn="auto" hangingPunct="1">
                <a:spcBef>
                  <a:spcPts val="0"/>
                </a:spcBef>
                <a:spcAft>
                  <a:spcPts val="0"/>
                </a:spcAft>
                <a:defRPr/>
              </a:pPr>
              <a:endParaRPr lang="en-US" sz="1610">
                <a:latin typeface="+mn-lt"/>
              </a:endParaRPr>
            </a:p>
          </p:txBody>
        </p:sp>
        <p:cxnSp>
          <p:nvCxnSpPr>
            <p:cNvPr id="448" name="Gerader Verbinder 160">
              <a:extLst>
                <a:ext uri="{FF2B5EF4-FFF2-40B4-BE49-F238E27FC236}">
                  <a16:creationId xmlns:a16="http://schemas.microsoft.com/office/drawing/2014/main" id="{D5E0F198-5F34-4F0F-960E-8CCDDEDD4A85}"/>
                </a:ext>
              </a:extLst>
            </p:cNvPr>
            <p:cNvCxnSpPr>
              <a:cxnSpLocks/>
              <a:stCxn id="36071" idx="7"/>
              <a:endCxn id="36072" idx="2"/>
            </p:cNvCxnSpPr>
            <p:nvPr/>
          </p:nvCxnSpPr>
          <p:spPr bwMode="auto">
            <a:xfrm flipV="1">
              <a:off x="5954779" y="2339647"/>
              <a:ext cx="228202" cy="61299"/>
            </a:xfrm>
            <a:prstGeom prst="line">
              <a:avLst/>
            </a:prstGeom>
            <a:noFill/>
            <a:ln w="6350">
              <a:solidFill>
                <a:schemeClr val="tx2"/>
              </a:solidFill>
              <a:round/>
              <a:headEnd/>
              <a:tailEnd/>
            </a:ln>
            <a:extLst>
              <a:ext uri="{909E8E84-426E-40DD-AFC4-6F175D3DCCD1}">
                <a14:hiddenFill xmlns:a14="http://schemas.microsoft.com/office/drawing/2010/main">
                  <a:noFill/>
                </a14:hiddenFill>
              </a:ext>
            </a:extLst>
          </p:spPr>
        </p:cxnSp>
        <p:cxnSp>
          <p:nvCxnSpPr>
            <p:cNvPr id="449" name="Gerader Verbinder 161">
              <a:extLst>
                <a:ext uri="{FF2B5EF4-FFF2-40B4-BE49-F238E27FC236}">
                  <a16:creationId xmlns:a16="http://schemas.microsoft.com/office/drawing/2014/main" id="{21B68D30-A15B-486B-83EA-C5A5E8EE0A1A}"/>
                </a:ext>
              </a:extLst>
            </p:cNvPr>
            <p:cNvCxnSpPr>
              <a:cxnSpLocks/>
              <a:stCxn id="36073" idx="0"/>
              <a:endCxn id="36072" idx="4"/>
            </p:cNvCxnSpPr>
            <p:nvPr/>
          </p:nvCxnSpPr>
          <p:spPr bwMode="auto">
            <a:xfrm flipV="1">
              <a:off x="6201756" y="2430594"/>
              <a:ext cx="32196" cy="78780"/>
            </a:xfrm>
            <a:prstGeom prst="line">
              <a:avLst/>
            </a:prstGeom>
            <a:noFill/>
            <a:ln w="6350">
              <a:solidFill>
                <a:schemeClr val="tx2"/>
              </a:solidFill>
              <a:round/>
              <a:headEnd/>
              <a:tailEnd/>
            </a:ln>
            <a:extLst>
              <a:ext uri="{909E8E84-426E-40DD-AFC4-6F175D3DCCD1}">
                <a14:hiddenFill xmlns:a14="http://schemas.microsoft.com/office/drawing/2010/main">
                  <a:noFill/>
                </a14:hiddenFill>
              </a:ext>
            </a:extLst>
          </p:spPr>
        </p:cxnSp>
        <p:cxnSp>
          <p:nvCxnSpPr>
            <p:cNvPr id="450" name="Gerader Verbinder 162">
              <a:extLst>
                <a:ext uri="{FF2B5EF4-FFF2-40B4-BE49-F238E27FC236}">
                  <a16:creationId xmlns:a16="http://schemas.microsoft.com/office/drawing/2014/main" id="{17CCDC8D-1412-47C4-B442-0AFEF437F201}"/>
                </a:ext>
              </a:extLst>
            </p:cNvPr>
            <p:cNvCxnSpPr>
              <a:cxnSpLocks/>
              <a:stCxn id="36073" idx="3"/>
              <a:endCxn id="36071" idx="5"/>
            </p:cNvCxnSpPr>
            <p:nvPr/>
          </p:nvCxnSpPr>
          <p:spPr bwMode="auto">
            <a:xfrm flipH="1" flipV="1">
              <a:off x="5954779" y="2506481"/>
              <a:ext cx="119885" cy="56754"/>
            </a:xfrm>
            <a:prstGeom prst="line">
              <a:avLst/>
            </a:prstGeom>
            <a:noFill/>
            <a:ln w="6350">
              <a:solidFill>
                <a:schemeClr val="tx2"/>
              </a:solidFill>
              <a:round/>
              <a:headEnd/>
              <a:tailEnd/>
            </a:ln>
            <a:extLst>
              <a:ext uri="{909E8E84-426E-40DD-AFC4-6F175D3DCCD1}">
                <a14:hiddenFill xmlns:a14="http://schemas.microsoft.com/office/drawing/2010/main">
                  <a:noFill/>
                </a14:hiddenFill>
              </a:ext>
            </a:extLst>
          </p:spPr>
        </p:cxnSp>
      </p:grpSp>
      <p:sp>
        <p:nvSpPr>
          <p:cNvPr id="451" name="Kreuz 31">
            <a:extLst>
              <a:ext uri="{FF2B5EF4-FFF2-40B4-BE49-F238E27FC236}">
                <a16:creationId xmlns:a16="http://schemas.microsoft.com/office/drawing/2014/main" id="{5C63F27C-83A5-4010-B654-21F12BE04577}"/>
              </a:ext>
            </a:extLst>
          </p:cNvPr>
          <p:cNvSpPr/>
          <p:nvPr userDrawn="1"/>
        </p:nvSpPr>
        <p:spPr>
          <a:xfrm>
            <a:off x="7480300" y="4225925"/>
            <a:ext cx="60325" cy="61913"/>
          </a:xfrm>
          <a:prstGeom prst="plus">
            <a:avLst>
              <a:gd name="adj" fmla="val 41536"/>
            </a:avLst>
          </a:prstGeom>
          <a:solidFill>
            <a:schemeClr val="accent1"/>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sp>
        <p:nvSpPr>
          <p:cNvPr id="452" name="Kreuz 568">
            <a:extLst>
              <a:ext uri="{FF2B5EF4-FFF2-40B4-BE49-F238E27FC236}">
                <a16:creationId xmlns:a16="http://schemas.microsoft.com/office/drawing/2014/main" id="{EE5D9D84-1132-40AB-8B97-E9C8FED5CF5D}"/>
              </a:ext>
            </a:extLst>
          </p:cNvPr>
          <p:cNvSpPr/>
          <p:nvPr userDrawn="1"/>
        </p:nvSpPr>
        <p:spPr>
          <a:xfrm>
            <a:off x="8077200" y="4225925"/>
            <a:ext cx="60325" cy="61913"/>
          </a:xfrm>
          <a:prstGeom prst="plus">
            <a:avLst>
              <a:gd name="adj" fmla="val 41536"/>
            </a:avLst>
          </a:prstGeom>
          <a:solidFill>
            <a:schemeClr val="accent1"/>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sp>
        <p:nvSpPr>
          <p:cNvPr id="453" name="Kreuz 569">
            <a:extLst>
              <a:ext uri="{FF2B5EF4-FFF2-40B4-BE49-F238E27FC236}">
                <a16:creationId xmlns:a16="http://schemas.microsoft.com/office/drawing/2014/main" id="{2894E893-A7A4-480E-9E6E-995DB416E0E4}"/>
              </a:ext>
            </a:extLst>
          </p:cNvPr>
          <p:cNvSpPr/>
          <p:nvPr userDrawn="1"/>
        </p:nvSpPr>
        <p:spPr>
          <a:xfrm>
            <a:off x="7732713" y="3949700"/>
            <a:ext cx="60325" cy="61913"/>
          </a:xfrm>
          <a:prstGeom prst="plus">
            <a:avLst>
              <a:gd name="adj" fmla="val 41536"/>
            </a:avLst>
          </a:prstGeom>
          <a:solidFill>
            <a:schemeClr val="accent1"/>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lIns="96596" tIns="96596" rIns="96596" bIns="96596"/>
          <a:lstStyle/>
          <a:p>
            <a:pPr eaLnBrk="1" fontAlgn="auto" hangingPunct="1">
              <a:spcBef>
                <a:spcPts val="0"/>
              </a:spcBef>
              <a:spcAft>
                <a:spcPts val="0"/>
              </a:spcAft>
              <a:defRPr/>
            </a:pPr>
            <a:endParaRPr lang="en-US" sz="1610" dirty="0">
              <a:solidFill>
                <a:schemeClr val="bg1"/>
              </a:solidFill>
              <a:ea typeface="Nokia Pure Text Light" panose="020B0403020202020204" pitchFamily="34" charset="0"/>
            </a:endParaRPr>
          </a:p>
        </p:txBody>
      </p:sp>
      <p:cxnSp>
        <p:nvCxnSpPr>
          <p:cNvPr id="454" name="Gerader Verbinder 528">
            <a:extLst>
              <a:ext uri="{FF2B5EF4-FFF2-40B4-BE49-F238E27FC236}">
                <a16:creationId xmlns:a16="http://schemas.microsoft.com/office/drawing/2014/main" id="{B0D0E6DD-DC98-4935-8B8A-571385357D77}"/>
              </a:ext>
            </a:extLst>
          </p:cNvPr>
          <p:cNvCxnSpPr>
            <a:cxnSpLocks/>
          </p:cNvCxnSpPr>
          <p:nvPr userDrawn="1"/>
        </p:nvCxnSpPr>
        <p:spPr>
          <a:xfrm>
            <a:off x="-3175" y="3541713"/>
            <a:ext cx="12196763" cy="0"/>
          </a:xfrm>
          <a:prstGeom prst="line">
            <a:avLst/>
          </a:prstGeom>
          <a:solidFill>
            <a:schemeClr val="tx2"/>
          </a:solidFill>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455" name="Rechteck 522">
            <a:extLst>
              <a:ext uri="{FF2B5EF4-FFF2-40B4-BE49-F238E27FC236}">
                <a16:creationId xmlns:a16="http://schemas.microsoft.com/office/drawing/2014/main" id="{2CCF076C-A72D-4DCB-8EEB-11EAAE6E45BA}"/>
              </a:ext>
            </a:extLst>
          </p:cNvPr>
          <p:cNvSpPr>
            <a:spLocks/>
          </p:cNvSpPr>
          <p:nvPr userDrawn="1"/>
        </p:nvSpPr>
        <p:spPr>
          <a:xfrm>
            <a:off x="655638" y="1319213"/>
            <a:ext cx="1411287" cy="504825"/>
          </a:xfrm>
          <a:prstGeom prst="rect">
            <a:avLst/>
          </a:prstGeom>
        </p:spPr>
        <p:txBody>
          <a:bodyPr wrap="none">
            <a:spAutoFit/>
          </a:bodyPr>
          <a:lstStyle/>
          <a:p>
            <a:pPr algn="r" eaLnBrk="1" fontAlgn="auto" hangingPunct="1">
              <a:spcBef>
                <a:spcPts val="0"/>
              </a:spcBef>
              <a:spcAft>
                <a:spcPts val="0"/>
              </a:spcAft>
              <a:defRPr/>
            </a:pPr>
            <a:r>
              <a:rPr lang="en-US" sz="2683" dirty="0">
                <a:solidFill>
                  <a:schemeClr val="accent1"/>
                </a:solidFill>
                <a:latin typeface="Nokia Pure Headline Ultra Light" panose="020B0204040602060303" pitchFamily="34" charset="0"/>
              </a:rPr>
              <a:t>Powerful</a:t>
            </a:r>
          </a:p>
        </p:txBody>
      </p:sp>
      <p:sp>
        <p:nvSpPr>
          <p:cNvPr id="456" name="Rechteck 523">
            <a:extLst>
              <a:ext uri="{FF2B5EF4-FFF2-40B4-BE49-F238E27FC236}">
                <a16:creationId xmlns:a16="http://schemas.microsoft.com/office/drawing/2014/main" id="{CFE3771F-1B23-46F1-A720-3ABC47D59B31}"/>
              </a:ext>
            </a:extLst>
          </p:cNvPr>
          <p:cNvSpPr>
            <a:spLocks/>
          </p:cNvSpPr>
          <p:nvPr userDrawn="1"/>
        </p:nvSpPr>
        <p:spPr>
          <a:xfrm>
            <a:off x="8715375" y="1687513"/>
            <a:ext cx="1209675" cy="504825"/>
          </a:xfrm>
          <a:prstGeom prst="rect">
            <a:avLst/>
          </a:prstGeom>
        </p:spPr>
        <p:txBody>
          <a:bodyPr wrap="none">
            <a:spAutoFit/>
          </a:bodyPr>
          <a:lstStyle/>
          <a:p>
            <a:pPr algn="r" eaLnBrk="1" fontAlgn="auto" hangingPunct="1">
              <a:spcBef>
                <a:spcPts val="0"/>
              </a:spcBef>
              <a:spcAft>
                <a:spcPts val="0"/>
              </a:spcAft>
              <a:defRPr/>
            </a:pPr>
            <a:r>
              <a:rPr lang="en-US" sz="2683" dirty="0">
                <a:solidFill>
                  <a:schemeClr val="accent1"/>
                </a:solidFill>
                <a:latin typeface="Nokia Pure Headline Ultra Light" panose="020B0204040602060303" pitchFamily="34" charset="0"/>
              </a:rPr>
              <a:t>Flexible</a:t>
            </a:r>
          </a:p>
        </p:txBody>
      </p:sp>
      <p:sp>
        <p:nvSpPr>
          <p:cNvPr id="457" name="Rechteck 523">
            <a:extLst>
              <a:ext uri="{FF2B5EF4-FFF2-40B4-BE49-F238E27FC236}">
                <a16:creationId xmlns:a16="http://schemas.microsoft.com/office/drawing/2014/main" id="{DBA0E39B-EC96-4EC2-BD2A-DB0353746FF6}"/>
              </a:ext>
            </a:extLst>
          </p:cNvPr>
          <p:cNvSpPr>
            <a:spLocks/>
          </p:cNvSpPr>
          <p:nvPr userDrawn="1"/>
        </p:nvSpPr>
        <p:spPr>
          <a:xfrm>
            <a:off x="5908675" y="1133475"/>
            <a:ext cx="1552575" cy="506413"/>
          </a:xfrm>
          <a:prstGeom prst="rect">
            <a:avLst/>
          </a:prstGeom>
        </p:spPr>
        <p:txBody>
          <a:bodyPr wrap="none">
            <a:spAutoFit/>
          </a:bodyPr>
          <a:lstStyle/>
          <a:p>
            <a:pPr algn="r" eaLnBrk="1" fontAlgn="auto" hangingPunct="1">
              <a:spcBef>
                <a:spcPts val="0"/>
              </a:spcBef>
              <a:spcAft>
                <a:spcPts val="0"/>
              </a:spcAft>
              <a:defRPr/>
            </a:pPr>
            <a:r>
              <a:rPr lang="en-US" sz="2683" dirty="0">
                <a:solidFill>
                  <a:schemeClr val="accent1"/>
                </a:solidFill>
                <a:latin typeface="Nokia Pure Headline Ultra Light" panose="020B0204040602060303" pitchFamily="34" charset="0"/>
              </a:rPr>
              <a:t>Intelligent</a:t>
            </a:r>
          </a:p>
        </p:txBody>
      </p:sp>
      <p:sp>
        <p:nvSpPr>
          <p:cNvPr id="458" name="Rechteck 523">
            <a:extLst>
              <a:ext uri="{FF2B5EF4-FFF2-40B4-BE49-F238E27FC236}">
                <a16:creationId xmlns:a16="http://schemas.microsoft.com/office/drawing/2014/main" id="{D6D96338-B97B-40D4-A0F5-9CF074A6F05A}"/>
              </a:ext>
            </a:extLst>
          </p:cNvPr>
          <p:cNvSpPr>
            <a:spLocks/>
          </p:cNvSpPr>
          <p:nvPr userDrawn="1"/>
        </p:nvSpPr>
        <p:spPr>
          <a:xfrm>
            <a:off x="3508375" y="1503363"/>
            <a:ext cx="1325563" cy="504825"/>
          </a:xfrm>
          <a:prstGeom prst="rect">
            <a:avLst/>
          </a:prstGeom>
        </p:spPr>
        <p:txBody>
          <a:bodyPr wrap="none">
            <a:spAutoFit/>
          </a:bodyPr>
          <a:lstStyle/>
          <a:p>
            <a:pPr algn="r" eaLnBrk="1" fontAlgn="auto" hangingPunct="1">
              <a:spcBef>
                <a:spcPts val="0"/>
              </a:spcBef>
              <a:spcAft>
                <a:spcPts val="0"/>
              </a:spcAft>
              <a:defRPr/>
            </a:pPr>
            <a:r>
              <a:rPr lang="en-US" sz="2683" dirty="0">
                <a:solidFill>
                  <a:schemeClr val="accent1"/>
                </a:solidFill>
                <a:latin typeface="Nokia Pure Headline Ultra Light" panose="020B0204040602060303" pitchFamily="34" charset="0"/>
              </a:rPr>
              <a:t>Efficient</a:t>
            </a:r>
          </a:p>
        </p:txBody>
      </p:sp>
      <p:grpSp>
        <p:nvGrpSpPr>
          <p:cNvPr id="459" name="Gruppieren 663">
            <a:extLst>
              <a:ext uri="{FF2B5EF4-FFF2-40B4-BE49-F238E27FC236}">
                <a16:creationId xmlns:a16="http://schemas.microsoft.com/office/drawing/2014/main" id="{21436C86-6EA9-4CA9-9118-0F4CC0E5A725}"/>
              </a:ext>
            </a:extLst>
          </p:cNvPr>
          <p:cNvGrpSpPr>
            <a:grpSpLocks noChangeAspect="1"/>
          </p:cNvGrpSpPr>
          <p:nvPr userDrawn="1"/>
        </p:nvGrpSpPr>
        <p:grpSpPr bwMode="auto">
          <a:xfrm>
            <a:off x="7081838" y="4162425"/>
            <a:ext cx="368300" cy="193675"/>
            <a:chOff x="3293718" y="2199946"/>
            <a:chExt cx="557083" cy="292233"/>
          </a:xfrm>
        </p:grpSpPr>
        <p:sp>
          <p:nvSpPr>
            <p:cNvPr id="460" name="Freihandform: Form 664">
              <a:extLst>
                <a:ext uri="{FF2B5EF4-FFF2-40B4-BE49-F238E27FC236}">
                  <a16:creationId xmlns:a16="http://schemas.microsoft.com/office/drawing/2014/main" id="{C02BCD3C-DCE1-4AA9-BED4-7DADA040D93B}"/>
                </a:ext>
              </a:extLst>
            </p:cNvPr>
            <p:cNvSpPr/>
            <p:nvPr/>
          </p:nvSpPr>
          <p:spPr>
            <a:xfrm>
              <a:off x="3293718" y="2209527"/>
              <a:ext cx="244924" cy="270676"/>
            </a:xfrm>
            <a:custGeom>
              <a:avLst/>
              <a:gdLst>
                <a:gd name="connsiteX0" fmla="*/ 134954 w 293335"/>
                <a:gd name="connsiteY0" fmla="*/ 0 h 269905"/>
                <a:gd name="connsiteX1" fmla="*/ 239090 w 293335"/>
                <a:gd name="connsiteY1" fmla="*/ 49110 h 269905"/>
                <a:gd name="connsiteX2" fmla="*/ 245109 w 293335"/>
                <a:gd name="connsiteY2" fmla="*/ 59030 h 269905"/>
                <a:gd name="connsiteX3" fmla="*/ 230035 w 293335"/>
                <a:gd name="connsiteY3" fmla="*/ 69193 h 269905"/>
                <a:gd name="connsiteX4" fmla="*/ 215751 w 293335"/>
                <a:gd name="connsiteY4" fmla="*/ 103677 h 269905"/>
                <a:gd name="connsiteX5" fmla="*/ 264519 w 293335"/>
                <a:gd name="connsiteY5" fmla="*/ 152445 h 269905"/>
                <a:gd name="connsiteX6" fmla="*/ 283502 w 293335"/>
                <a:gd name="connsiteY6" fmla="*/ 148613 h 269905"/>
                <a:gd name="connsiteX7" fmla="*/ 283932 w 293335"/>
                <a:gd name="connsiteY7" fmla="*/ 148323 h 269905"/>
                <a:gd name="connsiteX8" fmla="*/ 287257 w 293335"/>
                <a:gd name="connsiteY8" fmla="*/ 157306 h 269905"/>
                <a:gd name="connsiteX9" fmla="*/ 293335 w 293335"/>
                <a:gd name="connsiteY9" fmla="*/ 175246 h 269905"/>
                <a:gd name="connsiteX10" fmla="*/ 220796 w 293335"/>
                <a:gd name="connsiteY10" fmla="*/ 239089 h 269905"/>
                <a:gd name="connsiteX11" fmla="*/ 134954 w 293335"/>
                <a:gd name="connsiteY11" fmla="*/ 269905 h 269905"/>
                <a:gd name="connsiteX12" fmla="*/ 0 w 293335"/>
                <a:gd name="connsiteY12" fmla="*/ 134953 h 269905"/>
                <a:gd name="connsiteX13" fmla="*/ 134954 w 293335"/>
                <a:gd name="connsiteY13" fmla="*/ 0 h 269905"/>
                <a:gd name="connsiteX0" fmla="*/ 264519 w 307191"/>
                <a:gd name="connsiteY0" fmla="*/ 152445 h 269905"/>
                <a:gd name="connsiteX1" fmla="*/ 283502 w 307191"/>
                <a:gd name="connsiteY1" fmla="*/ 148613 h 269905"/>
                <a:gd name="connsiteX2" fmla="*/ 283932 w 307191"/>
                <a:gd name="connsiteY2" fmla="*/ 148323 h 269905"/>
                <a:gd name="connsiteX3" fmla="*/ 287257 w 307191"/>
                <a:gd name="connsiteY3" fmla="*/ 157306 h 269905"/>
                <a:gd name="connsiteX4" fmla="*/ 293335 w 307191"/>
                <a:gd name="connsiteY4" fmla="*/ 175246 h 269905"/>
                <a:gd name="connsiteX5" fmla="*/ 220796 w 307191"/>
                <a:gd name="connsiteY5" fmla="*/ 239089 h 269905"/>
                <a:gd name="connsiteX6" fmla="*/ 134954 w 307191"/>
                <a:gd name="connsiteY6" fmla="*/ 269905 h 269905"/>
                <a:gd name="connsiteX7" fmla="*/ 0 w 307191"/>
                <a:gd name="connsiteY7" fmla="*/ 134953 h 269905"/>
                <a:gd name="connsiteX8" fmla="*/ 134954 w 307191"/>
                <a:gd name="connsiteY8" fmla="*/ 0 h 269905"/>
                <a:gd name="connsiteX9" fmla="*/ 239090 w 307191"/>
                <a:gd name="connsiteY9" fmla="*/ 49110 h 269905"/>
                <a:gd name="connsiteX10" fmla="*/ 245109 w 307191"/>
                <a:gd name="connsiteY10" fmla="*/ 59030 h 269905"/>
                <a:gd name="connsiteX11" fmla="*/ 230035 w 307191"/>
                <a:gd name="connsiteY11" fmla="*/ 69193 h 269905"/>
                <a:gd name="connsiteX12" fmla="*/ 307191 w 307191"/>
                <a:gd name="connsiteY12" fmla="*/ 195117 h 269905"/>
                <a:gd name="connsiteX0" fmla="*/ 264519 w 307191"/>
                <a:gd name="connsiteY0" fmla="*/ 152445 h 269905"/>
                <a:gd name="connsiteX1" fmla="*/ 283502 w 307191"/>
                <a:gd name="connsiteY1" fmla="*/ 148613 h 269905"/>
                <a:gd name="connsiteX2" fmla="*/ 283932 w 307191"/>
                <a:gd name="connsiteY2" fmla="*/ 148323 h 269905"/>
                <a:gd name="connsiteX3" fmla="*/ 287257 w 307191"/>
                <a:gd name="connsiteY3" fmla="*/ 157306 h 269905"/>
                <a:gd name="connsiteX4" fmla="*/ 293335 w 307191"/>
                <a:gd name="connsiteY4" fmla="*/ 175246 h 269905"/>
                <a:gd name="connsiteX5" fmla="*/ 220796 w 307191"/>
                <a:gd name="connsiteY5" fmla="*/ 239089 h 269905"/>
                <a:gd name="connsiteX6" fmla="*/ 134954 w 307191"/>
                <a:gd name="connsiteY6" fmla="*/ 269905 h 269905"/>
                <a:gd name="connsiteX7" fmla="*/ 0 w 307191"/>
                <a:gd name="connsiteY7" fmla="*/ 134953 h 269905"/>
                <a:gd name="connsiteX8" fmla="*/ 134954 w 307191"/>
                <a:gd name="connsiteY8" fmla="*/ 0 h 269905"/>
                <a:gd name="connsiteX9" fmla="*/ 239090 w 307191"/>
                <a:gd name="connsiteY9" fmla="*/ 49110 h 269905"/>
                <a:gd name="connsiteX10" fmla="*/ 245109 w 307191"/>
                <a:gd name="connsiteY10" fmla="*/ 59030 h 269905"/>
                <a:gd name="connsiteX11" fmla="*/ 307191 w 307191"/>
                <a:gd name="connsiteY11" fmla="*/ 195117 h 269905"/>
                <a:gd name="connsiteX0" fmla="*/ 283502 w 307191"/>
                <a:gd name="connsiteY0" fmla="*/ 148613 h 269905"/>
                <a:gd name="connsiteX1" fmla="*/ 283932 w 307191"/>
                <a:gd name="connsiteY1" fmla="*/ 148323 h 269905"/>
                <a:gd name="connsiteX2" fmla="*/ 287257 w 307191"/>
                <a:gd name="connsiteY2" fmla="*/ 157306 h 269905"/>
                <a:gd name="connsiteX3" fmla="*/ 293335 w 307191"/>
                <a:gd name="connsiteY3" fmla="*/ 175246 h 269905"/>
                <a:gd name="connsiteX4" fmla="*/ 220796 w 307191"/>
                <a:gd name="connsiteY4" fmla="*/ 239089 h 269905"/>
                <a:gd name="connsiteX5" fmla="*/ 134954 w 307191"/>
                <a:gd name="connsiteY5" fmla="*/ 269905 h 269905"/>
                <a:gd name="connsiteX6" fmla="*/ 0 w 307191"/>
                <a:gd name="connsiteY6" fmla="*/ 134953 h 269905"/>
                <a:gd name="connsiteX7" fmla="*/ 134954 w 307191"/>
                <a:gd name="connsiteY7" fmla="*/ 0 h 269905"/>
                <a:gd name="connsiteX8" fmla="*/ 239090 w 307191"/>
                <a:gd name="connsiteY8" fmla="*/ 49110 h 269905"/>
                <a:gd name="connsiteX9" fmla="*/ 245109 w 307191"/>
                <a:gd name="connsiteY9" fmla="*/ 59030 h 269905"/>
                <a:gd name="connsiteX10" fmla="*/ 307191 w 307191"/>
                <a:gd name="connsiteY10" fmla="*/ 195117 h 269905"/>
                <a:gd name="connsiteX0" fmla="*/ 283502 w 307191"/>
                <a:gd name="connsiteY0" fmla="*/ 148613 h 269905"/>
                <a:gd name="connsiteX1" fmla="*/ 283932 w 307191"/>
                <a:gd name="connsiteY1" fmla="*/ 148323 h 269905"/>
                <a:gd name="connsiteX2" fmla="*/ 293335 w 307191"/>
                <a:gd name="connsiteY2" fmla="*/ 175246 h 269905"/>
                <a:gd name="connsiteX3" fmla="*/ 220796 w 307191"/>
                <a:gd name="connsiteY3" fmla="*/ 239089 h 269905"/>
                <a:gd name="connsiteX4" fmla="*/ 134954 w 307191"/>
                <a:gd name="connsiteY4" fmla="*/ 269905 h 269905"/>
                <a:gd name="connsiteX5" fmla="*/ 0 w 307191"/>
                <a:gd name="connsiteY5" fmla="*/ 134953 h 269905"/>
                <a:gd name="connsiteX6" fmla="*/ 134954 w 307191"/>
                <a:gd name="connsiteY6" fmla="*/ 0 h 269905"/>
                <a:gd name="connsiteX7" fmla="*/ 239090 w 307191"/>
                <a:gd name="connsiteY7" fmla="*/ 49110 h 269905"/>
                <a:gd name="connsiteX8" fmla="*/ 245109 w 307191"/>
                <a:gd name="connsiteY8" fmla="*/ 59030 h 269905"/>
                <a:gd name="connsiteX9" fmla="*/ 307191 w 307191"/>
                <a:gd name="connsiteY9" fmla="*/ 195117 h 269905"/>
                <a:gd name="connsiteX0" fmla="*/ 283502 w 307191"/>
                <a:gd name="connsiteY0" fmla="*/ 148613 h 269905"/>
                <a:gd name="connsiteX1" fmla="*/ 293335 w 307191"/>
                <a:gd name="connsiteY1" fmla="*/ 175246 h 269905"/>
                <a:gd name="connsiteX2" fmla="*/ 220796 w 307191"/>
                <a:gd name="connsiteY2" fmla="*/ 239089 h 269905"/>
                <a:gd name="connsiteX3" fmla="*/ 134954 w 307191"/>
                <a:gd name="connsiteY3" fmla="*/ 269905 h 269905"/>
                <a:gd name="connsiteX4" fmla="*/ 0 w 307191"/>
                <a:gd name="connsiteY4" fmla="*/ 134953 h 269905"/>
                <a:gd name="connsiteX5" fmla="*/ 134954 w 307191"/>
                <a:gd name="connsiteY5" fmla="*/ 0 h 269905"/>
                <a:gd name="connsiteX6" fmla="*/ 239090 w 307191"/>
                <a:gd name="connsiteY6" fmla="*/ 49110 h 269905"/>
                <a:gd name="connsiteX7" fmla="*/ 245109 w 307191"/>
                <a:gd name="connsiteY7" fmla="*/ 59030 h 269905"/>
                <a:gd name="connsiteX8" fmla="*/ 307191 w 307191"/>
                <a:gd name="connsiteY8" fmla="*/ 195117 h 269905"/>
                <a:gd name="connsiteX0" fmla="*/ 293335 w 307191"/>
                <a:gd name="connsiteY0" fmla="*/ 175246 h 269905"/>
                <a:gd name="connsiteX1" fmla="*/ 220796 w 307191"/>
                <a:gd name="connsiteY1" fmla="*/ 239089 h 269905"/>
                <a:gd name="connsiteX2" fmla="*/ 134954 w 307191"/>
                <a:gd name="connsiteY2" fmla="*/ 269905 h 269905"/>
                <a:gd name="connsiteX3" fmla="*/ 0 w 307191"/>
                <a:gd name="connsiteY3" fmla="*/ 134953 h 269905"/>
                <a:gd name="connsiteX4" fmla="*/ 134954 w 307191"/>
                <a:gd name="connsiteY4" fmla="*/ 0 h 269905"/>
                <a:gd name="connsiteX5" fmla="*/ 239090 w 307191"/>
                <a:gd name="connsiteY5" fmla="*/ 49110 h 269905"/>
                <a:gd name="connsiteX6" fmla="*/ 245109 w 307191"/>
                <a:gd name="connsiteY6" fmla="*/ 59030 h 269905"/>
                <a:gd name="connsiteX7" fmla="*/ 307191 w 307191"/>
                <a:gd name="connsiteY7" fmla="*/ 195117 h 269905"/>
                <a:gd name="connsiteX0" fmla="*/ 293335 w 293335"/>
                <a:gd name="connsiteY0" fmla="*/ 175246 h 269905"/>
                <a:gd name="connsiteX1" fmla="*/ 220796 w 293335"/>
                <a:gd name="connsiteY1" fmla="*/ 239089 h 269905"/>
                <a:gd name="connsiteX2" fmla="*/ 134954 w 293335"/>
                <a:gd name="connsiteY2" fmla="*/ 269905 h 269905"/>
                <a:gd name="connsiteX3" fmla="*/ 0 w 293335"/>
                <a:gd name="connsiteY3" fmla="*/ 134953 h 269905"/>
                <a:gd name="connsiteX4" fmla="*/ 134954 w 293335"/>
                <a:gd name="connsiteY4" fmla="*/ 0 h 269905"/>
                <a:gd name="connsiteX5" fmla="*/ 239090 w 293335"/>
                <a:gd name="connsiteY5" fmla="*/ 49110 h 269905"/>
                <a:gd name="connsiteX6" fmla="*/ 245109 w 293335"/>
                <a:gd name="connsiteY6" fmla="*/ 59030 h 269905"/>
                <a:gd name="connsiteX0" fmla="*/ 220796 w 245109"/>
                <a:gd name="connsiteY0" fmla="*/ 239089 h 269905"/>
                <a:gd name="connsiteX1" fmla="*/ 134954 w 245109"/>
                <a:gd name="connsiteY1" fmla="*/ 269905 h 269905"/>
                <a:gd name="connsiteX2" fmla="*/ 0 w 245109"/>
                <a:gd name="connsiteY2" fmla="*/ 134953 h 269905"/>
                <a:gd name="connsiteX3" fmla="*/ 134954 w 245109"/>
                <a:gd name="connsiteY3" fmla="*/ 0 h 269905"/>
                <a:gd name="connsiteX4" fmla="*/ 239090 w 245109"/>
                <a:gd name="connsiteY4" fmla="*/ 49110 h 269905"/>
                <a:gd name="connsiteX5" fmla="*/ 245109 w 245109"/>
                <a:gd name="connsiteY5" fmla="*/ 59030 h 26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109" h="269905">
                  <a:moveTo>
                    <a:pt x="220796" y="239089"/>
                  </a:moveTo>
                  <a:cubicBezTo>
                    <a:pt x="197469" y="258340"/>
                    <a:pt x="167562" y="269905"/>
                    <a:pt x="134954" y="269905"/>
                  </a:cubicBezTo>
                  <a:cubicBezTo>
                    <a:pt x="60421" y="269905"/>
                    <a:pt x="0" y="209485"/>
                    <a:pt x="0" y="134953"/>
                  </a:cubicBezTo>
                  <a:cubicBezTo>
                    <a:pt x="0" y="60420"/>
                    <a:pt x="60421" y="0"/>
                    <a:pt x="134954" y="0"/>
                  </a:cubicBezTo>
                  <a:cubicBezTo>
                    <a:pt x="176878" y="0"/>
                    <a:pt x="214338" y="19118"/>
                    <a:pt x="239090" y="49110"/>
                  </a:cubicBezTo>
                  <a:lnTo>
                    <a:pt x="245109" y="59030"/>
                  </a:lnTo>
                </a:path>
              </a:pathLst>
            </a:custGeom>
            <a:noFill/>
            <a:ln w="8001">
              <a:solidFill>
                <a:schemeClr val="tx2"/>
              </a:solidFill>
            </a:ln>
          </p:spPr>
          <p:txBody>
            <a:bodyPr anchor="ctr"/>
            <a:lstStyle/>
            <a:p>
              <a:pPr algn="ctr" eaLnBrk="1" fontAlgn="auto" hangingPunct="1">
                <a:spcBef>
                  <a:spcPts val="0"/>
                </a:spcBef>
                <a:spcAft>
                  <a:spcPts val="0"/>
                </a:spcAft>
                <a:defRPr/>
              </a:pPr>
              <a:endParaRPr lang="en-US" sz="1601" dirty="0">
                <a:latin typeface="+mn-lt"/>
              </a:endParaRPr>
            </a:p>
          </p:txBody>
        </p:sp>
        <p:sp>
          <p:nvSpPr>
            <p:cNvPr id="461" name="Freihandform: Form 665">
              <a:extLst>
                <a:ext uri="{FF2B5EF4-FFF2-40B4-BE49-F238E27FC236}">
                  <a16:creationId xmlns:a16="http://schemas.microsoft.com/office/drawing/2014/main" id="{B98A9EA8-5D6B-40C7-988B-53DD69B962E5}"/>
                </a:ext>
              </a:extLst>
            </p:cNvPr>
            <p:cNvSpPr/>
            <p:nvPr/>
          </p:nvSpPr>
          <p:spPr>
            <a:xfrm flipH="1" flipV="1">
              <a:off x="3586667" y="2209527"/>
              <a:ext cx="264134" cy="270676"/>
            </a:xfrm>
            <a:custGeom>
              <a:avLst/>
              <a:gdLst>
                <a:gd name="connsiteX0" fmla="*/ 2119313 w 4085027"/>
                <a:gd name="connsiteY0" fmla="*/ 0 h 4238626"/>
                <a:gd name="connsiteX1" fmla="*/ 4072080 w 4085027"/>
                <a:gd name="connsiteY1" fmla="*/ 1294381 h 4238626"/>
                <a:gd name="connsiteX2" fmla="*/ 4085027 w 4085027"/>
                <a:gd name="connsiteY2" fmla="*/ 1329754 h 4238626"/>
                <a:gd name="connsiteX3" fmla="*/ 3051430 w 4085027"/>
                <a:gd name="connsiteY3" fmla="*/ 3272257 h 4238626"/>
                <a:gd name="connsiteX4" fmla="*/ 3492801 w 4085027"/>
                <a:gd name="connsiteY4" fmla="*/ 3731585 h 4238626"/>
                <a:gd name="connsiteX5" fmla="*/ 3467393 w 4085027"/>
                <a:gd name="connsiteY5" fmla="*/ 3754678 h 4238626"/>
                <a:gd name="connsiteX6" fmla="*/ 2119313 w 4085027"/>
                <a:gd name="connsiteY6" fmla="*/ 4238626 h 4238626"/>
                <a:gd name="connsiteX7" fmla="*/ 0 w 4085027"/>
                <a:gd name="connsiteY7" fmla="*/ 2119313 h 4238626"/>
                <a:gd name="connsiteX8" fmla="*/ 2119313 w 4085027"/>
                <a:gd name="connsiteY8" fmla="*/ 0 h 4238626"/>
                <a:gd name="connsiteX0" fmla="*/ 2119313 w 4085027"/>
                <a:gd name="connsiteY0" fmla="*/ 0 h 4238626"/>
                <a:gd name="connsiteX1" fmla="*/ 4072080 w 4085027"/>
                <a:gd name="connsiteY1" fmla="*/ 1294381 h 4238626"/>
                <a:gd name="connsiteX2" fmla="*/ 4085027 w 4085027"/>
                <a:gd name="connsiteY2" fmla="*/ 1329754 h 4238626"/>
                <a:gd name="connsiteX3" fmla="*/ 3622929 w 4085027"/>
                <a:gd name="connsiteY3" fmla="*/ 1768476 h 4238626"/>
                <a:gd name="connsiteX4" fmla="*/ 3051430 w 4085027"/>
                <a:gd name="connsiteY4" fmla="*/ 3272257 h 4238626"/>
                <a:gd name="connsiteX5" fmla="*/ 3492801 w 4085027"/>
                <a:gd name="connsiteY5" fmla="*/ 3731585 h 4238626"/>
                <a:gd name="connsiteX6" fmla="*/ 3467393 w 4085027"/>
                <a:gd name="connsiteY6" fmla="*/ 3754678 h 4238626"/>
                <a:gd name="connsiteX7" fmla="*/ 2119313 w 4085027"/>
                <a:gd name="connsiteY7" fmla="*/ 4238626 h 4238626"/>
                <a:gd name="connsiteX8" fmla="*/ 0 w 4085027"/>
                <a:gd name="connsiteY8" fmla="*/ 2119313 h 4238626"/>
                <a:gd name="connsiteX9" fmla="*/ 2119313 w 4085027"/>
                <a:gd name="connsiteY9" fmla="*/ 0 h 4238626"/>
                <a:gd name="connsiteX0" fmla="*/ 2119313 w 4085027"/>
                <a:gd name="connsiteY0" fmla="*/ 0 h 4238626"/>
                <a:gd name="connsiteX1" fmla="*/ 4072080 w 4085027"/>
                <a:gd name="connsiteY1" fmla="*/ 1294381 h 4238626"/>
                <a:gd name="connsiteX2" fmla="*/ 4085027 w 4085027"/>
                <a:gd name="connsiteY2" fmla="*/ 1329754 h 4238626"/>
                <a:gd name="connsiteX3" fmla="*/ 3622929 w 4085027"/>
                <a:gd name="connsiteY3" fmla="*/ 1768476 h 4238626"/>
                <a:gd name="connsiteX4" fmla="*/ 3235579 w 4085027"/>
                <a:gd name="connsiteY4" fmla="*/ 2168526 h 4238626"/>
                <a:gd name="connsiteX5" fmla="*/ 3051430 w 4085027"/>
                <a:gd name="connsiteY5" fmla="*/ 3272257 h 4238626"/>
                <a:gd name="connsiteX6" fmla="*/ 3492801 w 4085027"/>
                <a:gd name="connsiteY6" fmla="*/ 3731585 h 4238626"/>
                <a:gd name="connsiteX7" fmla="*/ 3467393 w 4085027"/>
                <a:gd name="connsiteY7" fmla="*/ 3754678 h 4238626"/>
                <a:gd name="connsiteX8" fmla="*/ 2119313 w 4085027"/>
                <a:gd name="connsiteY8" fmla="*/ 4238626 h 4238626"/>
                <a:gd name="connsiteX9" fmla="*/ 0 w 4085027"/>
                <a:gd name="connsiteY9" fmla="*/ 2119313 h 4238626"/>
                <a:gd name="connsiteX10" fmla="*/ 2119313 w 4085027"/>
                <a:gd name="connsiteY10" fmla="*/ 0 h 4238626"/>
                <a:gd name="connsiteX0" fmla="*/ 3235579 w 4085027"/>
                <a:gd name="connsiteY0" fmla="*/ 2168526 h 4238626"/>
                <a:gd name="connsiteX1" fmla="*/ 3051430 w 4085027"/>
                <a:gd name="connsiteY1" fmla="*/ 3272257 h 4238626"/>
                <a:gd name="connsiteX2" fmla="*/ 3492801 w 4085027"/>
                <a:gd name="connsiteY2" fmla="*/ 3731585 h 4238626"/>
                <a:gd name="connsiteX3" fmla="*/ 3467393 w 4085027"/>
                <a:gd name="connsiteY3" fmla="*/ 3754678 h 4238626"/>
                <a:gd name="connsiteX4" fmla="*/ 2119313 w 4085027"/>
                <a:gd name="connsiteY4" fmla="*/ 4238626 h 4238626"/>
                <a:gd name="connsiteX5" fmla="*/ 0 w 4085027"/>
                <a:gd name="connsiteY5" fmla="*/ 2119313 h 4238626"/>
                <a:gd name="connsiteX6" fmla="*/ 2119313 w 4085027"/>
                <a:gd name="connsiteY6" fmla="*/ 0 h 4238626"/>
                <a:gd name="connsiteX7" fmla="*/ 4072080 w 4085027"/>
                <a:gd name="connsiteY7" fmla="*/ 1294381 h 4238626"/>
                <a:gd name="connsiteX8" fmla="*/ 4085027 w 4085027"/>
                <a:gd name="connsiteY8" fmla="*/ 1329754 h 4238626"/>
                <a:gd name="connsiteX9" fmla="*/ 3714369 w 4085027"/>
                <a:gd name="connsiteY9" fmla="*/ 1859916 h 4238626"/>
                <a:gd name="connsiteX0" fmla="*/ 3235579 w 4085027"/>
                <a:gd name="connsiteY0" fmla="*/ 2168526 h 4238626"/>
                <a:gd name="connsiteX1" fmla="*/ 2899030 w 4085027"/>
                <a:gd name="connsiteY1" fmla="*/ 3119857 h 4238626"/>
                <a:gd name="connsiteX2" fmla="*/ 3492801 w 4085027"/>
                <a:gd name="connsiteY2" fmla="*/ 3731585 h 4238626"/>
                <a:gd name="connsiteX3" fmla="*/ 3467393 w 4085027"/>
                <a:gd name="connsiteY3" fmla="*/ 3754678 h 4238626"/>
                <a:gd name="connsiteX4" fmla="*/ 2119313 w 4085027"/>
                <a:gd name="connsiteY4" fmla="*/ 4238626 h 4238626"/>
                <a:gd name="connsiteX5" fmla="*/ 0 w 4085027"/>
                <a:gd name="connsiteY5" fmla="*/ 2119313 h 4238626"/>
                <a:gd name="connsiteX6" fmla="*/ 2119313 w 4085027"/>
                <a:gd name="connsiteY6" fmla="*/ 0 h 4238626"/>
                <a:gd name="connsiteX7" fmla="*/ 4072080 w 4085027"/>
                <a:gd name="connsiteY7" fmla="*/ 1294381 h 4238626"/>
                <a:gd name="connsiteX8" fmla="*/ 4085027 w 4085027"/>
                <a:gd name="connsiteY8" fmla="*/ 1329754 h 4238626"/>
                <a:gd name="connsiteX9" fmla="*/ 3714369 w 4085027"/>
                <a:gd name="connsiteY9" fmla="*/ 1859916 h 4238626"/>
                <a:gd name="connsiteX0" fmla="*/ 4054729 w 4085027"/>
                <a:gd name="connsiteY0" fmla="*/ 4232276 h 4238626"/>
                <a:gd name="connsiteX1" fmla="*/ 2899030 w 4085027"/>
                <a:gd name="connsiteY1" fmla="*/ 3119857 h 4238626"/>
                <a:gd name="connsiteX2" fmla="*/ 3492801 w 4085027"/>
                <a:gd name="connsiteY2" fmla="*/ 3731585 h 4238626"/>
                <a:gd name="connsiteX3" fmla="*/ 3467393 w 4085027"/>
                <a:gd name="connsiteY3" fmla="*/ 3754678 h 4238626"/>
                <a:gd name="connsiteX4" fmla="*/ 2119313 w 4085027"/>
                <a:gd name="connsiteY4" fmla="*/ 4238626 h 4238626"/>
                <a:gd name="connsiteX5" fmla="*/ 0 w 4085027"/>
                <a:gd name="connsiteY5" fmla="*/ 2119313 h 4238626"/>
                <a:gd name="connsiteX6" fmla="*/ 2119313 w 4085027"/>
                <a:gd name="connsiteY6" fmla="*/ 0 h 4238626"/>
                <a:gd name="connsiteX7" fmla="*/ 4072080 w 4085027"/>
                <a:gd name="connsiteY7" fmla="*/ 1294381 h 4238626"/>
                <a:gd name="connsiteX8" fmla="*/ 4085027 w 4085027"/>
                <a:gd name="connsiteY8" fmla="*/ 1329754 h 4238626"/>
                <a:gd name="connsiteX9" fmla="*/ 3714369 w 4085027"/>
                <a:gd name="connsiteY9" fmla="*/ 1859916 h 4238626"/>
                <a:gd name="connsiteX0" fmla="*/ 4054729 w 4092420"/>
                <a:gd name="connsiteY0" fmla="*/ 4232276 h 4238626"/>
                <a:gd name="connsiteX1" fmla="*/ 4042029 w 4092420"/>
                <a:gd name="connsiteY1" fmla="*/ 3082926 h 4238626"/>
                <a:gd name="connsiteX2" fmla="*/ 2899030 w 4092420"/>
                <a:gd name="connsiteY2" fmla="*/ 3119857 h 4238626"/>
                <a:gd name="connsiteX3" fmla="*/ 3492801 w 4092420"/>
                <a:gd name="connsiteY3" fmla="*/ 3731585 h 4238626"/>
                <a:gd name="connsiteX4" fmla="*/ 3467393 w 4092420"/>
                <a:gd name="connsiteY4" fmla="*/ 3754678 h 4238626"/>
                <a:gd name="connsiteX5" fmla="*/ 2119313 w 4092420"/>
                <a:gd name="connsiteY5" fmla="*/ 4238626 h 4238626"/>
                <a:gd name="connsiteX6" fmla="*/ 0 w 4092420"/>
                <a:gd name="connsiteY6" fmla="*/ 2119313 h 4238626"/>
                <a:gd name="connsiteX7" fmla="*/ 2119313 w 4092420"/>
                <a:gd name="connsiteY7" fmla="*/ 0 h 4238626"/>
                <a:gd name="connsiteX8" fmla="*/ 4072080 w 4092420"/>
                <a:gd name="connsiteY8" fmla="*/ 1294381 h 4238626"/>
                <a:gd name="connsiteX9" fmla="*/ 4085027 w 4092420"/>
                <a:gd name="connsiteY9" fmla="*/ 1329754 h 4238626"/>
                <a:gd name="connsiteX10" fmla="*/ 3714369 w 4092420"/>
                <a:gd name="connsiteY10" fmla="*/ 1859916 h 4238626"/>
                <a:gd name="connsiteX0" fmla="*/ 4054729 w 4085027"/>
                <a:gd name="connsiteY0" fmla="*/ 4232276 h 4238626"/>
                <a:gd name="connsiteX1" fmla="*/ 4003929 w 4085027"/>
                <a:gd name="connsiteY1" fmla="*/ 3114676 h 4238626"/>
                <a:gd name="connsiteX2" fmla="*/ 2899030 w 4085027"/>
                <a:gd name="connsiteY2" fmla="*/ 3119857 h 4238626"/>
                <a:gd name="connsiteX3" fmla="*/ 3492801 w 4085027"/>
                <a:gd name="connsiteY3" fmla="*/ 3731585 h 4238626"/>
                <a:gd name="connsiteX4" fmla="*/ 3467393 w 4085027"/>
                <a:gd name="connsiteY4" fmla="*/ 3754678 h 4238626"/>
                <a:gd name="connsiteX5" fmla="*/ 2119313 w 4085027"/>
                <a:gd name="connsiteY5" fmla="*/ 4238626 h 4238626"/>
                <a:gd name="connsiteX6" fmla="*/ 0 w 4085027"/>
                <a:gd name="connsiteY6" fmla="*/ 2119313 h 4238626"/>
                <a:gd name="connsiteX7" fmla="*/ 2119313 w 4085027"/>
                <a:gd name="connsiteY7" fmla="*/ 0 h 4238626"/>
                <a:gd name="connsiteX8" fmla="*/ 4072080 w 4085027"/>
                <a:gd name="connsiteY8" fmla="*/ 1294381 h 4238626"/>
                <a:gd name="connsiteX9" fmla="*/ 4085027 w 4085027"/>
                <a:gd name="connsiteY9" fmla="*/ 1329754 h 4238626"/>
                <a:gd name="connsiteX10" fmla="*/ 3714369 w 4085027"/>
                <a:gd name="connsiteY10" fmla="*/ 1859916 h 4238626"/>
                <a:gd name="connsiteX0" fmla="*/ 4054729 w 4085027"/>
                <a:gd name="connsiteY0" fmla="*/ 4232276 h 4238626"/>
                <a:gd name="connsiteX1" fmla="*/ 4003929 w 4085027"/>
                <a:gd name="connsiteY1" fmla="*/ 3114676 h 4238626"/>
                <a:gd name="connsiteX2" fmla="*/ 2899030 w 4085027"/>
                <a:gd name="connsiteY2" fmla="*/ 3119857 h 4238626"/>
                <a:gd name="connsiteX3" fmla="*/ 3492801 w 4085027"/>
                <a:gd name="connsiteY3" fmla="*/ 3731585 h 4238626"/>
                <a:gd name="connsiteX4" fmla="*/ 3467393 w 4085027"/>
                <a:gd name="connsiteY4" fmla="*/ 3754678 h 4238626"/>
                <a:gd name="connsiteX5" fmla="*/ 2119313 w 4085027"/>
                <a:gd name="connsiteY5" fmla="*/ 4238626 h 4238626"/>
                <a:gd name="connsiteX6" fmla="*/ 0 w 4085027"/>
                <a:gd name="connsiteY6" fmla="*/ 2119313 h 4238626"/>
                <a:gd name="connsiteX7" fmla="*/ 2119313 w 4085027"/>
                <a:gd name="connsiteY7" fmla="*/ 0 h 4238626"/>
                <a:gd name="connsiteX8" fmla="*/ 4072080 w 4085027"/>
                <a:gd name="connsiteY8" fmla="*/ 1294381 h 4238626"/>
                <a:gd name="connsiteX9" fmla="*/ 4085027 w 4085027"/>
                <a:gd name="connsiteY9" fmla="*/ 1329754 h 4238626"/>
                <a:gd name="connsiteX10" fmla="*/ 3714369 w 4085027"/>
                <a:gd name="connsiteY10" fmla="*/ 1859916 h 4238626"/>
                <a:gd name="connsiteX0" fmla="*/ 3489579 w 4085027"/>
                <a:gd name="connsiteY0" fmla="*/ 3730626 h 4238626"/>
                <a:gd name="connsiteX1" fmla="*/ 4003929 w 4085027"/>
                <a:gd name="connsiteY1" fmla="*/ 3114676 h 4238626"/>
                <a:gd name="connsiteX2" fmla="*/ 2899030 w 4085027"/>
                <a:gd name="connsiteY2" fmla="*/ 3119857 h 4238626"/>
                <a:gd name="connsiteX3" fmla="*/ 3492801 w 4085027"/>
                <a:gd name="connsiteY3" fmla="*/ 3731585 h 4238626"/>
                <a:gd name="connsiteX4" fmla="*/ 3467393 w 4085027"/>
                <a:gd name="connsiteY4" fmla="*/ 3754678 h 4238626"/>
                <a:gd name="connsiteX5" fmla="*/ 2119313 w 4085027"/>
                <a:gd name="connsiteY5" fmla="*/ 4238626 h 4238626"/>
                <a:gd name="connsiteX6" fmla="*/ 0 w 4085027"/>
                <a:gd name="connsiteY6" fmla="*/ 2119313 h 4238626"/>
                <a:gd name="connsiteX7" fmla="*/ 2119313 w 4085027"/>
                <a:gd name="connsiteY7" fmla="*/ 0 h 4238626"/>
                <a:gd name="connsiteX8" fmla="*/ 4072080 w 4085027"/>
                <a:gd name="connsiteY8" fmla="*/ 1294381 h 4238626"/>
                <a:gd name="connsiteX9" fmla="*/ 4085027 w 4085027"/>
                <a:gd name="connsiteY9" fmla="*/ 1329754 h 4238626"/>
                <a:gd name="connsiteX10" fmla="*/ 3714369 w 4085027"/>
                <a:gd name="connsiteY10" fmla="*/ 1859916 h 4238626"/>
                <a:gd name="connsiteX0" fmla="*/ 3489579 w 4085027"/>
                <a:gd name="connsiteY0" fmla="*/ 3730626 h 4238626"/>
                <a:gd name="connsiteX1" fmla="*/ 4042029 w 4085027"/>
                <a:gd name="connsiteY1" fmla="*/ 4168776 h 4238626"/>
                <a:gd name="connsiteX2" fmla="*/ 4003929 w 4085027"/>
                <a:gd name="connsiteY2" fmla="*/ 3114676 h 4238626"/>
                <a:gd name="connsiteX3" fmla="*/ 2899030 w 4085027"/>
                <a:gd name="connsiteY3" fmla="*/ 3119857 h 4238626"/>
                <a:gd name="connsiteX4" fmla="*/ 3492801 w 4085027"/>
                <a:gd name="connsiteY4" fmla="*/ 3731585 h 4238626"/>
                <a:gd name="connsiteX5" fmla="*/ 3467393 w 4085027"/>
                <a:gd name="connsiteY5" fmla="*/ 3754678 h 4238626"/>
                <a:gd name="connsiteX6" fmla="*/ 2119313 w 4085027"/>
                <a:gd name="connsiteY6" fmla="*/ 4238626 h 4238626"/>
                <a:gd name="connsiteX7" fmla="*/ 0 w 4085027"/>
                <a:gd name="connsiteY7" fmla="*/ 2119313 h 4238626"/>
                <a:gd name="connsiteX8" fmla="*/ 2119313 w 4085027"/>
                <a:gd name="connsiteY8" fmla="*/ 0 h 4238626"/>
                <a:gd name="connsiteX9" fmla="*/ 4072080 w 4085027"/>
                <a:gd name="connsiteY9" fmla="*/ 1294381 h 4238626"/>
                <a:gd name="connsiteX10" fmla="*/ 4085027 w 4085027"/>
                <a:gd name="connsiteY10" fmla="*/ 1329754 h 4238626"/>
                <a:gd name="connsiteX11" fmla="*/ 3714369 w 4085027"/>
                <a:gd name="connsiteY11" fmla="*/ 1859916 h 4238626"/>
                <a:gd name="connsiteX0" fmla="*/ 3489579 w 4085027"/>
                <a:gd name="connsiteY0" fmla="*/ 3730626 h 4238626"/>
                <a:gd name="connsiteX1" fmla="*/ 4042029 w 4085027"/>
                <a:gd name="connsiteY1" fmla="*/ 4168776 h 4238626"/>
                <a:gd name="connsiteX2" fmla="*/ 4003929 w 4085027"/>
                <a:gd name="connsiteY2" fmla="*/ 3114676 h 4238626"/>
                <a:gd name="connsiteX3" fmla="*/ 2899030 w 4085027"/>
                <a:gd name="connsiteY3" fmla="*/ 3119857 h 4238626"/>
                <a:gd name="connsiteX4" fmla="*/ 3492801 w 4085027"/>
                <a:gd name="connsiteY4" fmla="*/ 3731585 h 4238626"/>
                <a:gd name="connsiteX5" fmla="*/ 3467393 w 4085027"/>
                <a:gd name="connsiteY5" fmla="*/ 3754678 h 4238626"/>
                <a:gd name="connsiteX6" fmla="*/ 2119313 w 4085027"/>
                <a:gd name="connsiteY6" fmla="*/ 4238626 h 4238626"/>
                <a:gd name="connsiteX7" fmla="*/ 0 w 4085027"/>
                <a:gd name="connsiteY7" fmla="*/ 2119313 h 4238626"/>
                <a:gd name="connsiteX8" fmla="*/ 2119313 w 4085027"/>
                <a:gd name="connsiteY8" fmla="*/ 0 h 4238626"/>
                <a:gd name="connsiteX9" fmla="*/ 4072080 w 4085027"/>
                <a:gd name="connsiteY9" fmla="*/ 1294381 h 4238626"/>
                <a:gd name="connsiteX10" fmla="*/ 4085027 w 4085027"/>
                <a:gd name="connsiteY10" fmla="*/ 1329754 h 4238626"/>
                <a:gd name="connsiteX11" fmla="*/ 3714369 w 4085027"/>
                <a:gd name="connsiteY11" fmla="*/ 1859916 h 4238626"/>
                <a:gd name="connsiteX0" fmla="*/ 3489579 w 4085027"/>
                <a:gd name="connsiteY0" fmla="*/ 3730626 h 4238626"/>
                <a:gd name="connsiteX1" fmla="*/ 4042029 w 4085027"/>
                <a:gd name="connsiteY1" fmla="*/ 4168776 h 4238626"/>
                <a:gd name="connsiteX2" fmla="*/ 4061079 w 4085027"/>
                <a:gd name="connsiteY2" fmla="*/ 3127376 h 4238626"/>
                <a:gd name="connsiteX3" fmla="*/ 2899030 w 4085027"/>
                <a:gd name="connsiteY3" fmla="*/ 3119857 h 4238626"/>
                <a:gd name="connsiteX4" fmla="*/ 3492801 w 4085027"/>
                <a:gd name="connsiteY4" fmla="*/ 3731585 h 4238626"/>
                <a:gd name="connsiteX5" fmla="*/ 3467393 w 4085027"/>
                <a:gd name="connsiteY5" fmla="*/ 3754678 h 4238626"/>
                <a:gd name="connsiteX6" fmla="*/ 2119313 w 4085027"/>
                <a:gd name="connsiteY6" fmla="*/ 4238626 h 4238626"/>
                <a:gd name="connsiteX7" fmla="*/ 0 w 4085027"/>
                <a:gd name="connsiteY7" fmla="*/ 2119313 h 4238626"/>
                <a:gd name="connsiteX8" fmla="*/ 2119313 w 4085027"/>
                <a:gd name="connsiteY8" fmla="*/ 0 h 4238626"/>
                <a:gd name="connsiteX9" fmla="*/ 4072080 w 4085027"/>
                <a:gd name="connsiteY9" fmla="*/ 1294381 h 4238626"/>
                <a:gd name="connsiteX10" fmla="*/ 4085027 w 4085027"/>
                <a:gd name="connsiteY10" fmla="*/ 1329754 h 4238626"/>
                <a:gd name="connsiteX11" fmla="*/ 3714369 w 4085027"/>
                <a:gd name="connsiteY11" fmla="*/ 1859916 h 4238626"/>
                <a:gd name="connsiteX0" fmla="*/ 3489579 w 4085027"/>
                <a:gd name="connsiteY0" fmla="*/ 3730626 h 4244976"/>
                <a:gd name="connsiteX1" fmla="*/ 4042029 w 4085027"/>
                <a:gd name="connsiteY1" fmla="*/ 4244976 h 4244976"/>
                <a:gd name="connsiteX2" fmla="*/ 4061079 w 4085027"/>
                <a:gd name="connsiteY2" fmla="*/ 3127376 h 4244976"/>
                <a:gd name="connsiteX3" fmla="*/ 2899030 w 4085027"/>
                <a:gd name="connsiteY3" fmla="*/ 3119857 h 4244976"/>
                <a:gd name="connsiteX4" fmla="*/ 3492801 w 4085027"/>
                <a:gd name="connsiteY4" fmla="*/ 3731585 h 4244976"/>
                <a:gd name="connsiteX5" fmla="*/ 3467393 w 4085027"/>
                <a:gd name="connsiteY5" fmla="*/ 3754678 h 4244976"/>
                <a:gd name="connsiteX6" fmla="*/ 2119313 w 4085027"/>
                <a:gd name="connsiteY6" fmla="*/ 4238626 h 4244976"/>
                <a:gd name="connsiteX7" fmla="*/ 0 w 4085027"/>
                <a:gd name="connsiteY7" fmla="*/ 2119313 h 4244976"/>
                <a:gd name="connsiteX8" fmla="*/ 2119313 w 4085027"/>
                <a:gd name="connsiteY8" fmla="*/ 0 h 4244976"/>
                <a:gd name="connsiteX9" fmla="*/ 4072080 w 4085027"/>
                <a:gd name="connsiteY9" fmla="*/ 1294381 h 4244976"/>
                <a:gd name="connsiteX10" fmla="*/ 4085027 w 4085027"/>
                <a:gd name="connsiteY10" fmla="*/ 1329754 h 4244976"/>
                <a:gd name="connsiteX11" fmla="*/ 3714369 w 4085027"/>
                <a:gd name="connsiteY11" fmla="*/ 1859916 h 4244976"/>
                <a:gd name="connsiteX0" fmla="*/ 3489579 w 4597807"/>
                <a:gd name="connsiteY0" fmla="*/ 3730626 h 4244976"/>
                <a:gd name="connsiteX1" fmla="*/ 4042029 w 4597807"/>
                <a:gd name="connsiteY1" fmla="*/ 4244976 h 4244976"/>
                <a:gd name="connsiteX2" fmla="*/ 4061079 w 4597807"/>
                <a:gd name="connsiteY2" fmla="*/ 3127376 h 4244976"/>
                <a:gd name="connsiteX3" fmla="*/ 2899030 w 4597807"/>
                <a:gd name="connsiteY3" fmla="*/ 3119857 h 4244976"/>
                <a:gd name="connsiteX4" fmla="*/ 3492801 w 4597807"/>
                <a:gd name="connsiteY4" fmla="*/ 3731585 h 4244976"/>
                <a:gd name="connsiteX5" fmla="*/ 3467393 w 4597807"/>
                <a:gd name="connsiteY5" fmla="*/ 3754678 h 4244976"/>
                <a:gd name="connsiteX6" fmla="*/ 2119313 w 4597807"/>
                <a:gd name="connsiteY6" fmla="*/ 4238626 h 4244976"/>
                <a:gd name="connsiteX7" fmla="*/ 0 w 4597807"/>
                <a:gd name="connsiteY7" fmla="*/ 2119313 h 4244976"/>
                <a:gd name="connsiteX8" fmla="*/ 2119313 w 4597807"/>
                <a:gd name="connsiteY8" fmla="*/ 0 h 4244976"/>
                <a:gd name="connsiteX9" fmla="*/ 4072080 w 4597807"/>
                <a:gd name="connsiteY9" fmla="*/ 1294381 h 4244976"/>
                <a:gd name="connsiteX10" fmla="*/ 4085027 w 4597807"/>
                <a:gd name="connsiteY10" fmla="*/ 1329754 h 4244976"/>
                <a:gd name="connsiteX11" fmla="*/ 4597019 w 4597807"/>
                <a:gd name="connsiteY11" fmla="*/ 2742566 h 4244976"/>
                <a:gd name="connsiteX0" fmla="*/ 3489579 w 4597019"/>
                <a:gd name="connsiteY0" fmla="*/ 3730626 h 4244976"/>
                <a:gd name="connsiteX1" fmla="*/ 4042029 w 4597019"/>
                <a:gd name="connsiteY1" fmla="*/ 4244976 h 4244976"/>
                <a:gd name="connsiteX2" fmla="*/ 4061079 w 4597019"/>
                <a:gd name="connsiteY2" fmla="*/ 3127376 h 4244976"/>
                <a:gd name="connsiteX3" fmla="*/ 2899030 w 4597019"/>
                <a:gd name="connsiteY3" fmla="*/ 3119857 h 4244976"/>
                <a:gd name="connsiteX4" fmla="*/ 3492801 w 4597019"/>
                <a:gd name="connsiteY4" fmla="*/ 3731585 h 4244976"/>
                <a:gd name="connsiteX5" fmla="*/ 3467393 w 4597019"/>
                <a:gd name="connsiteY5" fmla="*/ 3754678 h 4244976"/>
                <a:gd name="connsiteX6" fmla="*/ 2119313 w 4597019"/>
                <a:gd name="connsiteY6" fmla="*/ 4238626 h 4244976"/>
                <a:gd name="connsiteX7" fmla="*/ 0 w 4597019"/>
                <a:gd name="connsiteY7" fmla="*/ 2119313 h 4244976"/>
                <a:gd name="connsiteX8" fmla="*/ 2119313 w 4597019"/>
                <a:gd name="connsiteY8" fmla="*/ 0 h 4244976"/>
                <a:gd name="connsiteX9" fmla="*/ 4072080 w 4597019"/>
                <a:gd name="connsiteY9" fmla="*/ 1294381 h 4244976"/>
                <a:gd name="connsiteX10" fmla="*/ 4085027 w 4597019"/>
                <a:gd name="connsiteY10" fmla="*/ 1329754 h 4244976"/>
                <a:gd name="connsiteX11" fmla="*/ 4597019 w 4597019"/>
                <a:gd name="connsiteY11" fmla="*/ 2742566 h 4244976"/>
                <a:gd name="connsiteX0" fmla="*/ 3489579 w 4597019"/>
                <a:gd name="connsiteY0" fmla="*/ 3730626 h 4244976"/>
                <a:gd name="connsiteX1" fmla="*/ 4042029 w 4597019"/>
                <a:gd name="connsiteY1" fmla="*/ 4244976 h 4244976"/>
                <a:gd name="connsiteX2" fmla="*/ 4061079 w 4597019"/>
                <a:gd name="connsiteY2" fmla="*/ 3127376 h 4244976"/>
                <a:gd name="connsiteX3" fmla="*/ 2899030 w 4597019"/>
                <a:gd name="connsiteY3" fmla="*/ 3119857 h 4244976"/>
                <a:gd name="connsiteX4" fmla="*/ 3492801 w 4597019"/>
                <a:gd name="connsiteY4" fmla="*/ 3731585 h 4244976"/>
                <a:gd name="connsiteX5" fmla="*/ 3467393 w 4597019"/>
                <a:gd name="connsiteY5" fmla="*/ 3754678 h 4244976"/>
                <a:gd name="connsiteX6" fmla="*/ 2119313 w 4597019"/>
                <a:gd name="connsiteY6" fmla="*/ 4238626 h 4244976"/>
                <a:gd name="connsiteX7" fmla="*/ 0 w 4597019"/>
                <a:gd name="connsiteY7" fmla="*/ 2119313 h 4244976"/>
                <a:gd name="connsiteX8" fmla="*/ 2119313 w 4597019"/>
                <a:gd name="connsiteY8" fmla="*/ 0 h 4244976"/>
                <a:gd name="connsiteX9" fmla="*/ 4072080 w 4597019"/>
                <a:gd name="connsiteY9" fmla="*/ 1294381 h 4244976"/>
                <a:gd name="connsiteX10" fmla="*/ 4085027 w 4597019"/>
                <a:gd name="connsiteY10" fmla="*/ 1329754 h 4244976"/>
                <a:gd name="connsiteX11" fmla="*/ 4597019 w 4597019"/>
                <a:gd name="connsiteY11" fmla="*/ 2742566 h 4244976"/>
                <a:gd name="connsiteX0" fmla="*/ 3489579 w 4308094"/>
                <a:gd name="connsiteY0" fmla="*/ 3730626 h 4244976"/>
                <a:gd name="connsiteX1" fmla="*/ 4042029 w 4308094"/>
                <a:gd name="connsiteY1" fmla="*/ 4244976 h 4244976"/>
                <a:gd name="connsiteX2" fmla="*/ 4061079 w 4308094"/>
                <a:gd name="connsiteY2" fmla="*/ 3127376 h 4244976"/>
                <a:gd name="connsiteX3" fmla="*/ 2899030 w 4308094"/>
                <a:gd name="connsiteY3" fmla="*/ 3119857 h 4244976"/>
                <a:gd name="connsiteX4" fmla="*/ 3492801 w 4308094"/>
                <a:gd name="connsiteY4" fmla="*/ 3731585 h 4244976"/>
                <a:gd name="connsiteX5" fmla="*/ 3467393 w 4308094"/>
                <a:gd name="connsiteY5" fmla="*/ 3754678 h 4244976"/>
                <a:gd name="connsiteX6" fmla="*/ 2119313 w 4308094"/>
                <a:gd name="connsiteY6" fmla="*/ 4238626 h 4244976"/>
                <a:gd name="connsiteX7" fmla="*/ 0 w 4308094"/>
                <a:gd name="connsiteY7" fmla="*/ 2119313 h 4244976"/>
                <a:gd name="connsiteX8" fmla="*/ 2119313 w 4308094"/>
                <a:gd name="connsiteY8" fmla="*/ 0 h 4244976"/>
                <a:gd name="connsiteX9" fmla="*/ 4072080 w 4308094"/>
                <a:gd name="connsiteY9" fmla="*/ 1294381 h 4244976"/>
                <a:gd name="connsiteX10" fmla="*/ 4085027 w 4308094"/>
                <a:gd name="connsiteY10" fmla="*/ 1329754 h 4244976"/>
                <a:gd name="connsiteX11" fmla="*/ 4308094 w 4308094"/>
                <a:gd name="connsiteY11" fmla="*/ 1285241 h 4244976"/>
                <a:gd name="connsiteX0" fmla="*/ 3489579 w 4308094"/>
                <a:gd name="connsiteY0" fmla="*/ 3730626 h 4244976"/>
                <a:gd name="connsiteX1" fmla="*/ 4042029 w 4308094"/>
                <a:gd name="connsiteY1" fmla="*/ 4244976 h 4244976"/>
                <a:gd name="connsiteX2" fmla="*/ 4061079 w 4308094"/>
                <a:gd name="connsiteY2" fmla="*/ 3127376 h 4244976"/>
                <a:gd name="connsiteX3" fmla="*/ 2899030 w 4308094"/>
                <a:gd name="connsiteY3" fmla="*/ 3119857 h 4244976"/>
                <a:gd name="connsiteX4" fmla="*/ 3492801 w 4308094"/>
                <a:gd name="connsiteY4" fmla="*/ 3731585 h 4244976"/>
                <a:gd name="connsiteX5" fmla="*/ 3467393 w 4308094"/>
                <a:gd name="connsiteY5" fmla="*/ 3754678 h 4244976"/>
                <a:gd name="connsiteX6" fmla="*/ 2119313 w 4308094"/>
                <a:gd name="connsiteY6" fmla="*/ 4238626 h 4244976"/>
                <a:gd name="connsiteX7" fmla="*/ 0 w 4308094"/>
                <a:gd name="connsiteY7" fmla="*/ 2119313 h 4244976"/>
                <a:gd name="connsiteX8" fmla="*/ 2119313 w 4308094"/>
                <a:gd name="connsiteY8" fmla="*/ 0 h 4244976"/>
                <a:gd name="connsiteX9" fmla="*/ 4072080 w 4308094"/>
                <a:gd name="connsiteY9" fmla="*/ 1294381 h 4244976"/>
                <a:gd name="connsiteX10" fmla="*/ 4085027 w 4308094"/>
                <a:gd name="connsiteY10" fmla="*/ 1329754 h 4244976"/>
                <a:gd name="connsiteX11" fmla="*/ 4308094 w 4308094"/>
                <a:gd name="connsiteY11" fmla="*/ 1285241 h 4244976"/>
                <a:gd name="connsiteX0" fmla="*/ 3489579 w 4146169"/>
                <a:gd name="connsiteY0" fmla="*/ 3730626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492801 w 4146169"/>
                <a:gd name="connsiteY4" fmla="*/ 3731585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3489579 w 4146169"/>
                <a:gd name="connsiteY0" fmla="*/ 3730626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490419 w 4146169"/>
                <a:gd name="connsiteY4" fmla="*/ 3738729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3489579 w 4146169"/>
                <a:gd name="connsiteY0" fmla="*/ 3730626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321350 w 4146169"/>
                <a:gd name="connsiteY4" fmla="*/ 3691104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3513392 w 4146169"/>
                <a:gd name="connsiteY0" fmla="*/ 3754439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321350 w 4146169"/>
                <a:gd name="connsiteY4" fmla="*/ 3691104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3513392 w 4146169"/>
                <a:gd name="connsiteY0" fmla="*/ 3754439 h 4244976"/>
                <a:gd name="connsiteX1" fmla="*/ 4042029 w 4146169"/>
                <a:gd name="connsiteY1" fmla="*/ 4244976 h 4244976"/>
                <a:gd name="connsiteX2" fmla="*/ 4061079 w 4146169"/>
                <a:gd name="connsiteY2" fmla="*/ 3127376 h 4244976"/>
                <a:gd name="connsiteX3" fmla="*/ 2899030 w 4146169"/>
                <a:gd name="connsiteY3" fmla="*/ 3119857 h 4244976"/>
                <a:gd name="connsiteX4" fmla="*/ 3504706 w 4146169"/>
                <a:gd name="connsiteY4" fmla="*/ 3719679 h 4244976"/>
                <a:gd name="connsiteX5" fmla="*/ 3467393 w 4146169"/>
                <a:gd name="connsiteY5" fmla="*/ 3754678 h 4244976"/>
                <a:gd name="connsiteX6" fmla="*/ 2119313 w 4146169"/>
                <a:gd name="connsiteY6" fmla="*/ 4238626 h 4244976"/>
                <a:gd name="connsiteX7" fmla="*/ 0 w 4146169"/>
                <a:gd name="connsiteY7" fmla="*/ 2119313 h 4244976"/>
                <a:gd name="connsiteX8" fmla="*/ 2119313 w 4146169"/>
                <a:gd name="connsiteY8" fmla="*/ 0 h 4244976"/>
                <a:gd name="connsiteX9" fmla="*/ 4072080 w 4146169"/>
                <a:gd name="connsiteY9" fmla="*/ 1294381 h 4244976"/>
                <a:gd name="connsiteX10" fmla="*/ 4085027 w 4146169"/>
                <a:gd name="connsiteY10" fmla="*/ 1329754 h 4244976"/>
                <a:gd name="connsiteX11" fmla="*/ 4146169 w 4146169"/>
                <a:gd name="connsiteY11" fmla="*/ 1501141 h 4244976"/>
                <a:gd name="connsiteX0" fmla="*/ 4042029 w 4146169"/>
                <a:gd name="connsiteY0" fmla="*/ 4244976 h 4244976"/>
                <a:gd name="connsiteX1" fmla="*/ 4061079 w 4146169"/>
                <a:gd name="connsiteY1" fmla="*/ 3127376 h 4244976"/>
                <a:gd name="connsiteX2" fmla="*/ 2899030 w 4146169"/>
                <a:gd name="connsiteY2" fmla="*/ 3119857 h 4244976"/>
                <a:gd name="connsiteX3" fmla="*/ 3504706 w 4146169"/>
                <a:gd name="connsiteY3" fmla="*/ 3719679 h 4244976"/>
                <a:gd name="connsiteX4" fmla="*/ 3467393 w 4146169"/>
                <a:gd name="connsiteY4" fmla="*/ 3754678 h 4244976"/>
                <a:gd name="connsiteX5" fmla="*/ 2119313 w 4146169"/>
                <a:gd name="connsiteY5" fmla="*/ 4238626 h 4244976"/>
                <a:gd name="connsiteX6" fmla="*/ 0 w 4146169"/>
                <a:gd name="connsiteY6" fmla="*/ 2119313 h 4244976"/>
                <a:gd name="connsiteX7" fmla="*/ 2119313 w 4146169"/>
                <a:gd name="connsiteY7" fmla="*/ 0 h 4244976"/>
                <a:gd name="connsiteX8" fmla="*/ 4072080 w 4146169"/>
                <a:gd name="connsiteY8" fmla="*/ 1294381 h 4244976"/>
                <a:gd name="connsiteX9" fmla="*/ 4085027 w 4146169"/>
                <a:gd name="connsiteY9" fmla="*/ 1329754 h 4244976"/>
                <a:gd name="connsiteX10" fmla="*/ 4146169 w 4146169"/>
                <a:gd name="connsiteY10" fmla="*/ 1501141 h 4244976"/>
                <a:gd name="connsiteX0" fmla="*/ 4061079 w 4146169"/>
                <a:gd name="connsiteY0" fmla="*/ 3127376 h 4238626"/>
                <a:gd name="connsiteX1" fmla="*/ 2899030 w 4146169"/>
                <a:gd name="connsiteY1" fmla="*/ 3119857 h 4238626"/>
                <a:gd name="connsiteX2" fmla="*/ 3504706 w 4146169"/>
                <a:gd name="connsiteY2" fmla="*/ 3719679 h 4238626"/>
                <a:gd name="connsiteX3" fmla="*/ 3467393 w 4146169"/>
                <a:gd name="connsiteY3" fmla="*/ 3754678 h 4238626"/>
                <a:gd name="connsiteX4" fmla="*/ 2119313 w 4146169"/>
                <a:gd name="connsiteY4" fmla="*/ 4238626 h 4238626"/>
                <a:gd name="connsiteX5" fmla="*/ 0 w 4146169"/>
                <a:gd name="connsiteY5" fmla="*/ 2119313 h 4238626"/>
                <a:gd name="connsiteX6" fmla="*/ 2119313 w 4146169"/>
                <a:gd name="connsiteY6" fmla="*/ 0 h 4238626"/>
                <a:gd name="connsiteX7" fmla="*/ 4072080 w 4146169"/>
                <a:gd name="connsiteY7" fmla="*/ 1294381 h 4238626"/>
                <a:gd name="connsiteX8" fmla="*/ 4085027 w 4146169"/>
                <a:gd name="connsiteY8" fmla="*/ 1329754 h 4238626"/>
                <a:gd name="connsiteX9" fmla="*/ 4146169 w 4146169"/>
                <a:gd name="connsiteY9" fmla="*/ 1501141 h 4238626"/>
                <a:gd name="connsiteX0" fmla="*/ 2899030 w 4146169"/>
                <a:gd name="connsiteY0" fmla="*/ 3119857 h 4238626"/>
                <a:gd name="connsiteX1" fmla="*/ 3504706 w 4146169"/>
                <a:gd name="connsiteY1" fmla="*/ 3719679 h 4238626"/>
                <a:gd name="connsiteX2" fmla="*/ 3467393 w 4146169"/>
                <a:gd name="connsiteY2" fmla="*/ 3754678 h 4238626"/>
                <a:gd name="connsiteX3" fmla="*/ 2119313 w 4146169"/>
                <a:gd name="connsiteY3" fmla="*/ 4238626 h 4238626"/>
                <a:gd name="connsiteX4" fmla="*/ 0 w 4146169"/>
                <a:gd name="connsiteY4" fmla="*/ 2119313 h 4238626"/>
                <a:gd name="connsiteX5" fmla="*/ 2119313 w 4146169"/>
                <a:gd name="connsiteY5" fmla="*/ 0 h 4238626"/>
                <a:gd name="connsiteX6" fmla="*/ 4072080 w 4146169"/>
                <a:gd name="connsiteY6" fmla="*/ 1294381 h 4238626"/>
                <a:gd name="connsiteX7" fmla="*/ 4085027 w 4146169"/>
                <a:gd name="connsiteY7" fmla="*/ 1329754 h 4238626"/>
                <a:gd name="connsiteX8" fmla="*/ 4146169 w 4146169"/>
                <a:gd name="connsiteY8" fmla="*/ 1501141 h 4238626"/>
                <a:gd name="connsiteX0" fmla="*/ 3504706 w 4146169"/>
                <a:gd name="connsiteY0" fmla="*/ 3719679 h 4238626"/>
                <a:gd name="connsiteX1" fmla="*/ 3467393 w 4146169"/>
                <a:gd name="connsiteY1" fmla="*/ 3754678 h 4238626"/>
                <a:gd name="connsiteX2" fmla="*/ 2119313 w 4146169"/>
                <a:gd name="connsiteY2" fmla="*/ 4238626 h 4238626"/>
                <a:gd name="connsiteX3" fmla="*/ 0 w 4146169"/>
                <a:gd name="connsiteY3" fmla="*/ 2119313 h 4238626"/>
                <a:gd name="connsiteX4" fmla="*/ 2119313 w 4146169"/>
                <a:gd name="connsiteY4" fmla="*/ 0 h 4238626"/>
                <a:gd name="connsiteX5" fmla="*/ 4072080 w 4146169"/>
                <a:gd name="connsiteY5" fmla="*/ 1294381 h 4238626"/>
                <a:gd name="connsiteX6" fmla="*/ 4085027 w 4146169"/>
                <a:gd name="connsiteY6" fmla="*/ 1329754 h 4238626"/>
                <a:gd name="connsiteX7" fmla="*/ 4146169 w 4146169"/>
                <a:gd name="connsiteY7" fmla="*/ 1501141 h 42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46169" h="4238626">
                  <a:moveTo>
                    <a:pt x="3504706" y="3719679"/>
                  </a:moveTo>
                  <a:lnTo>
                    <a:pt x="3467393" y="3754678"/>
                  </a:lnTo>
                  <a:cubicBezTo>
                    <a:pt x="3101051" y="4057011"/>
                    <a:pt x="2631391" y="4238626"/>
                    <a:pt x="2119313" y="4238626"/>
                  </a:cubicBezTo>
                  <a:cubicBezTo>
                    <a:pt x="948849" y="4238626"/>
                    <a:pt x="0" y="3289777"/>
                    <a:pt x="0" y="2119313"/>
                  </a:cubicBezTo>
                  <a:cubicBezTo>
                    <a:pt x="0" y="948849"/>
                    <a:pt x="948849" y="0"/>
                    <a:pt x="2119313" y="0"/>
                  </a:cubicBezTo>
                  <a:cubicBezTo>
                    <a:pt x="2997161" y="0"/>
                    <a:pt x="3750351" y="533728"/>
                    <a:pt x="4072080" y="1294381"/>
                  </a:cubicBezTo>
                  <a:lnTo>
                    <a:pt x="4085027" y="1329754"/>
                  </a:lnTo>
                  <a:lnTo>
                    <a:pt x="4146169" y="1501141"/>
                  </a:lnTo>
                </a:path>
              </a:pathLst>
            </a:custGeom>
            <a:noFill/>
            <a:ln w="8001">
              <a:solidFill>
                <a:schemeClr val="tx2"/>
              </a:solidFill>
            </a:ln>
          </p:spPr>
          <p:txBody>
            <a:bodyPr anchor="ctr"/>
            <a:lstStyle/>
            <a:p>
              <a:pPr algn="ctr" eaLnBrk="1" fontAlgn="auto" hangingPunct="1">
                <a:spcBef>
                  <a:spcPts val="0"/>
                </a:spcBef>
                <a:spcAft>
                  <a:spcPts val="0"/>
                </a:spcAft>
                <a:defRPr/>
              </a:pPr>
              <a:endParaRPr lang="en-US" sz="1601" dirty="0">
                <a:latin typeface="+mn-lt"/>
              </a:endParaRPr>
            </a:p>
          </p:txBody>
        </p:sp>
        <p:sp>
          <p:nvSpPr>
            <p:cNvPr id="462" name="Freihandform: Form 666">
              <a:extLst>
                <a:ext uri="{FF2B5EF4-FFF2-40B4-BE49-F238E27FC236}">
                  <a16:creationId xmlns:a16="http://schemas.microsoft.com/office/drawing/2014/main" id="{390CD926-2247-436D-8833-07A7E519599E}"/>
                </a:ext>
              </a:extLst>
            </p:cNvPr>
            <p:cNvSpPr/>
            <p:nvPr/>
          </p:nvSpPr>
          <p:spPr>
            <a:xfrm>
              <a:off x="3471408" y="2449063"/>
              <a:ext cx="43222" cy="43116"/>
            </a:xfrm>
            <a:custGeom>
              <a:avLst/>
              <a:gdLst>
                <a:gd name="connsiteX0" fmla="*/ 0 w 1181100"/>
                <a:gd name="connsiteY0" fmla="*/ 0 h 1173480"/>
                <a:gd name="connsiteX1" fmla="*/ 1181100 w 1181100"/>
                <a:gd name="connsiteY1" fmla="*/ 0 h 1173480"/>
                <a:gd name="connsiteX2" fmla="*/ 1181100 w 1181100"/>
                <a:gd name="connsiteY2" fmla="*/ 1173480 h 1173480"/>
              </a:gdLst>
              <a:ahLst/>
              <a:cxnLst>
                <a:cxn ang="0">
                  <a:pos x="connsiteX0" y="connsiteY0"/>
                </a:cxn>
                <a:cxn ang="0">
                  <a:pos x="connsiteX1" y="connsiteY1"/>
                </a:cxn>
                <a:cxn ang="0">
                  <a:pos x="connsiteX2" y="connsiteY2"/>
                </a:cxn>
              </a:cxnLst>
              <a:rect l="l" t="t" r="r" b="b"/>
              <a:pathLst>
                <a:path w="1181100" h="1173480">
                  <a:moveTo>
                    <a:pt x="0" y="0"/>
                  </a:moveTo>
                  <a:lnTo>
                    <a:pt x="1181100" y="0"/>
                  </a:lnTo>
                  <a:lnTo>
                    <a:pt x="1181100" y="1173480"/>
                  </a:lnTo>
                </a:path>
              </a:pathLst>
            </a:custGeom>
            <a:noFill/>
            <a:ln w="8001">
              <a:solidFill>
                <a:schemeClr val="tx2"/>
              </a:solidFill>
            </a:ln>
          </p:spPr>
          <p:txBody>
            <a:bodyPr anchor="ctr"/>
            <a:lstStyle/>
            <a:p>
              <a:pPr algn="ctr" eaLnBrk="1" fontAlgn="auto" hangingPunct="1">
                <a:spcBef>
                  <a:spcPts val="0"/>
                </a:spcBef>
                <a:spcAft>
                  <a:spcPts val="0"/>
                </a:spcAft>
                <a:defRPr/>
              </a:pPr>
              <a:endParaRPr lang="en-US" sz="2415">
                <a:latin typeface="+mn-lt"/>
              </a:endParaRPr>
            </a:p>
          </p:txBody>
        </p:sp>
        <p:sp>
          <p:nvSpPr>
            <p:cNvPr id="463" name="Freihandform: Form 667">
              <a:extLst>
                <a:ext uri="{FF2B5EF4-FFF2-40B4-BE49-F238E27FC236}">
                  <a16:creationId xmlns:a16="http://schemas.microsoft.com/office/drawing/2014/main" id="{DBA13860-63BA-4DD2-97A4-C5C2CA2E263D}"/>
                </a:ext>
              </a:extLst>
            </p:cNvPr>
            <p:cNvSpPr/>
            <p:nvPr/>
          </p:nvSpPr>
          <p:spPr>
            <a:xfrm rot="10800000">
              <a:off x="3627487" y="2199946"/>
              <a:ext cx="43222" cy="43116"/>
            </a:xfrm>
            <a:custGeom>
              <a:avLst/>
              <a:gdLst>
                <a:gd name="connsiteX0" fmla="*/ 0 w 1181100"/>
                <a:gd name="connsiteY0" fmla="*/ 0 h 1173480"/>
                <a:gd name="connsiteX1" fmla="*/ 1181100 w 1181100"/>
                <a:gd name="connsiteY1" fmla="*/ 0 h 1173480"/>
                <a:gd name="connsiteX2" fmla="*/ 1181100 w 1181100"/>
                <a:gd name="connsiteY2" fmla="*/ 1173480 h 1173480"/>
              </a:gdLst>
              <a:ahLst/>
              <a:cxnLst>
                <a:cxn ang="0">
                  <a:pos x="connsiteX0" y="connsiteY0"/>
                </a:cxn>
                <a:cxn ang="0">
                  <a:pos x="connsiteX1" y="connsiteY1"/>
                </a:cxn>
                <a:cxn ang="0">
                  <a:pos x="connsiteX2" y="connsiteY2"/>
                </a:cxn>
              </a:cxnLst>
              <a:rect l="l" t="t" r="r" b="b"/>
              <a:pathLst>
                <a:path w="1181100" h="1173480">
                  <a:moveTo>
                    <a:pt x="0" y="0"/>
                  </a:moveTo>
                  <a:lnTo>
                    <a:pt x="1181100" y="0"/>
                  </a:lnTo>
                  <a:lnTo>
                    <a:pt x="1181100" y="1173480"/>
                  </a:lnTo>
                </a:path>
              </a:pathLst>
            </a:custGeom>
            <a:noFill/>
            <a:ln w="8001">
              <a:solidFill>
                <a:schemeClr val="tx2"/>
              </a:solidFill>
            </a:ln>
          </p:spPr>
          <p:txBody>
            <a:bodyPr anchor="ctr"/>
            <a:lstStyle/>
            <a:p>
              <a:pPr algn="ctr" eaLnBrk="1" fontAlgn="auto" hangingPunct="1">
                <a:spcBef>
                  <a:spcPts val="0"/>
                </a:spcBef>
                <a:spcAft>
                  <a:spcPts val="0"/>
                </a:spcAft>
                <a:defRPr/>
              </a:pPr>
              <a:endParaRPr lang="en-US" sz="2415">
                <a:latin typeface="+mn-lt"/>
              </a:endParaRPr>
            </a:p>
          </p:txBody>
        </p:sp>
        <p:sp>
          <p:nvSpPr>
            <p:cNvPr id="464" name="Freeform 10">
              <a:extLst>
                <a:ext uri="{FF2B5EF4-FFF2-40B4-BE49-F238E27FC236}">
                  <a16:creationId xmlns:a16="http://schemas.microsoft.com/office/drawing/2014/main" id="{716640AC-2546-40D6-B9E8-2797A939AAE9}"/>
                </a:ext>
              </a:extLst>
            </p:cNvPr>
            <p:cNvSpPr>
              <a:spLocks/>
            </p:cNvSpPr>
            <p:nvPr userDrawn="1"/>
          </p:nvSpPr>
          <p:spPr bwMode="auto">
            <a:xfrm>
              <a:off x="3505025" y="2281388"/>
              <a:ext cx="124863" cy="126954"/>
            </a:xfrm>
            <a:custGeom>
              <a:avLst/>
              <a:gdLst>
                <a:gd name="T0" fmla="*/ 68 w 68"/>
                <a:gd name="T1" fmla="*/ 68 h 68"/>
                <a:gd name="T2" fmla="*/ 48 w 68"/>
                <a:gd name="T3" fmla="*/ 37 h 68"/>
                <a:gd name="T4" fmla="*/ 56 w 68"/>
                <a:gd name="T5" fmla="*/ 21 h 68"/>
                <a:gd name="T6" fmla="*/ 34 w 68"/>
                <a:gd name="T7" fmla="*/ 0 h 68"/>
                <a:gd name="T8" fmla="*/ 13 w 68"/>
                <a:gd name="T9" fmla="*/ 21 h 68"/>
                <a:gd name="T10" fmla="*/ 20 w 68"/>
                <a:gd name="T11" fmla="*/ 37 h 68"/>
                <a:gd name="T12" fmla="*/ 0 w 68"/>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68" h="68">
                  <a:moveTo>
                    <a:pt x="68" y="68"/>
                  </a:moveTo>
                  <a:cubicBezTo>
                    <a:pt x="68" y="54"/>
                    <a:pt x="60" y="43"/>
                    <a:pt x="48" y="37"/>
                  </a:cubicBezTo>
                  <a:cubicBezTo>
                    <a:pt x="53" y="33"/>
                    <a:pt x="56" y="28"/>
                    <a:pt x="56" y="21"/>
                  </a:cubicBezTo>
                  <a:cubicBezTo>
                    <a:pt x="56" y="10"/>
                    <a:pt x="46" y="0"/>
                    <a:pt x="34" y="0"/>
                  </a:cubicBezTo>
                  <a:cubicBezTo>
                    <a:pt x="22" y="0"/>
                    <a:pt x="13" y="10"/>
                    <a:pt x="13" y="21"/>
                  </a:cubicBezTo>
                  <a:cubicBezTo>
                    <a:pt x="13" y="28"/>
                    <a:pt x="16" y="33"/>
                    <a:pt x="20" y="37"/>
                  </a:cubicBezTo>
                  <a:cubicBezTo>
                    <a:pt x="8" y="43"/>
                    <a:pt x="0" y="54"/>
                    <a:pt x="0" y="68"/>
                  </a:cubicBezTo>
                </a:path>
              </a:pathLst>
            </a:custGeom>
            <a:solidFill>
              <a:schemeClr val="bg1"/>
            </a:solidFill>
            <a:ln w="8001" cap="flat">
              <a:solidFill>
                <a:schemeClr val="tx2"/>
              </a:solidFill>
              <a:prstDash val="solid"/>
              <a:miter lim="800000"/>
              <a:headEnd/>
              <a:tailEnd/>
            </a:ln>
            <a:extLst/>
          </p:spPr>
          <p:txBody>
            <a:bodyPr lIns="90869" tIns="45434" rIns="90869" bIns="45434"/>
            <a:lstStyle/>
            <a:p>
              <a:pPr eaLnBrk="1" fontAlgn="auto" hangingPunct="1">
                <a:spcBef>
                  <a:spcPts val="0"/>
                </a:spcBef>
                <a:spcAft>
                  <a:spcPts val="0"/>
                </a:spcAft>
                <a:defRPr/>
              </a:pPr>
              <a:endParaRPr lang="en-US" sz="2415">
                <a:latin typeface="+mn-lt"/>
              </a:endParaRPr>
            </a:p>
          </p:txBody>
        </p:sp>
      </p:grpSp>
      <p:grpSp>
        <p:nvGrpSpPr>
          <p:cNvPr id="465" name="Gruppieren 392">
            <a:extLst>
              <a:ext uri="{FF2B5EF4-FFF2-40B4-BE49-F238E27FC236}">
                <a16:creationId xmlns:a16="http://schemas.microsoft.com/office/drawing/2014/main" id="{B9D8FA1A-FC9F-4179-9447-7259D72B8E0F}"/>
              </a:ext>
            </a:extLst>
          </p:cNvPr>
          <p:cNvGrpSpPr>
            <a:grpSpLocks/>
          </p:cNvGrpSpPr>
          <p:nvPr userDrawn="1"/>
        </p:nvGrpSpPr>
        <p:grpSpPr bwMode="auto">
          <a:xfrm>
            <a:off x="601663" y="4587875"/>
            <a:ext cx="10807700" cy="1593850"/>
            <a:chOff x="447915" y="3419971"/>
            <a:chExt cx="8055950" cy="1187738"/>
          </a:xfrm>
        </p:grpSpPr>
        <p:grpSp>
          <p:nvGrpSpPr>
            <p:cNvPr id="466" name="Gruppieren 34">
              <a:extLst>
                <a:ext uri="{FF2B5EF4-FFF2-40B4-BE49-F238E27FC236}">
                  <a16:creationId xmlns:a16="http://schemas.microsoft.com/office/drawing/2014/main" id="{C23FBF22-0917-4C88-A7F2-6B35FC2044B8}"/>
                </a:ext>
              </a:extLst>
            </p:cNvPr>
            <p:cNvGrpSpPr>
              <a:grpSpLocks/>
            </p:cNvGrpSpPr>
            <p:nvPr userDrawn="1"/>
          </p:nvGrpSpPr>
          <p:grpSpPr bwMode="auto">
            <a:xfrm>
              <a:off x="447915" y="3419971"/>
              <a:ext cx="8055950" cy="1187738"/>
              <a:chOff x="447915" y="3419971"/>
              <a:chExt cx="8055950" cy="1187738"/>
            </a:xfrm>
          </p:grpSpPr>
          <p:cxnSp>
            <p:nvCxnSpPr>
              <p:cNvPr id="468" name="Straight Connector 126">
                <a:extLst>
                  <a:ext uri="{FF2B5EF4-FFF2-40B4-BE49-F238E27FC236}">
                    <a16:creationId xmlns:a16="http://schemas.microsoft.com/office/drawing/2014/main" id="{68379C62-5AA5-4210-9B7E-AE25F98B2BA7}"/>
                  </a:ext>
                </a:extLst>
              </p:cNvPr>
              <p:cNvCxnSpPr>
                <a:cxnSpLocks/>
              </p:cNvCxnSpPr>
              <p:nvPr userDrawn="1"/>
            </p:nvCxnSpPr>
            <p:spPr bwMode="auto">
              <a:xfrm flipV="1">
                <a:off x="2387907" y="3976975"/>
                <a:ext cx="927168" cy="3"/>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sp>
            <p:nvSpPr>
              <p:cNvPr id="469" name="Rectangle 239">
                <a:extLst>
                  <a:ext uri="{FF2B5EF4-FFF2-40B4-BE49-F238E27FC236}">
                    <a16:creationId xmlns:a16="http://schemas.microsoft.com/office/drawing/2014/main" id="{5F3A1E5B-4F50-41F7-BC55-D1D2262117A6}"/>
                  </a:ext>
                </a:extLst>
              </p:cNvPr>
              <p:cNvSpPr/>
              <p:nvPr userDrawn="1"/>
            </p:nvSpPr>
            <p:spPr>
              <a:xfrm>
                <a:off x="3328083" y="4320239"/>
                <a:ext cx="760866" cy="287470"/>
              </a:xfrm>
              <a:prstGeom prst="rect">
                <a:avLst/>
              </a:prstGeom>
            </p:spPr>
            <p:txBody>
              <a:bodyPr wrap="none" lIns="35775" tIns="0" rIns="35775" bIns="0">
                <a:spAutoFit/>
              </a:bodyPr>
              <a:lstStyle/>
              <a:p>
                <a:pPr defTabSz="605782" eaLnBrk="1" fontAlgn="auto" hangingPunct="1">
                  <a:lnSpc>
                    <a:spcPct val="85000"/>
                  </a:lnSpc>
                  <a:spcBef>
                    <a:spcPts val="0"/>
                  </a:spcBef>
                  <a:spcAft>
                    <a:spcPts val="0"/>
                  </a:spcAft>
                  <a:defRPr/>
                </a:pPr>
                <a:r>
                  <a:rPr lang="en-US" sz="1476" kern="0" dirty="0">
                    <a:solidFill>
                      <a:srgbClr val="001135"/>
                    </a:solidFill>
                    <a:latin typeface="Nokia Pure Text Light" panose="020B0403020202020204" pitchFamily="34" charset="0"/>
                    <a:ea typeface="Nokia Pure Text Light" panose="020B0403020202020204" pitchFamily="34" charset="0"/>
                  </a:rPr>
                  <a:t>Converged</a:t>
                </a:r>
                <a:br>
                  <a:rPr lang="en-US" sz="1476" kern="0" dirty="0">
                    <a:solidFill>
                      <a:srgbClr val="001135"/>
                    </a:solidFill>
                    <a:latin typeface="Nokia Pure Text Light" panose="020B0403020202020204" pitchFamily="34" charset="0"/>
                    <a:ea typeface="Nokia Pure Text Light" panose="020B0403020202020204" pitchFamily="34" charset="0"/>
                  </a:rPr>
                </a:br>
                <a:r>
                  <a:rPr lang="en-US" sz="1476" kern="0" dirty="0">
                    <a:solidFill>
                      <a:srgbClr val="001135"/>
                    </a:solidFill>
                    <a:latin typeface="Nokia Pure Text Light" panose="020B0403020202020204" pitchFamily="34" charset="0"/>
                    <a:ea typeface="Nokia Pure Text Light" panose="020B0403020202020204" pitchFamily="34" charset="0"/>
                  </a:rPr>
                  <a:t>Edge Cloud</a:t>
                </a:r>
              </a:p>
            </p:txBody>
          </p:sp>
          <p:sp>
            <p:nvSpPr>
              <p:cNvPr id="470" name="Rectangle 238">
                <a:extLst>
                  <a:ext uri="{FF2B5EF4-FFF2-40B4-BE49-F238E27FC236}">
                    <a16:creationId xmlns:a16="http://schemas.microsoft.com/office/drawing/2014/main" id="{740B29EA-0AA5-4A93-8274-701AD5A44113}"/>
                  </a:ext>
                </a:extLst>
              </p:cNvPr>
              <p:cNvSpPr/>
              <p:nvPr userDrawn="1"/>
            </p:nvSpPr>
            <p:spPr>
              <a:xfrm>
                <a:off x="4322060" y="3865965"/>
                <a:ext cx="640168" cy="196379"/>
              </a:xfrm>
              <a:prstGeom prst="rect">
                <a:avLst/>
              </a:prstGeom>
            </p:spPr>
            <p:txBody>
              <a:bodyPr lIns="35775" tIns="0" rIns="35775" bIns="0">
                <a:spAutoFit/>
              </a:bodyPr>
              <a:lstStyle/>
              <a:p>
                <a:pPr defTabSz="605782" eaLnBrk="1" fontAlgn="auto" hangingPunct="1">
                  <a:lnSpc>
                    <a:spcPct val="80000"/>
                  </a:lnSpc>
                  <a:spcBef>
                    <a:spcPts val="0"/>
                  </a:spcBef>
                  <a:spcAft>
                    <a:spcPts val="0"/>
                  </a:spcAft>
                  <a:defRPr/>
                </a:pPr>
                <a:r>
                  <a:rPr lang="en-US" sz="1073" kern="0" dirty="0">
                    <a:solidFill>
                      <a:schemeClr val="bg2"/>
                    </a:solidFill>
                    <a:latin typeface="Nokia Pure Text Light" panose="020B0403020202020204" pitchFamily="34" charset="0"/>
                    <a:ea typeface="Nokia Pure Text Light" panose="020B0403020202020204" pitchFamily="34" charset="0"/>
                  </a:rPr>
                  <a:t>Software-</a:t>
                </a:r>
                <a:br>
                  <a:rPr lang="en-US" sz="1073" kern="0" dirty="0">
                    <a:solidFill>
                      <a:schemeClr val="bg2"/>
                    </a:solidFill>
                    <a:latin typeface="Nokia Pure Text Light" panose="020B0403020202020204" pitchFamily="34" charset="0"/>
                    <a:ea typeface="Nokia Pure Text Light" panose="020B0403020202020204" pitchFamily="34" charset="0"/>
                  </a:rPr>
                </a:br>
                <a:r>
                  <a:rPr lang="en-US" sz="1073" kern="0" dirty="0">
                    <a:solidFill>
                      <a:schemeClr val="bg2"/>
                    </a:solidFill>
                    <a:latin typeface="Nokia Pure Text Light" panose="020B0403020202020204" pitchFamily="34" charset="0"/>
                    <a:ea typeface="Nokia Pure Text Light" panose="020B0403020202020204" pitchFamily="34" charset="0"/>
                  </a:rPr>
                  <a:t>defined</a:t>
                </a:r>
              </a:p>
            </p:txBody>
          </p:sp>
          <p:cxnSp>
            <p:nvCxnSpPr>
              <p:cNvPr id="471" name="Straight Connector 134">
                <a:extLst>
                  <a:ext uri="{FF2B5EF4-FFF2-40B4-BE49-F238E27FC236}">
                    <a16:creationId xmlns:a16="http://schemas.microsoft.com/office/drawing/2014/main" id="{B9B85CC1-52FC-42A3-B669-9B35E3C04E9A}"/>
                  </a:ext>
                </a:extLst>
              </p:cNvPr>
              <p:cNvCxnSpPr>
                <a:cxnSpLocks/>
              </p:cNvCxnSpPr>
              <p:nvPr userDrawn="1"/>
            </p:nvCxnSpPr>
            <p:spPr bwMode="auto">
              <a:xfrm flipV="1">
                <a:off x="4854180" y="4152519"/>
                <a:ext cx="683095" cy="5"/>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cxnSp>
            <p:nvCxnSpPr>
              <p:cNvPr id="472" name="Straight Connector 231">
                <a:extLst>
                  <a:ext uri="{FF2B5EF4-FFF2-40B4-BE49-F238E27FC236}">
                    <a16:creationId xmlns:a16="http://schemas.microsoft.com/office/drawing/2014/main" id="{D13E98FD-FEB8-4BB9-98EB-1DC1E3C22DA5}"/>
                  </a:ext>
                </a:extLst>
              </p:cNvPr>
              <p:cNvCxnSpPr>
                <a:cxnSpLocks/>
              </p:cNvCxnSpPr>
              <p:nvPr userDrawn="1"/>
            </p:nvCxnSpPr>
            <p:spPr bwMode="auto">
              <a:xfrm flipH="1" flipV="1">
                <a:off x="3980532" y="4065760"/>
                <a:ext cx="728810" cy="83670"/>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cxnSp>
            <p:nvCxnSpPr>
              <p:cNvPr id="473" name="Straight Connector 233">
                <a:extLst>
                  <a:ext uri="{FF2B5EF4-FFF2-40B4-BE49-F238E27FC236}">
                    <a16:creationId xmlns:a16="http://schemas.microsoft.com/office/drawing/2014/main" id="{C126FC70-6CC3-4D1D-AD84-03EC0B748AD6}"/>
                  </a:ext>
                </a:extLst>
              </p:cNvPr>
              <p:cNvCxnSpPr>
                <a:cxnSpLocks/>
              </p:cNvCxnSpPr>
              <p:nvPr userDrawn="1"/>
            </p:nvCxnSpPr>
            <p:spPr bwMode="auto">
              <a:xfrm flipV="1">
                <a:off x="4783345" y="3896564"/>
                <a:ext cx="249672" cy="180272"/>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cxnSp>
            <p:nvCxnSpPr>
              <p:cNvPr id="474" name="Straight Connector 234">
                <a:extLst>
                  <a:ext uri="{FF2B5EF4-FFF2-40B4-BE49-F238E27FC236}">
                    <a16:creationId xmlns:a16="http://schemas.microsoft.com/office/drawing/2014/main" id="{239EA5F0-3C2D-4C91-85B0-28E3C3EFCA08}"/>
                  </a:ext>
                </a:extLst>
              </p:cNvPr>
              <p:cNvCxnSpPr>
                <a:cxnSpLocks/>
              </p:cNvCxnSpPr>
              <p:nvPr userDrawn="1"/>
            </p:nvCxnSpPr>
            <p:spPr bwMode="auto">
              <a:xfrm flipH="1" flipV="1">
                <a:off x="5456029" y="3896564"/>
                <a:ext cx="152327" cy="180496"/>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cxnSp>
            <p:nvCxnSpPr>
              <p:cNvPr id="475" name="Straight Connector 235">
                <a:extLst>
                  <a:ext uri="{FF2B5EF4-FFF2-40B4-BE49-F238E27FC236}">
                    <a16:creationId xmlns:a16="http://schemas.microsoft.com/office/drawing/2014/main" id="{79E025B1-F247-4BC4-AEC3-F8CD335A46C8}"/>
                  </a:ext>
                </a:extLst>
              </p:cNvPr>
              <p:cNvCxnSpPr>
                <a:cxnSpLocks/>
              </p:cNvCxnSpPr>
              <p:nvPr userDrawn="1"/>
            </p:nvCxnSpPr>
            <p:spPr bwMode="auto">
              <a:xfrm flipV="1">
                <a:off x="3826839" y="3745764"/>
                <a:ext cx="1055378" cy="177815"/>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cxnSp>
            <p:nvCxnSpPr>
              <p:cNvPr id="476" name="Straight Connector 236">
                <a:extLst>
                  <a:ext uri="{FF2B5EF4-FFF2-40B4-BE49-F238E27FC236}">
                    <a16:creationId xmlns:a16="http://schemas.microsoft.com/office/drawing/2014/main" id="{13A2FE1E-3249-4F49-A259-05B531353B11}"/>
                  </a:ext>
                </a:extLst>
              </p:cNvPr>
              <p:cNvCxnSpPr>
                <a:cxnSpLocks/>
              </p:cNvCxnSpPr>
              <p:nvPr userDrawn="1"/>
            </p:nvCxnSpPr>
            <p:spPr bwMode="auto">
              <a:xfrm flipH="1" flipV="1">
                <a:off x="5587541" y="3765052"/>
                <a:ext cx="750488" cy="204264"/>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sp>
            <p:nvSpPr>
              <p:cNvPr id="477" name="Rectangle 204">
                <a:extLst>
                  <a:ext uri="{FF2B5EF4-FFF2-40B4-BE49-F238E27FC236}">
                    <a16:creationId xmlns:a16="http://schemas.microsoft.com/office/drawing/2014/main" id="{2F1EBDEE-8EFF-45EC-BFDA-E6BCE34FA4CD}"/>
                  </a:ext>
                </a:extLst>
              </p:cNvPr>
              <p:cNvSpPr/>
              <p:nvPr userDrawn="1"/>
            </p:nvSpPr>
            <p:spPr>
              <a:xfrm>
                <a:off x="1982663" y="4320239"/>
                <a:ext cx="904046" cy="287470"/>
              </a:xfrm>
              <a:prstGeom prst="rect">
                <a:avLst/>
              </a:prstGeom>
            </p:spPr>
            <p:txBody>
              <a:bodyPr wrap="none" lIns="35775" tIns="0" rIns="35775" bIns="0">
                <a:spAutoFit/>
              </a:bodyPr>
              <a:lstStyle/>
              <a:p>
                <a:pPr defTabSz="605782" eaLnBrk="1" fontAlgn="auto" hangingPunct="1">
                  <a:lnSpc>
                    <a:spcPct val="85000"/>
                  </a:lnSpc>
                  <a:spcBef>
                    <a:spcPts val="0"/>
                  </a:spcBef>
                  <a:spcAft>
                    <a:spcPts val="0"/>
                  </a:spcAft>
                  <a:defRPr/>
                </a:pPr>
                <a:r>
                  <a:rPr lang="en-US" sz="1476" kern="0" dirty="0">
                    <a:solidFill>
                      <a:srgbClr val="001135"/>
                    </a:solidFill>
                    <a:latin typeface="Nokia Pure Text Light" panose="020B0403020202020204" pitchFamily="34" charset="0"/>
                    <a:ea typeface="Nokia Pure Text Light" panose="020B0403020202020204" pitchFamily="34" charset="0"/>
                  </a:rPr>
                  <a:t>Massive Scale</a:t>
                </a:r>
                <a:br>
                  <a:rPr lang="en-US" sz="1476" kern="0" dirty="0">
                    <a:solidFill>
                      <a:srgbClr val="001135"/>
                    </a:solidFill>
                    <a:latin typeface="Nokia Pure Text Light" panose="020B0403020202020204" pitchFamily="34" charset="0"/>
                    <a:ea typeface="Nokia Pure Text Light" panose="020B0403020202020204" pitchFamily="34" charset="0"/>
                  </a:rPr>
                </a:br>
                <a:r>
                  <a:rPr lang="en-US" sz="1476" kern="0" dirty="0">
                    <a:solidFill>
                      <a:srgbClr val="001135"/>
                    </a:solidFill>
                    <a:latin typeface="Nokia Pure Text Light" panose="020B0403020202020204" pitchFamily="34" charset="0"/>
                    <a:ea typeface="Nokia Pure Text Light" panose="020B0403020202020204" pitchFamily="34" charset="0"/>
                  </a:rPr>
                  <a:t>Access</a:t>
                </a:r>
              </a:p>
            </p:txBody>
          </p:sp>
          <p:cxnSp>
            <p:nvCxnSpPr>
              <p:cNvPr id="478" name="Straight Connector 199">
                <a:extLst>
                  <a:ext uri="{FF2B5EF4-FFF2-40B4-BE49-F238E27FC236}">
                    <a16:creationId xmlns:a16="http://schemas.microsoft.com/office/drawing/2014/main" id="{AAB43C53-6A79-4DE0-BE37-846D5FB9FE0C}"/>
                  </a:ext>
                </a:extLst>
              </p:cNvPr>
              <p:cNvCxnSpPr>
                <a:cxnSpLocks/>
              </p:cNvCxnSpPr>
              <p:nvPr userDrawn="1"/>
            </p:nvCxnSpPr>
            <p:spPr bwMode="auto">
              <a:xfrm>
                <a:off x="6722269" y="3976978"/>
                <a:ext cx="659429" cy="0"/>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sp>
            <p:nvSpPr>
              <p:cNvPr id="479" name="Rectangle 200">
                <a:extLst>
                  <a:ext uri="{FF2B5EF4-FFF2-40B4-BE49-F238E27FC236}">
                    <a16:creationId xmlns:a16="http://schemas.microsoft.com/office/drawing/2014/main" id="{DC7EE07F-6423-441B-B33F-31C213BCDC8C}"/>
                  </a:ext>
                </a:extLst>
              </p:cNvPr>
              <p:cNvSpPr/>
              <p:nvPr userDrawn="1"/>
            </p:nvSpPr>
            <p:spPr>
              <a:xfrm>
                <a:off x="6895751" y="3766592"/>
                <a:ext cx="447290" cy="197562"/>
              </a:xfrm>
              <a:prstGeom prst="rect">
                <a:avLst/>
              </a:prstGeom>
            </p:spPr>
            <p:txBody>
              <a:bodyPr lIns="35775" tIns="0" rIns="35775" bIns="0">
                <a:spAutoFit/>
              </a:bodyPr>
              <a:lstStyle/>
              <a:p>
                <a:pPr defTabSz="605782" eaLnBrk="1" fontAlgn="auto" hangingPunct="1">
                  <a:lnSpc>
                    <a:spcPct val="80000"/>
                  </a:lnSpc>
                  <a:spcBef>
                    <a:spcPts val="0"/>
                  </a:spcBef>
                  <a:spcAft>
                    <a:spcPts val="0"/>
                  </a:spcAft>
                  <a:defRPr/>
                </a:pPr>
                <a:r>
                  <a:rPr lang="en-US" sz="1073" kern="0" dirty="0">
                    <a:solidFill>
                      <a:schemeClr val="bg2"/>
                    </a:solidFill>
                    <a:latin typeface="Nokia Pure Text Light" panose="020B0403020202020204" pitchFamily="34" charset="0"/>
                    <a:ea typeface="Nokia Pure Text Light" panose="020B0403020202020204" pitchFamily="34" charset="0"/>
                  </a:rPr>
                  <a:t>Long </a:t>
                </a:r>
                <a:br>
                  <a:rPr lang="en-US" sz="1073" kern="0" dirty="0">
                    <a:solidFill>
                      <a:schemeClr val="bg2"/>
                    </a:solidFill>
                    <a:latin typeface="Nokia Pure Text Light" panose="020B0403020202020204" pitchFamily="34" charset="0"/>
                    <a:ea typeface="Nokia Pure Text Light" panose="020B0403020202020204" pitchFamily="34" charset="0"/>
                  </a:rPr>
                </a:br>
                <a:r>
                  <a:rPr lang="en-US" sz="1073" kern="0" dirty="0">
                    <a:solidFill>
                      <a:schemeClr val="bg2"/>
                    </a:solidFill>
                    <a:latin typeface="Nokia Pure Text Light" panose="020B0403020202020204" pitchFamily="34" charset="0"/>
                    <a:ea typeface="Nokia Pure Text Light" panose="020B0403020202020204" pitchFamily="34" charset="0"/>
                  </a:rPr>
                  <a:t>fibers</a:t>
                </a:r>
              </a:p>
            </p:txBody>
          </p:sp>
          <p:sp>
            <p:nvSpPr>
              <p:cNvPr id="480" name="Rectangle 190">
                <a:extLst>
                  <a:ext uri="{FF2B5EF4-FFF2-40B4-BE49-F238E27FC236}">
                    <a16:creationId xmlns:a16="http://schemas.microsoft.com/office/drawing/2014/main" id="{4F218E45-9EE2-4619-8797-1748350A5D22}"/>
                  </a:ext>
                </a:extLst>
              </p:cNvPr>
              <p:cNvSpPr/>
              <p:nvPr userDrawn="1"/>
            </p:nvSpPr>
            <p:spPr>
              <a:xfrm>
                <a:off x="7327658" y="4246893"/>
                <a:ext cx="681584" cy="196379"/>
              </a:xfrm>
              <a:prstGeom prst="rect">
                <a:avLst/>
              </a:prstGeom>
            </p:spPr>
            <p:txBody>
              <a:bodyPr lIns="35775" tIns="0" rIns="35775" bIns="0">
                <a:spAutoFit/>
              </a:bodyPr>
              <a:lstStyle/>
              <a:p>
                <a:pPr defTabSz="605782" eaLnBrk="1" fontAlgn="auto" hangingPunct="1">
                  <a:lnSpc>
                    <a:spcPct val="80000"/>
                  </a:lnSpc>
                  <a:spcBef>
                    <a:spcPts val="0"/>
                  </a:spcBef>
                  <a:spcAft>
                    <a:spcPts val="0"/>
                  </a:spcAft>
                  <a:defRPr/>
                </a:pPr>
                <a:r>
                  <a:rPr lang="en-US" sz="1073" kern="0" dirty="0">
                    <a:solidFill>
                      <a:schemeClr val="bg2"/>
                    </a:solidFill>
                    <a:latin typeface="Nokia Pure Text Light" panose="020B0403020202020204" pitchFamily="34" charset="0"/>
                    <a:ea typeface="Nokia Pure Text Light" panose="020B0403020202020204" pitchFamily="34" charset="0"/>
                  </a:rPr>
                  <a:t>Converged</a:t>
                </a:r>
                <a:br>
                  <a:rPr lang="en-US" sz="1073" kern="0" dirty="0">
                    <a:solidFill>
                      <a:schemeClr val="bg2"/>
                    </a:solidFill>
                    <a:latin typeface="Nokia Pure Text Light" panose="020B0403020202020204" pitchFamily="34" charset="0"/>
                    <a:ea typeface="Nokia Pure Text Light" panose="020B0403020202020204" pitchFamily="34" charset="0"/>
                  </a:rPr>
                </a:br>
                <a:r>
                  <a:rPr lang="en-US" sz="1073" kern="0" dirty="0">
                    <a:solidFill>
                      <a:schemeClr val="bg2"/>
                    </a:solidFill>
                    <a:latin typeface="Nokia Pure Text Light" panose="020B0403020202020204" pitchFamily="34" charset="0"/>
                    <a:ea typeface="Nokia Pure Text Light" panose="020B0403020202020204" pitchFamily="34" charset="0"/>
                  </a:rPr>
                  <a:t>Node</a:t>
                </a:r>
              </a:p>
            </p:txBody>
          </p:sp>
          <p:cxnSp>
            <p:nvCxnSpPr>
              <p:cNvPr id="481" name="Straight Connector 191">
                <a:extLst>
                  <a:ext uri="{FF2B5EF4-FFF2-40B4-BE49-F238E27FC236}">
                    <a16:creationId xmlns:a16="http://schemas.microsoft.com/office/drawing/2014/main" id="{C26A41FC-BA45-49FF-9592-D9142460B942}"/>
                  </a:ext>
                </a:extLst>
              </p:cNvPr>
              <p:cNvCxnSpPr>
                <a:cxnSpLocks noChangeShapeType="1"/>
              </p:cNvCxnSpPr>
              <p:nvPr userDrawn="1"/>
            </p:nvCxnSpPr>
            <p:spPr bwMode="auto">
              <a:xfrm>
                <a:off x="7864608" y="3976978"/>
                <a:ext cx="434620" cy="0"/>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cxnSp>
            <p:nvCxnSpPr>
              <p:cNvPr id="482" name="Straight Connector 192">
                <a:extLst>
                  <a:ext uri="{FF2B5EF4-FFF2-40B4-BE49-F238E27FC236}">
                    <a16:creationId xmlns:a16="http://schemas.microsoft.com/office/drawing/2014/main" id="{11BCAEAD-A7D9-4BF4-85DE-7BDC5CC34665}"/>
                  </a:ext>
                </a:extLst>
              </p:cNvPr>
              <p:cNvCxnSpPr>
                <a:cxnSpLocks noChangeShapeType="1"/>
              </p:cNvCxnSpPr>
              <p:nvPr userDrawn="1"/>
            </p:nvCxnSpPr>
            <p:spPr bwMode="auto">
              <a:xfrm rot="2700000">
                <a:off x="7795054" y="4141775"/>
                <a:ext cx="444952" cy="0"/>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cxnSp>
            <p:nvCxnSpPr>
              <p:cNvPr id="483" name="Straight Connector 193">
                <a:extLst>
                  <a:ext uri="{FF2B5EF4-FFF2-40B4-BE49-F238E27FC236}">
                    <a16:creationId xmlns:a16="http://schemas.microsoft.com/office/drawing/2014/main" id="{89714896-2BFB-4F5C-B0EB-08E7B651B83C}"/>
                  </a:ext>
                </a:extLst>
              </p:cNvPr>
              <p:cNvCxnSpPr>
                <a:cxnSpLocks noChangeShapeType="1"/>
              </p:cNvCxnSpPr>
              <p:nvPr userDrawn="1"/>
            </p:nvCxnSpPr>
            <p:spPr bwMode="auto">
              <a:xfrm rot="18900000" flipV="1">
                <a:off x="7803103" y="3812181"/>
                <a:ext cx="444952" cy="0"/>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sp>
            <p:nvSpPr>
              <p:cNvPr id="484" name="Rectangle 197">
                <a:extLst>
                  <a:ext uri="{FF2B5EF4-FFF2-40B4-BE49-F238E27FC236}">
                    <a16:creationId xmlns:a16="http://schemas.microsoft.com/office/drawing/2014/main" id="{53FCAFF4-7CD3-4D1A-AD33-9CDA58DC7D3E}"/>
                  </a:ext>
                </a:extLst>
              </p:cNvPr>
              <p:cNvSpPr/>
              <p:nvPr userDrawn="1"/>
            </p:nvSpPr>
            <p:spPr>
              <a:xfrm>
                <a:off x="7689750" y="3434167"/>
                <a:ext cx="518288" cy="295751"/>
              </a:xfrm>
              <a:prstGeom prst="rect">
                <a:avLst/>
              </a:prstGeom>
            </p:spPr>
            <p:txBody>
              <a:bodyPr lIns="35775" tIns="0" rIns="35775" bIns="0">
                <a:spAutoFit/>
              </a:bodyPr>
              <a:lstStyle/>
              <a:p>
                <a:pPr defTabSz="605782" eaLnBrk="1" fontAlgn="auto" hangingPunct="1">
                  <a:lnSpc>
                    <a:spcPct val="80000"/>
                  </a:lnSpc>
                  <a:spcBef>
                    <a:spcPts val="0"/>
                  </a:spcBef>
                  <a:spcAft>
                    <a:spcPts val="0"/>
                  </a:spcAft>
                  <a:defRPr/>
                </a:pPr>
                <a:r>
                  <a:rPr lang="en-US" sz="1073" kern="0" dirty="0">
                    <a:solidFill>
                      <a:schemeClr val="bg2"/>
                    </a:solidFill>
                    <a:latin typeface="Nokia Pure Text Light" panose="020B0403020202020204" pitchFamily="34" charset="0"/>
                    <a:ea typeface="Nokia Pure Text Light" panose="020B0403020202020204" pitchFamily="34" charset="0"/>
                  </a:rPr>
                  <a:t>Short</a:t>
                </a:r>
                <a:br>
                  <a:rPr lang="en-US" sz="1073" kern="0" dirty="0">
                    <a:solidFill>
                      <a:schemeClr val="bg2"/>
                    </a:solidFill>
                    <a:latin typeface="Nokia Pure Text Light" panose="020B0403020202020204" pitchFamily="34" charset="0"/>
                    <a:ea typeface="Nokia Pure Text Light" panose="020B0403020202020204" pitchFamily="34" charset="0"/>
                  </a:rPr>
                </a:br>
                <a:r>
                  <a:rPr lang="en-US" sz="1073" kern="0" dirty="0">
                    <a:solidFill>
                      <a:schemeClr val="bg2"/>
                    </a:solidFill>
                    <a:latin typeface="Nokia Pure Text Light" panose="020B0403020202020204" pitchFamily="34" charset="0"/>
                    <a:ea typeface="Nokia Pure Text Light" panose="020B0403020202020204" pitchFamily="34" charset="0"/>
                  </a:rPr>
                  <a:t>waves </a:t>
                </a:r>
                <a:br>
                  <a:rPr lang="en-US" sz="1073" kern="0" dirty="0">
                    <a:solidFill>
                      <a:schemeClr val="bg2"/>
                    </a:solidFill>
                    <a:latin typeface="Nokia Pure Text Light" panose="020B0403020202020204" pitchFamily="34" charset="0"/>
                    <a:ea typeface="Nokia Pure Text Light" panose="020B0403020202020204" pitchFamily="34" charset="0"/>
                  </a:rPr>
                </a:br>
                <a:r>
                  <a:rPr lang="en-US" sz="1073" kern="0" dirty="0">
                    <a:solidFill>
                      <a:schemeClr val="bg2"/>
                    </a:solidFill>
                    <a:latin typeface="Nokia Pure Text Light" panose="020B0403020202020204" pitchFamily="34" charset="0"/>
                    <a:ea typeface="Nokia Pure Text Light" panose="020B0403020202020204" pitchFamily="34" charset="0"/>
                  </a:rPr>
                  <a:t>&amp; wires</a:t>
                </a:r>
              </a:p>
            </p:txBody>
          </p:sp>
          <p:cxnSp>
            <p:nvCxnSpPr>
              <p:cNvPr id="485" name="Straight Connector 151">
                <a:extLst>
                  <a:ext uri="{FF2B5EF4-FFF2-40B4-BE49-F238E27FC236}">
                    <a16:creationId xmlns:a16="http://schemas.microsoft.com/office/drawing/2014/main" id="{81A4E3A1-9CCA-49E1-B2B0-E2BD4CAE58F4}"/>
                  </a:ext>
                </a:extLst>
              </p:cNvPr>
              <p:cNvCxnSpPr>
                <a:cxnSpLocks/>
              </p:cNvCxnSpPr>
              <p:nvPr userDrawn="1"/>
            </p:nvCxnSpPr>
            <p:spPr bwMode="auto">
              <a:xfrm>
                <a:off x="1173908" y="3976978"/>
                <a:ext cx="731088" cy="0"/>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sp>
            <p:nvSpPr>
              <p:cNvPr id="486" name="Rectangle 171">
                <a:extLst>
                  <a:ext uri="{FF2B5EF4-FFF2-40B4-BE49-F238E27FC236}">
                    <a16:creationId xmlns:a16="http://schemas.microsoft.com/office/drawing/2014/main" id="{0061EE96-1B74-4231-8F56-551C35480096}"/>
                  </a:ext>
                </a:extLst>
              </p:cNvPr>
              <p:cNvSpPr/>
              <p:nvPr userDrawn="1"/>
            </p:nvSpPr>
            <p:spPr>
              <a:xfrm>
                <a:off x="447915" y="4320239"/>
                <a:ext cx="1196322" cy="287470"/>
              </a:xfrm>
              <a:prstGeom prst="rect">
                <a:avLst/>
              </a:prstGeom>
            </p:spPr>
            <p:txBody>
              <a:bodyPr wrap="none" lIns="35775" tIns="0" rIns="35775" bIns="0">
                <a:spAutoFit/>
              </a:bodyPr>
              <a:lstStyle/>
              <a:p>
                <a:pPr defTabSz="605782" eaLnBrk="1" fontAlgn="auto" hangingPunct="1">
                  <a:lnSpc>
                    <a:spcPct val="85000"/>
                  </a:lnSpc>
                  <a:spcBef>
                    <a:spcPts val="0"/>
                  </a:spcBef>
                  <a:spcAft>
                    <a:spcPts val="0"/>
                  </a:spcAft>
                  <a:defRPr/>
                </a:pPr>
                <a:r>
                  <a:rPr lang="en-US" sz="1476" kern="0" dirty="0">
                    <a:solidFill>
                      <a:srgbClr val="001135"/>
                    </a:solidFill>
                    <a:latin typeface="Nokia Pure Text Light" panose="020B0403020202020204" pitchFamily="34" charset="0"/>
                    <a:ea typeface="Nokia Pure Text Light" panose="020B0403020202020204" pitchFamily="34" charset="0"/>
                  </a:rPr>
                  <a:t>Emerging Devices </a:t>
                </a:r>
                <a:br>
                  <a:rPr lang="en-US" sz="1476" kern="0" dirty="0">
                    <a:solidFill>
                      <a:srgbClr val="001135"/>
                    </a:solidFill>
                    <a:latin typeface="Nokia Pure Text Light" panose="020B0403020202020204" pitchFamily="34" charset="0"/>
                    <a:ea typeface="Nokia Pure Text Light" panose="020B0403020202020204" pitchFamily="34" charset="0"/>
                  </a:rPr>
                </a:br>
                <a:r>
                  <a:rPr lang="en-US" sz="1476" kern="0" dirty="0">
                    <a:solidFill>
                      <a:srgbClr val="001135"/>
                    </a:solidFill>
                    <a:latin typeface="Nokia Pure Text Light" panose="020B0403020202020204" pitchFamily="34" charset="0"/>
                    <a:ea typeface="Nokia Pure Text Light" panose="020B0403020202020204" pitchFamily="34" charset="0"/>
                  </a:rPr>
                  <a:t>&amp; Sensors</a:t>
                </a:r>
              </a:p>
            </p:txBody>
          </p:sp>
          <p:grpSp>
            <p:nvGrpSpPr>
              <p:cNvPr id="487" name="Gruppieren 591">
                <a:extLst>
                  <a:ext uri="{FF2B5EF4-FFF2-40B4-BE49-F238E27FC236}">
                    <a16:creationId xmlns:a16="http://schemas.microsoft.com/office/drawing/2014/main" id="{62D15D2A-F65E-4A0D-97F3-224C7999F9D6}"/>
                  </a:ext>
                </a:extLst>
              </p:cNvPr>
              <p:cNvGrpSpPr>
                <a:grpSpLocks/>
              </p:cNvGrpSpPr>
              <p:nvPr userDrawn="1"/>
            </p:nvGrpSpPr>
            <p:grpSpPr bwMode="auto">
              <a:xfrm>
                <a:off x="8107029" y="4263557"/>
                <a:ext cx="257719" cy="200074"/>
                <a:chOff x="8136016" y="4171406"/>
                <a:chExt cx="259340" cy="201332"/>
              </a:xfrm>
            </p:grpSpPr>
            <p:sp>
              <p:nvSpPr>
                <p:cNvPr id="549" name="Rechteck 104">
                  <a:extLst>
                    <a:ext uri="{FF2B5EF4-FFF2-40B4-BE49-F238E27FC236}">
                      <a16:creationId xmlns:a16="http://schemas.microsoft.com/office/drawing/2014/main" id="{E07A4754-70C6-4974-A99E-52631072EB18}"/>
                    </a:ext>
                  </a:extLst>
                </p:cNvPr>
                <p:cNvSpPr/>
                <p:nvPr/>
              </p:nvSpPr>
              <p:spPr>
                <a:xfrm>
                  <a:off x="8179313" y="4215349"/>
                  <a:ext cx="172659" cy="157139"/>
                </a:xfrm>
                <a:custGeom>
                  <a:avLst/>
                  <a:gdLst>
                    <a:gd name="connsiteX0" fmla="*/ 0 w 173929"/>
                    <a:gd name="connsiteY0" fmla="*/ 0 h 173929"/>
                    <a:gd name="connsiteX1" fmla="*/ 173929 w 173929"/>
                    <a:gd name="connsiteY1" fmla="*/ 0 h 173929"/>
                    <a:gd name="connsiteX2" fmla="*/ 173929 w 173929"/>
                    <a:gd name="connsiteY2" fmla="*/ 173929 h 173929"/>
                    <a:gd name="connsiteX3" fmla="*/ 0 w 173929"/>
                    <a:gd name="connsiteY3" fmla="*/ 173929 h 173929"/>
                    <a:gd name="connsiteX4" fmla="*/ 0 w 173929"/>
                    <a:gd name="connsiteY4" fmla="*/ 0 h 173929"/>
                    <a:gd name="connsiteX0" fmla="*/ 0 w 173929"/>
                    <a:gd name="connsiteY0" fmla="*/ 50671 h 224600"/>
                    <a:gd name="connsiteX1" fmla="*/ 70802 w 173929"/>
                    <a:gd name="connsiteY1" fmla="*/ 0 h 224600"/>
                    <a:gd name="connsiteX2" fmla="*/ 173929 w 173929"/>
                    <a:gd name="connsiteY2" fmla="*/ 50671 h 224600"/>
                    <a:gd name="connsiteX3" fmla="*/ 173929 w 173929"/>
                    <a:gd name="connsiteY3" fmla="*/ 224600 h 224600"/>
                    <a:gd name="connsiteX4" fmla="*/ 0 w 173929"/>
                    <a:gd name="connsiteY4" fmla="*/ 224600 h 224600"/>
                    <a:gd name="connsiteX5" fmla="*/ 0 w 173929"/>
                    <a:gd name="connsiteY5" fmla="*/ 50671 h 224600"/>
                    <a:gd name="connsiteX0" fmla="*/ 0 w 173929"/>
                    <a:gd name="connsiteY0" fmla="*/ 82537 h 256466"/>
                    <a:gd name="connsiteX1" fmla="*/ 70802 w 173929"/>
                    <a:gd name="connsiteY1" fmla="*/ 31866 h 256466"/>
                    <a:gd name="connsiteX2" fmla="*/ 168433 w 173929"/>
                    <a:gd name="connsiteY2" fmla="*/ 909 h 256466"/>
                    <a:gd name="connsiteX3" fmla="*/ 173929 w 173929"/>
                    <a:gd name="connsiteY3" fmla="*/ 82537 h 256466"/>
                    <a:gd name="connsiteX4" fmla="*/ 173929 w 173929"/>
                    <a:gd name="connsiteY4" fmla="*/ 256466 h 256466"/>
                    <a:gd name="connsiteX5" fmla="*/ 0 w 173929"/>
                    <a:gd name="connsiteY5" fmla="*/ 256466 h 256466"/>
                    <a:gd name="connsiteX6" fmla="*/ 0 w 173929"/>
                    <a:gd name="connsiteY6" fmla="*/ 82537 h 256466"/>
                    <a:gd name="connsiteX0" fmla="*/ 168433 w 173929"/>
                    <a:gd name="connsiteY0" fmla="*/ 0 h 255557"/>
                    <a:gd name="connsiteX1" fmla="*/ 173929 w 173929"/>
                    <a:gd name="connsiteY1" fmla="*/ 81628 h 255557"/>
                    <a:gd name="connsiteX2" fmla="*/ 173929 w 173929"/>
                    <a:gd name="connsiteY2" fmla="*/ 255557 h 255557"/>
                    <a:gd name="connsiteX3" fmla="*/ 0 w 173929"/>
                    <a:gd name="connsiteY3" fmla="*/ 255557 h 255557"/>
                    <a:gd name="connsiteX4" fmla="*/ 0 w 173929"/>
                    <a:gd name="connsiteY4" fmla="*/ 81628 h 255557"/>
                    <a:gd name="connsiteX5" fmla="*/ 162242 w 173929"/>
                    <a:gd name="connsiteY5" fmla="*/ 122397 h 255557"/>
                    <a:gd name="connsiteX0" fmla="*/ 168433 w 173929"/>
                    <a:gd name="connsiteY0" fmla="*/ 0 h 255557"/>
                    <a:gd name="connsiteX1" fmla="*/ 173929 w 173929"/>
                    <a:gd name="connsiteY1" fmla="*/ 81628 h 255557"/>
                    <a:gd name="connsiteX2" fmla="*/ 173929 w 173929"/>
                    <a:gd name="connsiteY2" fmla="*/ 255557 h 255557"/>
                    <a:gd name="connsiteX3" fmla="*/ 0 w 173929"/>
                    <a:gd name="connsiteY3" fmla="*/ 255557 h 255557"/>
                    <a:gd name="connsiteX4" fmla="*/ 0 w 173929"/>
                    <a:gd name="connsiteY4" fmla="*/ 81628 h 255557"/>
                    <a:gd name="connsiteX0" fmla="*/ 173929 w 173929"/>
                    <a:gd name="connsiteY0" fmla="*/ 0 h 173929"/>
                    <a:gd name="connsiteX1" fmla="*/ 173929 w 173929"/>
                    <a:gd name="connsiteY1" fmla="*/ 173929 h 173929"/>
                    <a:gd name="connsiteX2" fmla="*/ 0 w 173929"/>
                    <a:gd name="connsiteY2" fmla="*/ 173929 h 173929"/>
                    <a:gd name="connsiteX3" fmla="*/ 0 w 173929"/>
                    <a:gd name="connsiteY3" fmla="*/ 0 h 173929"/>
                  </a:gdLst>
                  <a:ahLst/>
                  <a:cxnLst>
                    <a:cxn ang="0">
                      <a:pos x="connsiteX0" y="connsiteY0"/>
                    </a:cxn>
                    <a:cxn ang="0">
                      <a:pos x="connsiteX1" y="connsiteY1"/>
                    </a:cxn>
                    <a:cxn ang="0">
                      <a:pos x="connsiteX2" y="connsiteY2"/>
                    </a:cxn>
                    <a:cxn ang="0">
                      <a:pos x="connsiteX3" y="connsiteY3"/>
                    </a:cxn>
                  </a:cxnLst>
                  <a:rect l="l" t="t" r="r" b="b"/>
                  <a:pathLst>
                    <a:path w="173929" h="173929">
                      <a:moveTo>
                        <a:pt x="173929" y="0"/>
                      </a:moveTo>
                      <a:lnTo>
                        <a:pt x="173929" y="173929"/>
                      </a:lnTo>
                      <a:lnTo>
                        <a:pt x="0" y="173929"/>
                      </a:lnTo>
                      <a:lnTo>
                        <a:pt x="0" y="0"/>
                      </a:lnTo>
                    </a:path>
                  </a:pathLst>
                </a:custGeom>
                <a:noFill/>
                <a:ln w="9525">
                  <a:solidFill>
                    <a:schemeClr val="tx2"/>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50" name="Gleichschenkliges Dreieck 16">
                  <a:extLst>
                    <a:ext uri="{FF2B5EF4-FFF2-40B4-BE49-F238E27FC236}">
                      <a16:creationId xmlns:a16="http://schemas.microsoft.com/office/drawing/2014/main" id="{5ABCFA95-8EEE-400F-894A-E903926C30E9}"/>
                    </a:ext>
                  </a:extLst>
                </p:cNvPr>
                <p:cNvSpPr/>
                <p:nvPr/>
              </p:nvSpPr>
              <p:spPr>
                <a:xfrm>
                  <a:off x="8136447" y="4171303"/>
                  <a:ext cx="258393" cy="66665"/>
                </a:xfrm>
                <a:custGeom>
                  <a:avLst/>
                  <a:gdLst>
                    <a:gd name="connsiteX0" fmla="*/ 0 w 8197940"/>
                    <a:gd name="connsiteY0" fmla="*/ 504000 h 504000"/>
                    <a:gd name="connsiteX1" fmla="*/ 4098970 w 8197940"/>
                    <a:gd name="connsiteY1" fmla="*/ 0 h 504000"/>
                    <a:gd name="connsiteX2" fmla="*/ 8197940 w 8197940"/>
                    <a:gd name="connsiteY2" fmla="*/ 504000 h 504000"/>
                    <a:gd name="connsiteX3" fmla="*/ 0 w 8197940"/>
                    <a:gd name="connsiteY3" fmla="*/ 504000 h 504000"/>
                    <a:gd name="connsiteX0" fmla="*/ 0 w 8197940"/>
                    <a:gd name="connsiteY0" fmla="*/ 504000 h 642003"/>
                    <a:gd name="connsiteX1" fmla="*/ 4098970 w 8197940"/>
                    <a:gd name="connsiteY1" fmla="*/ 0 h 642003"/>
                    <a:gd name="connsiteX2" fmla="*/ 8197940 w 8197940"/>
                    <a:gd name="connsiteY2" fmla="*/ 504000 h 642003"/>
                    <a:gd name="connsiteX3" fmla="*/ 3660510 w 8197940"/>
                    <a:gd name="connsiteY3" fmla="*/ 642003 h 642003"/>
                    <a:gd name="connsiteX4" fmla="*/ 0 w 8197940"/>
                    <a:gd name="connsiteY4" fmla="*/ 504000 h 642003"/>
                    <a:gd name="connsiteX0" fmla="*/ 0 w 8197940"/>
                    <a:gd name="connsiteY0" fmla="*/ 504000 h 659407"/>
                    <a:gd name="connsiteX1" fmla="*/ 4098970 w 8197940"/>
                    <a:gd name="connsiteY1" fmla="*/ 0 h 659407"/>
                    <a:gd name="connsiteX2" fmla="*/ 8197940 w 8197940"/>
                    <a:gd name="connsiteY2" fmla="*/ 504000 h 659407"/>
                    <a:gd name="connsiteX3" fmla="*/ 3660510 w 8197940"/>
                    <a:gd name="connsiteY3" fmla="*/ 642003 h 659407"/>
                    <a:gd name="connsiteX4" fmla="*/ 0 w 8197940"/>
                    <a:gd name="connsiteY4" fmla="*/ 504000 h 659407"/>
                    <a:gd name="connsiteX0" fmla="*/ 0 w 8202228"/>
                    <a:gd name="connsiteY0" fmla="*/ 504000 h 698725"/>
                    <a:gd name="connsiteX1" fmla="*/ 4098970 w 8202228"/>
                    <a:gd name="connsiteY1" fmla="*/ 0 h 698725"/>
                    <a:gd name="connsiteX2" fmla="*/ 8197940 w 8202228"/>
                    <a:gd name="connsiteY2" fmla="*/ 504000 h 698725"/>
                    <a:gd name="connsiteX3" fmla="*/ 4886060 w 8202228"/>
                    <a:gd name="connsiteY3" fmla="*/ 692802 h 698725"/>
                    <a:gd name="connsiteX4" fmla="*/ 3660510 w 8202228"/>
                    <a:gd name="connsiteY4" fmla="*/ 642003 h 698725"/>
                    <a:gd name="connsiteX5" fmla="*/ 0 w 8202228"/>
                    <a:gd name="connsiteY5" fmla="*/ 504000 h 698725"/>
                    <a:gd name="connsiteX0" fmla="*/ 3660510 w 8202229"/>
                    <a:gd name="connsiteY0" fmla="*/ 642003 h 784242"/>
                    <a:gd name="connsiteX1" fmla="*/ 0 w 8202229"/>
                    <a:gd name="connsiteY1" fmla="*/ 504000 h 784242"/>
                    <a:gd name="connsiteX2" fmla="*/ 4098970 w 8202229"/>
                    <a:gd name="connsiteY2" fmla="*/ 0 h 784242"/>
                    <a:gd name="connsiteX3" fmla="*/ 8197940 w 8202229"/>
                    <a:gd name="connsiteY3" fmla="*/ 504000 h 784242"/>
                    <a:gd name="connsiteX4" fmla="*/ 4977500 w 8202229"/>
                    <a:gd name="connsiteY4" fmla="*/ 784242 h 784242"/>
                    <a:gd name="connsiteX0" fmla="*/ 3660510 w 8197940"/>
                    <a:gd name="connsiteY0" fmla="*/ 642003 h 642003"/>
                    <a:gd name="connsiteX1" fmla="*/ 0 w 8197940"/>
                    <a:gd name="connsiteY1" fmla="*/ 504000 h 642003"/>
                    <a:gd name="connsiteX2" fmla="*/ 4098970 w 8197940"/>
                    <a:gd name="connsiteY2" fmla="*/ 0 h 642003"/>
                    <a:gd name="connsiteX3" fmla="*/ 8197940 w 8197940"/>
                    <a:gd name="connsiteY3" fmla="*/ 504000 h 642003"/>
                    <a:gd name="connsiteX0" fmla="*/ 0 w 8197940"/>
                    <a:gd name="connsiteY0" fmla="*/ 504000 h 504000"/>
                    <a:gd name="connsiteX1" fmla="*/ 4098970 w 8197940"/>
                    <a:gd name="connsiteY1" fmla="*/ 0 h 504000"/>
                    <a:gd name="connsiteX2" fmla="*/ 8197940 w 8197940"/>
                    <a:gd name="connsiteY2" fmla="*/ 504000 h 504000"/>
                  </a:gdLst>
                  <a:ahLst/>
                  <a:cxnLst>
                    <a:cxn ang="0">
                      <a:pos x="connsiteX0" y="connsiteY0"/>
                    </a:cxn>
                    <a:cxn ang="0">
                      <a:pos x="connsiteX1" y="connsiteY1"/>
                    </a:cxn>
                    <a:cxn ang="0">
                      <a:pos x="connsiteX2" y="connsiteY2"/>
                    </a:cxn>
                  </a:cxnLst>
                  <a:rect l="l" t="t" r="r" b="b"/>
                  <a:pathLst>
                    <a:path w="8197940" h="504000">
                      <a:moveTo>
                        <a:pt x="0" y="504000"/>
                      </a:moveTo>
                      <a:lnTo>
                        <a:pt x="4098970" y="0"/>
                      </a:lnTo>
                      <a:lnTo>
                        <a:pt x="8197940" y="504000"/>
                      </a:lnTo>
                    </a:path>
                  </a:pathLst>
                </a:custGeom>
                <a:no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109" tIns="71109" rIns="71109" bIns="71109"/>
                <a:lstStyle/>
                <a:p>
                  <a:pPr eaLnBrk="1" fontAlgn="auto" hangingPunct="1">
                    <a:spcBef>
                      <a:spcPts val="0"/>
                    </a:spcBef>
                    <a:spcAft>
                      <a:spcPts val="0"/>
                    </a:spcAft>
                    <a:defRPr/>
                  </a:pPr>
                  <a:endParaRPr lang="en-US" sz="1591" dirty="0">
                    <a:solidFill>
                      <a:schemeClr val="bg1"/>
                    </a:solidFill>
                    <a:ea typeface="Nokia Pure Text Light" panose="020B0403020202020204" pitchFamily="34" charset="0"/>
                  </a:endParaRPr>
                </a:p>
              </p:txBody>
            </p:sp>
          </p:grpSp>
          <p:grpSp>
            <p:nvGrpSpPr>
              <p:cNvPr id="488" name="Gruppieren 594">
                <a:extLst>
                  <a:ext uri="{FF2B5EF4-FFF2-40B4-BE49-F238E27FC236}">
                    <a16:creationId xmlns:a16="http://schemas.microsoft.com/office/drawing/2014/main" id="{663AFE59-5574-4226-9433-5EC09F359D2C}"/>
                  </a:ext>
                </a:extLst>
              </p:cNvPr>
              <p:cNvGrpSpPr>
                <a:grpSpLocks/>
              </p:cNvGrpSpPr>
              <p:nvPr userDrawn="1"/>
            </p:nvGrpSpPr>
            <p:grpSpPr bwMode="auto">
              <a:xfrm>
                <a:off x="8306225" y="3825155"/>
                <a:ext cx="197640" cy="331578"/>
                <a:chOff x="8204548" y="3721894"/>
                <a:chExt cx="198883" cy="333663"/>
              </a:xfrm>
            </p:grpSpPr>
            <p:sp>
              <p:nvSpPr>
                <p:cNvPr id="544" name="Rechteck: abgerundete Ecken 595">
                  <a:extLst>
                    <a:ext uri="{FF2B5EF4-FFF2-40B4-BE49-F238E27FC236}">
                      <a16:creationId xmlns:a16="http://schemas.microsoft.com/office/drawing/2014/main" id="{88A2A135-5AA0-4275-A7ED-56BF63BD909E}"/>
                    </a:ext>
                  </a:extLst>
                </p:cNvPr>
                <p:cNvSpPr/>
                <p:nvPr/>
              </p:nvSpPr>
              <p:spPr>
                <a:xfrm>
                  <a:off x="8204576" y="3722485"/>
                  <a:ext cx="198855" cy="333325"/>
                </a:xfrm>
                <a:prstGeom prst="roundRect">
                  <a:avLst>
                    <a:gd name="adj" fmla="val 10680"/>
                  </a:avLst>
                </a:prstGeom>
                <a:noFill/>
                <a:ln w="9525">
                  <a:solidFill>
                    <a:schemeClr val="tx2"/>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grpSp>
              <p:nvGrpSpPr>
                <p:cNvPr id="545" name="Gruppieren 596">
                  <a:extLst>
                    <a:ext uri="{FF2B5EF4-FFF2-40B4-BE49-F238E27FC236}">
                      <a16:creationId xmlns:a16="http://schemas.microsoft.com/office/drawing/2014/main" id="{A27243C9-3813-4FC5-BE45-3E15CA85E90E}"/>
                    </a:ext>
                  </a:extLst>
                </p:cNvPr>
                <p:cNvGrpSpPr>
                  <a:grpSpLocks/>
                </p:cNvGrpSpPr>
                <p:nvPr/>
              </p:nvGrpSpPr>
              <p:grpSpPr bwMode="auto">
                <a:xfrm>
                  <a:off x="8263186" y="4016477"/>
                  <a:ext cx="81607" cy="7200"/>
                  <a:chOff x="8261386" y="4016477"/>
                  <a:chExt cx="81607" cy="7200"/>
                </a:xfrm>
              </p:grpSpPr>
              <p:sp>
                <p:nvSpPr>
                  <p:cNvPr id="546" name="Ellipse 597">
                    <a:extLst>
                      <a:ext uri="{FF2B5EF4-FFF2-40B4-BE49-F238E27FC236}">
                        <a16:creationId xmlns:a16="http://schemas.microsoft.com/office/drawing/2014/main" id="{EB50E3C1-165E-4672-92A7-990A4202B9F0}"/>
                      </a:ext>
                    </a:extLst>
                  </p:cNvPr>
                  <p:cNvSpPr>
                    <a:spLocks noChangeAspect="1"/>
                  </p:cNvSpPr>
                  <p:nvPr/>
                </p:nvSpPr>
                <p:spPr>
                  <a:xfrm>
                    <a:off x="8261123" y="4016525"/>
                    <a:ext cx="7144" cy="7143"/>
                  </a:xfrm>
                  <a:prstGeom prst="ellipse">
                    <a:avLst/>
                  </a:prstGeom>
                  <a:no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47" name="Ellipse 599">
                    <a:extLst>
                      <a:ext uri="{FF2B5EF4-FFF2-40B4-BE49-F238E27FC236}">
                        <a16:creationId xmlns:a16="http://schemas.microsoft.com/office/drawing/2014/main" id="{F1E0CA44-A101-411C-B63F-D717BAEE12D9}"/>
                      </a:ext>
                    </a:extLst>
                  </p:cNvPr>
                  <p:cNvSpPr>
                    <a:spLocks noChangeAspect="1"/>
                  </p:cNvSpPr>
                  <p:nvPr/>
                </p:nvSpPr>
                <p:spPr>
                  <a:xfrm>
                    <a:off x="8298036" y="4016525"/>
                    <a:ext cx="8336" cy="7143"/>
                  </a:xfrm>
                  <a:prstGeom prst="ellipse">
                    <a:avLst/>
                  </a:prstGeom>
                  <a:no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48" name="Ellipse 600">
                    <a:extLst>
                      <a:ext uri="{FF2B5EF4-FFF2-40B4-BE49-F238E27FC236}">
                        <a16:creationId xmlns:a16="http://schemas.microsoft.com/office/drawing/2014/main" id="{E2BD2123-659A-47B8-988A-F9979107E547}"/>
                      </a:ext>
                    </a:extLst>
                  </p:cNvPr>
                  <p:cNvSpPr>
                    <a:spLocks noChangeAspect="1"/>
                  </p:cNvSpPr>
                  <p:nvPr/>
                </p:nvSpPr>
                <p:spPr>
                  <a:xfrm>
                    <a:off x="8336140" y="4016525"/>
                    <a:ext cx="7144" cy="7143"/>
                  </a:xfrm>
                  <a:prstGeom prst="ellipse">
                    <a:avLst/>
                  </a:prstGeom>
                  <a:no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grpSp>
          </p:grpSp>
          <p:grpSp>
            <p:nvGrpSpPr>
              <p:cNvPr id="489" name="Gruppieren 601">
                <a:extLst>
                  <a:ext uri="{FF2B5EF4-FFF2-40B4-BE49-F238E27FC236}">
                    <a16:creationId xmlns:a16="http://schemas.microsoft.com/office/drawing/2014/main" id="{2F4A125F-BCCD-42B6-BA23-3078701A1CCE}"/>
                  </a:ext>
                </a:extLst>
              </p:cNvPr>
              <p:cNvGrpSpPr>
                <a:grpSpLocks/>
              </p:cNvGrpSpPr>
              <p:nvPr userDrawn="1"/>
            </p:nvGrpSpPr>
            <p:grpSpPr bwMode="auto">
              <a:xfrm>
                <a:off x="8166941" y="3419971"/>
                <a:ext cx="242729" cy="270301"/>
                <a:chOff x="8269643" y="3314162"/>
                <a:chExt cx="244256" cy="272001"/>
              </a:xfrm>
            </p:grpSpPr>
            <p:sp>
              <p:nvSpPr>
                <p:cNvPr id="536" name="Rechteck 602">
                  <a:extLst>
                    <a:ext uri="{FF2B5EF4-FFF2-40B4-BE49-F238E27FC236}">
                      <a16:creationId xmlns:a16="http://schemas.microsoft.com/office/drawing/2014/main" id="{20753E0B-2705-4CED-9833-32219D65CA5D}"/>
                    </a:ext>
                  </a:extLst>
                </p:cNvPr>
                <p:cNvSpPr/>
                <p:nvPr/>
              </p:nvSpPr>
              <p:spPr>
                <a:xfrm>
                  <a:off x="8375299" y="3314162"/>
                  <a:ext cx="138127" cy="271422"/>
                </a:xfrm>
                <a:prstGeom prst="rect">
                  <a:avLst/>
                </a:prstGeom>
                <a:noFill/>
                <a:ln w="9525">
                  <a:solidFill>
                    <a:schemeClr val="tx2"/>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37" name="Rechteck 389">
                  <a:extLst>
                    <a:ext uri="{FF2B5EF4-FFF2-40B4-BE49-F238E27FC236}">
                      <a16:creationId xmlns:a16="http://schemas.microsoft.com/office/drawing/2014/main" id="{943CCCEA-2638-4E75-8AE6-62F933B41DB1}"/>
                    </a:ext>
                  </a:extLst>
                </p:cNvPr>
                <p:cNvSpPr/>
                <p:nvPr/>
              </p:nvSpPr>
              <p:spPr>
                <a:xfrm>
                  <a:off x="8269322" y="3345114"/>
                  <a:ext cx="138127" cy="240470"/>
                </a:xfrm>
                <a:custGeom>
                  <a:avLst/>
                  <a:gdLst>
                    <a:gd name="connsiteX0" fmla="*/ 0 w 137798"/>
                    <a:gd name="connsiteY0" fmla="*/ 0 h 180975"/>
                    <a:gd name="connsiteX1" fmla="*/ 137798 w 137798"/>
                    <a:gd name="connsiteY1" fmla="*/ 0 h 180975"/>
                    <a:gd name="connsiteX2" fmla="*/ 137798 w 137798"/>
                    <a:gd name="connsiteY2" fmla="*/ 180975 h 180975"/>
                    <a:gd name="connsiteX3" fmla="*/ 0 w 137798"/>
                    <a:gd name="connsiteY3" fmla="*/ 180975 h 180975"/>
                    <a:gd name="connsiteX4" fmla="*/ 0 w 137798"/>
                    <a:gd name="connsiteY4" fmla="*/ 0 h 180975"/>
                    <a:gd name="connsiteX0" fmla="*/ 0 w 137798"/>
                    <a:gd name="connsiteY0" fmla="*/ 59532 h 240507"/>
                    <a:gd name="connsiteX1" fmla="*/ 73033 w 137798"/>
                    <a:gd name="connsiteY1" fmla="*/ 0 h 240507"/>
                    <a:gd name="connsiteX2" fmla="*/ 137798 w 137798"/>
                    <a:gd name="connsiteY2" fmla="*/ 59532 h 240507"/>
                    <a:gd name="connsiteX3" fmla="*/ 137798 w 137798"/>
                    <a:gd name="connsiteY3" fmla="*/ 240507 h 240507"/>
                    <a:gd name="connsiteX4" fmla="*/ 0 w 137798"/>
                    <a:gd name="connsiteY4" fmla="*/ 240507 h 240507"/>
                    <a:gd name="connsiteX5" fmla="*/ 0 w 137798"/>
                    <a:gd name="connsiteY5" fmla="*/ 59532 h 240507"/>
                    <a:gd name="connsiteX0" fmla="*/ 0 w 137798"/>
                    <a:gd name="connsiteY0" fmla="*/ 59532 h 240507"/>
                    <a:gd name="connsiteX1" fmla="*/ 73033 w 137798"/>
                    <a:gd name="connsiteY1" fmla="*/ 0 h 240507"/>
                    <a:gd name="connsiteX2" fmla="*/ 137798 w 137798"/>
                    <a:gd name="connsiteY2" fmla="*/ 59532 h 240507"/>
                    <a:gd name="connsiteX3" fmla="*/ 137798 w 137798"/>
                    <a:gd name="connsiteY3" fmla="*/ 240507 h 240507"/>
                    <a:gd name="connsiteX4" fmla="*/ 0 w 137798"/>
                    <a:gd name="connsiteY4" fmla="*/ 240507 h 240507"/>
                    <a:gd name="connsiteX5" fmla="*/ 0 w 137798"/>
                    <a:gd name="connsiteY5" fmla="*/ 59532 h 24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798" h="240507">
                      <a:moveTo>
                        <a:pt x="0" y="59532"/>
                      </a:moveTo>
                      <a:lnTo>
                        <a:pt x="73033" y="0"/>
                      </a:lnTo>
                      <a:lnTo>
                        <a:pt x="137798" y="59532"/>
                      </a:lnTo>
                      <a:lnTo>
                        <a:pt x="137798" y="240507"/>
                      </a:lnTo>
                      <a:lnTo>
                        <a:pt x="0" y="240507"/>
                      </a:lnTo>
                      <a:lnTo>
                        <a:pt x="0" y="59532"/>
                      </a:lnTo>
                      <a:close/>
                    </a:path>
                  </a:pathLst>
                </a:custGeom>
                <a:solidFill>
                  <a:schemeClr val="accent2">
                    <a:lumMod val="20000"/>
                    <a:lumOff val="80000"/>
                  </a:schemeClr>
                </a:solidFill>
                <a:ln w="9525">
                  <a:solidFill>
                    <a:schemeClr val="tx2"/>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38" name="Freihandform: Form 604">
                  <a:extLst>
                    <a:ext uri="{FF2B5EF4-FFF2-40B4-BE49-F238E27FC236}">
                      <a16:creationId xmlns:a16="http://schemas.microsoft.com/office/drawing/2014/main" id="{6236AD58-6A54-4636-A073-E63885C4057D}"/>
                    </a:ext>
                  </a:extLst>
                </p:cNvPr>
                <p:cNvSpPr/>
                <p:nvPr/>
              </p:nvSpPr>
              <p:spPr>
                <a:xfrm>
                  <a:off x="8436027" y="3420112"/>
                  <a:ext cx="46440" cy="52380"/>
                </a:xfrm>
                <a:custGeom>
                  <a:avLst/>
                  <a:gdLst>
                    <a:gd name="connsiteX0" fmla="*/ 0 w 66675"/>
                    <a:gd name="connsiteY0" fmla="*/ 0 h 97631"/>
                    <a:gd name="connsiteX1" fmla="*/ 66675 w 66675"/>
                    <a:gd name="connsiteY1" fmla="*/ 0 h 97631"/>
                    <a:gd name="connsiteX2" fmla="*/ 66675 w 66675"/>
                    <a:gd name="connsiteY2" fmla="*/ 97631 h 97631"/>
                  </a:gdLst>
                  <a:ahLst/>
                  <a:cxnLst>
                    <a:cxn ang="0">
                      <a:pos x="connsiteX0" y="connsiteY0"/>
                    </a:cxn>
                    <a:cxn ang="0">
                      <a:pos x="connsiteX1" y="connsiteY1"/>
                    </a:cxn>
                    <a:cxn ang="0">
                      <a:pos x="connsiteX2" y="connsiteY2"/>
                    </a:cxn>
                  </a:cxnLst>
                  <a:rect l="l" t="t" r="r" b="b"/>
                  <a:pathLst>
                    <a:path w="66675" h="97631">
                      <a:moveTo>
                        <a:pt x="0" y="0"/>
                      </a:moveTo>
                      <a:lnTo>
                        <a:pt x="66675" y="0"/>
                      </a:lnTo>
                      <a:lnTo>
                        <a:pt x="66675" y="97631"/>
                      </a:lnTo>
                    </a:path>
                  </a:pathLst>
                </a:custGeom>
                <a:no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15"/>
                </a:p>
              </p:txBody>
            </p:sp>
            <p:sp>
              <p:nvSpPr>
                <p:cNvPr id="539" name="Freihandform: Form 605">
                  <a:extLst>
                    <a:ext uri="{FF2B5EF4-FFF2-40B4-BE49-F238E27FC236}">
                      <a16:creationId xmlns:a16="http://schemas.microsoft.com/office/drawing/2014/main" id="{89A58F99-C559-4B7A-AA8D-E694A06A0400}"/>
                    </a:ext>
                  </a:extLst>
                </p:cNvPr>
                <p:cNvSpPr/>
                <p:nvPr/>
              </p:nvSpPr>
              <p:spPr>
                <a:xfrm>
                  <a:off x="8436027" y="3341543"/>
                  <a:ext cx="46440" cy="52380"/>
                </a:xfrm>
                <a:custGeom>
                  <a:avLst/>
                  <a:gdLst>
                    <a:gd name="connsiteX0" fmla="*/ 0 w 66675"/>
                    <a:gd name="connsiteY0" fmla="*/ 0 h 97631"/>
                    <a:gd name="connsiteX1" fmla="*/ 66675 w 66675"/>
                    <a:gd name="connsiteY1" fmla="*/ 0 h 97631"/>
                    <a:gd name="connsiteX2" fmla="*/ 66675 w 66675"/>
                    <a:gd name="connsiteY2" fmla="*/ 97631 h 97631"/>
                  </a:gdLst>
                  <a:ahLst/>
                  <a:cxnLst>
                    <a:cxn ang="0">
                      <a:pos x="connsiteX0" y="connsiteY0"/>
                    </a:cxn>
                    <a:cxn ang="0">
                      <a:pos x="connsiteX1" y="connsiteY1"/>
                    </a:cxn>
                    <a:cxn ang="0">
                      <a:pos x="connsiteX2" y="connsiteY2"/>
                    </a:cxn>
                  </a:cxnLst>
                  <a:rect l="l" t="t" r="r" b="b"/>
                  <a:pathLst>
                    <a:path w="66675" h="97631">
                      <a:moveTo>
                        <a:pt x="0" y="0"/>
                      </a:moveTo>
                      <a:lnTo>
                        <a:pt x="66675" y="0"/>
                      </a:lnTo>
                      <a:lnTo>
                        <a:pt x="66675" y="97631"/>
                      </a:lnTo>
                    </a:path>
                  </a:pathLst>
                </a:custGeom>
                <a:no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15"/>
                </a:p>
              </p:txBody>
            </p:sp>
            <p:grpSp>
              <p:nvGrpSpPr>
                <p:cNvPr id="540" name="Gruppieren 606">
                  <a:extLst>
                    <a:ext uri="{FF2B5EF4-FFF2-40B4-BE49-F238E27FC236}">
                      <a16:creationId xmlns:a16="http://schemas.microsoft.com/office/drawing/2014/main" id="{A8850E2C-1C78-47E0-8002-5B7BE0F68397}"/>
                    </a:ext>
                  </a:extLst>
                </p:cNvPr>
                <p:cNvGrpSpPr>
                  <a:grpSpLocks noChangeAspect="1"/>
                </p:cNvGrpSpPr>
                <p:nvPr/>
              </p:nvGrpSpPr>
              <p:grpSpPr bwMode="auto">
                <a:xfrm>
                  <a:off x="8338388" y="3418297"/>
                  <a:ext cx="36000" cy="104121"/>
                  <a:chOff x="8338388" y="3418297"/>
                  <a:chExt cx="45719" cy="132233"/>
                </a:xfrm>
              </p:grpSpPr>
              <p:sp>
                <p:nvSpPr>
                  <p:cNvPr id="542" name="Freihandform: Form 608">
                    <a:extLst>
                      <a:ext uri="{FF2B5EF4-FFF2-40B4-BE49-F238E27FC236}">
                        <a16:creationId xmlns:a16="http://schemas.microsoft.com/office/drawing/2014/main" id="{EF3E1171-D449-42DF-994C-9FFA4BF573EA}"/>
                      </a:ext>
                    </a:extLst>
                  </p:cNvPr>
                  <p:cNvSpPr/>
                  <p:nvPr/>
                </p:nvSpPr>
                <p:spPr>
                  <a:xfrm>
                    <a:off x="8338385" y="3497707"/>
                    <a:ext cx="45367" cy="52915"/>
                  </a:xfrm>
                  <a:custGeom>
                    <a:avLst/>
                    <a:gdLst>
                      <a:gd name="connsiteX0" fmla="*/ 0 w 66675"/>
                      <a:gd name="connsiteY0" fmla="*/ 0 h 97631"/>
                      <a:gd name="connsiteX1" fmla="*/ 66675 w 66675"/>
                      <a:gd name="connsiteY1" fmla="*/ 0 h 97631"/>
                      <a:gd name="connsiteX2" fmla="*/ 66675 w 66675"/>
                      <a:gd name="connsiteY2" fmla="*/ 97631 h 97631"/>
                    </a:gdLst>
                    <a:ahLst/>
                    <a:cxnLst>
                      <a:cxn ang="0">
                        <a:pos x="connsiteX0" y="connsiteY0"/>
                      </a:cxn>
                      <a:cxn ang="0">
                        <a:pos x="connsiteX1" y="connsiteY1"/>
                      </a:cxn>
                      <a:cxn ang="0">
                        <a:pos x="connsiteX2" y="connsiteY2"/>
                      </a:cxn>
                    </a:cxnLst>
                    <a:rect l="l" t="t" r="r" b="b"/>
                    <a:pathLst>
                      <a:path w="66675" h="97631">
                        <a:moveTo>
                          <a:pt x="0" y="0"/>
                        </a:moveTo>
                        <a:lnTo>
                          <a:pt x="66675" y="0"/>
                        </a:lnTo>
                        <a:lnTo>
                          <a:pt x="66675" y="97631"/>
                        </a:lnTo>
                      </a:path>
                    </a:pathLst>
                  </a:custGeom>
                  <a:no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15"/>
                  </a:p>
                </p:txBody>
              </p:sp>
              <p:sp>
                <p:nvSpPr>
                  <p:cNvPr id="543" name="Freihandform: Form 609">
                    <a:extLst>
                      <a:ext uri="{FF2B5EF4-FFF2-40B4-BE49-F238E27FC236}">
                        <a16:creationId xmlns:a16="http://schemas.microsoft.com/office/drawing/2014/main" id="{735217BB-8F78-478C-B522-E5C562B3A9C8}"/>
                      </a:ext>
                    </a:extLst>
                  </p:cNvPr>
                  <p:cNvSpPr/>
                  <p:nvPr/>
                </p:nvSpPr>
                <p:spPr>
                  <a:xfrm>
                    <a:off x="8338385" y="3417579"/>
                    <a:ext cx="45367" cy="52915"/>
                  </a:xfrm>
                  <a:custGeom>
                    <a:avLst/>
                    <a:gdLst>
                      <a:gd name="connsiteX0" fmla="*/ 0 w 66675"/>
                      <a:gd name="connsiteY0" fmla="*/ 0 h 97631"/>
                      <a:gd name="connsiteX1" fmla="*/ 66675 w 66675"/>
                      <a:gd name="connsiteY1" fmla="*/ 0 h 97631"/>
                      <a:gd name="connsiteX2" fmla="*/ 66675 w 66675"/>
                      <a:gd name="connsiteY2" fmla="*/ 97631 h 97631"/>
                    </a:gdLst>
                    <a:ahLst/>
                    <a:cxnLst>
                      <a:cxn ang="0">
                        <a:pos x="connsiteX0" y="connsiteY0"/>
                      </a:cxn>
                      <a:cxn ang="0">
                        <a:pos x="connsiteX1" y="connsiteY1"/>
                      </a:cxn>
                      <a:cxn ang="0">
                        <a:pos x="connsiteX2" y="connsiteY2"/>
                      </a:cxn>
                    </a:cxnLst>
                    <a:rect l="l" t="t" r="r" b="b"/>
                    <a:pathLst>
                      <a:path w="66675" h="97631">
                        <a:moveTo>
                          <a:pt x="0" y="0"/>
                        </a:moveTo>
                        <a:lnTo>
                          <a:pt x="66675" y="0"/>
                        </a:lnTo>
                        <a:lnTo>
                          <a:pt x="66675" y="97631"/>
                        </a:lnTo>
                      </a:path>
                    </a:pathLst>
                  </a:custGeom>
                  <a:no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15"/>
                  </a:p>
                </p:txBody>
              </p:sp>
            </p:grpSp>
            <p:sp>
              <p:nvSpPr>
                <p:cNvPr id="541" name="Freihandform: Form 607">
                  <a:extLst>
                    <a:ext uri="{FF2B5EF4-FFF2-40B4-BE49-F238E27FC236}">
                      <a16:creationId xmlns:a16="http://schemas.microsoft.com/office/drawing/2014/main" id="{BB81F55E-4902-4BE5-B13F-617638EABC59}"/>
                    </a:ext>
                  </a:extLst>
                </p:cNvPr>
                <p:cNvSpPr/>
                <p:nvPr/>
              </p:nvSpPr>
              <p:spPr>
                <a:xfrm>
                  <a:off x="8282421" y="3480825"/>
                  <a:ext cx="35723" cy="41666"/>
                </a:xfrm>
                <a:custGeom>
                  <a:avLst/>
                  <a:gdLst>
                    <a:gd name="connsiteX0" fmla="*/ 0 w 66675"/>
                    <a:gd name="connsiteY0" fmla="*/ 0 h 97631"/>
                    <a:gd name="connsiteX1" fmla="*/ 66675 w 66675"/>
                    <a:gd name="connsiteY1" fmla="*/ 0 h 97631"/>
                    <a:gd name="connsiteX2" fmla="*/ 66675 w 66675"/>
                    <a:gd name="connsiteY2" fmla="*/ 97631 h 97631"/>
                  </a:gdLst>
                  <a:ahLst/>
                  <a:cxnLst>
                    <a:cxn ang="0">
                      <a:pos x="connsiteX0" y="connsiteY0"/>
                    </a:cxn>
                    <a:cxn ang="0">
                      <a:pos x="connsiteX1" y="connsiteY1"/>
                    </a:cxn>
                    <a:cxn ang="0">
                      <a:pos x="connsiteX2" y="connsiteY2"/>
                    </a:cxn>
                  </a:cxnLst>
                  <a:rect l="l" t="t" r="r" b="b"/>
                  <a:pathLst>
                    <a:path w="66675" h="97631">
                      <a:moveTo>
                        <a:pt x="0" y="0"/>
                      </a:moveTo>
                      <a:lnTo>
                        <a:pt x="66675" y="0"/>
                      </a:lnTo>
                      <a:lnTo>
                        <a:pt x="66675" y="97631"/>
                      </a:lnTo>
                    </a:path>
                  </a:pathLst>
                </a:custGeom>
                <a:no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15"/>
                </a:p>
              </p:txBody>
            </p:sp>
          </p:grpSp>
          <p:grpSp>
            <p:nvGrpSpPr>
              <p:cNvPr id="490" name="Gruppieren 610">
                <a:extLst>
                  <a:ext uri="{FF2B5EF4-FFF2-40B4-BE49-F238E27FC236}">
                    <a16:creationId xmlns:a16="http://schemas.microsoft.com/office/drawing/2014/main" id="{D9067357-D64D-4C30-A32B-FA19456A8F8F}"/>
                  </a:ext>
                </a:extLst>
              </p:cNvPr>
              <p:cNvGrpSpPr>
                <a:grpSpLocks/>
              </p:cNvGrpSpPr>
              <p:nvPr userDrawn="1"/>
            </p:nvGrpSpPr>
            <p:grpSpPr bwMode="auto">
              <a:xfrm>
                <a:off x="1904996" y="3729782"/>
                <a:ext cx="482911" cy="494392"/>
                <a:chOff x="1895753" y="3625921"/>
                <a:chExt cx="485948" cy="497501"/>
              </a:xfrm>
            </p:grpSpPr>
            <p:grpSp>
              <p:nvGrpSpPr>
                <p:cNvPr id="519" name="Gruppieren 611">
                  <a:extLst>
                    <a:ext uri="{FF2B5EF4-FFF2-40B4-BE49-F238E27FC236}">
                      <a16:creationId xmlns:a16="http://schemas.microsoft.com/office/drawing/2014/main" id="{3DC567AF-658C-4985-84FA-34342B06BE75}"/>
                    </a:ext>
                  </a:extLst>
                </p:cNvPr>
                <p:cNvGrpSpPr/>
                <p:nvPr/>
              </p:nvGrpSpPr>
              <p:grpSpPr>
                <a:xfrm flipH="1">
                  <a:off x="1940006" y="3791871"/>
                  <a:ext cx="72792" cy="165600"/>
                  <a:chOff x="7709438" y="3226051"/>
                  <a:chExt cx="478681" cy="1339760"/>
                </a:xfrm>
                <a:noFill/>
              </p:grpSpPr>
              <p:sp>
                <p:nvSpPr>
                  <p:cNvPr id="533" name="Teilkreis 4">
                    <a:extLst>
                      <a:ext uri="{FF2B5EF4-FFF2-40B4-BE49-F238E27FC236}">
                        <a16:creationId xmlns:a16="http://schemas.microsoft.com/office/drawing/2014/main" id="{B8E6E7C9-139B-4FBE-84C2-F9B6304BCF4A}"/>
                      </a:ext>
                    </a:extLst>
                  </p:cNvPr>
                  <p:cNvSpPr/>
                  <p:nvPr/>
                </p:nvSpPr>
                <p:spPr>
                  <a:xfrm>
                    <a:off x="7983816" y="3226051"/>
                    <a:ext cx="204303" cy="1339760"/>
                  </a:xfrm>
                  <a:custGeom>
                    <a:avLst/>
                    <a:gdLst>
                      <a:gd name="connsiteX0" fmla="*/ 2220132 w 2424435"/>
                      <a:gd name="connsiteY0" fmla="*/ 538734 h 2424435"/>
                      <a:gd name="connsiteX1" fmla="*/ 2224911 w 2424435"/>
                      <a:gd name="connsiteY1" fmla="*/ 1878494 h 2424435"/>
                      <a:gd name="connsiteX2" fmla="*/ 1212218 w 2424435"/>
                      <a:gd name="connsiteY2" fmla="*/ 1212218 h 2424435"/>
                      <a:gd name="connsiteX3" fmla="*/ 2220132 w 2424435"/>
                      <a:gd name="connsiteY3" fmla="*/ 538734 h 2424435"/>
                      <a:gd name="connsiteX0" fmla="*/ 1007914 w 1212217"/>
                      <a:gd name="connsiteY0" fmla="*/ 0 h 1339760"/>
                      <a:gd name="connsiteX1" fmla="*/ 1012693 w 1212217"/>
                      <a:gd name="connsiteY1" fmla="*/ 1339760 h 1339760"/>
                      <a:gd name="connsiteX2" fmla="*/ 0 w 1212217"/>
                      <a:gd name="connsiteY2" fmla="*/ 673484 h 1339760"/>
                      <a:gd name="connsiteX3" fmla="*/ 367873 w 1212217"/>
                      <a:gd name="connsiteY3" fmla="*/ 145799 h 1339760"/>
                      <a:gd name="connsiteX4" fmla="*/ 1007914 w 1212217"/>
                      <a:gd name="connsiteY4" fmla="*/ 0 h 1339760"/>
                      <a:gd name="connsiteX0" fmla="*/ 276433 w 1120777"/>
                      <a:gd name="connsiteY0" fmla="*/ 145799 h 1339760"/>
                      <a:gd name="connsiteX1" fmla="*/ 916474 w 1120777"/>
                      <a:gd name="connsiteY1" fmla="*/ 0 h 1339760"/>
                      <a:gd name="connsiteX2" fmla="*/ 921253 w 1120777"/>
                      <a:gd name="connsiteY2" fmla="*/ 1339760 h 1339760"/>
                      <a:gd name="connsiteX3" fmla="*/ 0 w 1120777"/>
                      <a:gd name="connsiteY3" fmla="*/ 764924 h 1339760"/>
                      <a:gd name="connsiteX0" fmla="*/ 916474 w 1120777"/>
                      <a:gd name="connsiteY0" fmla="*/ 0 h 1339760"/>
                      <a:gd name="connsiteX1" fmla="*/ 921253 w 1120777"/>
                      <a:gd name="connsiteY1" fmla="*/ 1339760 h 1339760"/>
                      <a:gd name="connsiteX2" fmla="*/ 0 w 1120777"/>
                      <a:gd name="connsiteY2" fmla="*/ 764924 h 1339760"/>
                      <a:gd name="connsiteX0" fmla="*/ 0 w 204303"/>
                      <a:gd name="connsiteY0" fmla="*/ 0 h 1339760"/>
                      <a:gd name="connsiteX1" fmla="*/ 4779 w 204303"/>
                      <a:gd name="connsiteY1" fmla="*/ 1339760 h 1339760"/>
                    </a:gdLst>
                    <a:ahLst/>
                    <a:cxnLst>
                      <a:cxn ang="0">
                        <a:pos x="connsiteX0" y="connsiteY0"/>
                      </a:cxn>
                      <a:cxn ang="0">
                        <a:pos x="connsiteX1" y="connsiteY1"/>
                      </a:cxn>
                    </a:cxnLst>
                    <a:rect l="l" t="t" r="r" b="b"/>
                    <a:pathLst>
                      <a:path w="204303" h="1339760">
                        <a:moveTo>
                          <a:pt x="0" y="0"/>
                        </a:moveTo>
                        <a:cubicBezTo>
                          <a:pt x="270656" y="405056"/>
                          <a:pt x="272539" y="932784"/>
                          <a:pt x="4779" y="1339760"/>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34" name="Teilkreis 6">
                    <a:extLst>
                      <a:ext uri="{FF2B5EF4-FFF2-40B4-BE49-F238E27FC236}">
                        <a16:creationId xmlns:a16="http://schemas.microsoft.com/office/drawing/2014/main" id="{11D2B3B2-53D5-4ABC-B338-F0C22479D13E}"/>
                      </a:ext>
                    </a:extLst>
                  </p:cNvPr>
                  <p:cNvSpPr/>
                  <p:nvPr/>
                </p:nvSpPr>
                <p:spPr>
                  <a:xfrm>
                    <a:off x="7838355" y="3323247"/>
                    <a:ext cx="174818" cy="1146407"/>
                  </a:xfrm>
                  <a:custGeom>
                    <a:avLst/>
                    <a:gdLst>
                      <a:gd name="connsiteX0" fmla="*/ 1899725 w 2074544"/>
                      <a:gd name="connsiteY0" fmla="*/ 460984 h 2074542"/>
                      <a:gd name="connsiteX1" fmla="*/ 1903814 w 2074544"/>
                      <a:gd name="connsiteY1" fmla="*/ 1607391 h 2074542"/>
                      <a:gd name="connsiteX2" fmla="*/ 1037272 w 2074544"/>
                      <a:gd name="connsiteY2" fmla="*/ 1037271 h 2074542"/>
                      <a:gd name="connsiteX3" fmla="*/ 1899725 w 2074544"/>
                      <a:gd name="connsiteY3" fmla="*/ 460984 h 2074542"/>
                      <a:gd name="connsiteX0" fmla="*/ 862453 w 1037271"/>
                      <a:gd name="connsiteY0" fmla="*/ 0 h 1146407"/>
                      <a:gd name="connsiteX1" fmla="*/ 866542 w 1037271"/>
                      <a:gd name="connsiteY1" fmla="*/ 1146407 h 1146407"/>
                      <a:gd name="connsiteX2" fmla="*/ 0 w 1037271"/>
                      <a:gd name="connsiteY2" fmla="*/ 576287 h 1146407"/>
                      <a:gd name="connsiteX3" fmla="*/ 358348 w 1037271"/>
                      <a:gd name="connsiteY3" fmla="*/ 77177 h 1146407"/>
                      <a:gd name="connsiteX4" fmla="*/ 862453 w 1037271"/>
                      <a:gd name="connsiteY4" fmla="*/ 0 h 1146407"/>
                      <a:gd name="connsiteX0" fmla="*/ 266908 w 945831"/>
                      <a:gd name="connsiteY0" fmla="*/ 77177 h 1146407"/>
                      <a:gd name="connsiteX1" fmla="*/ 771013 w 945831"/>
                      <a:gd name="connsiteY1" fmla="*/ 0 h 1146407"/>
                      <a:gd name="connsiteX2" fmla="*/ 775102 w 945831"/>
                      <a:gd name="connsiteY2" fmla="*/ 1146407 h 1146407"/>
                      <a:gd name="connsiteX3" fmla="*/ 0 w 945831"/>
                      <a:gd name="connsiteY3" fmla="*/ 667727 h 1146407"/>
                      <a:gd name="connsiteX0" fmla="*/ 771013 w 945831"/>
                      <a:gd name="connsiteY0" fmla="*/ 0 h 1146407"/>
                      <a:gd name="connsiteX1" fmla="*/ 775102 w 945831"/>
                      <a:gd name="connsiteY1" fmla="*/ 1146407 h 1146407"/>
                      <a:gd name="connsiteX2" fmla="*/ 0 w 945831"/>
                      <a:gd name="connsiteY2" fmla="*/ 667727 h 1146407"/>
                      <a:gd name="connsiteX0" fmla="*/ 0 w 174818"/>
                      <a:gd name="connsiteY0" fmla="*/ 0 h 1146407"/>
                      <a:gd name="connsiteX1" fmla="*/ 4089 w 174818"/>
                      <a:gd name="connsiteY1" fmla="*/ 1146407 h 1146407"/>
                    </a:gdLst>
                    <a:ahLst/>
                    <a:cxnLst>
                      <a:cxn ang="0">
                        <a:pos x="connsiteX0" y="connsiteY0"/>
                      </a:cxn>
                      <a:cxn ang="0">
                        <a:pos x="connsiteX1" y="connsiteY1"/>
                      </a:cxn>
                    </a:cxnLst>
                    <a:rect l="l" t="t" r="r" b="b"/>
                    <a:pathLst>
                      <a:path w="174818" h="1146407">
                        <a:moveTo>
                          <a:pt x="0" y="0"/>
                        </a:moveTo>
                        <a:cubicBezTo>
                          <a:pt x="231596" y="346599"/>
                          <a:pt x="233207" y="798165"/>
                          <a:pt x="4089" y="1146407"/>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35" name="Teilkreis 7">
                    <a:extLst>
                      <a:ext uri="{FF2B5EF4-FFF2-40B4-BE49-F238E27FC236}">
                        <a16:creationId xmlns:a16="http://schemas.microsoft.com/office/drawing/2014/main" id="{8A789D02-01E9-4922-90F4-BC41D8A17C87}"/>
                      </a:ext>
                    </a:extLst>
                  </p:cNvPr>
                  <p:cNvSpPr/>
                  <p:nvPr/>
                </p:nvSpPr>
                <p:spPr>
                  <a:xfrm>
                    <a:off x="7709438" y="3409390"/>
                    <a:ext cx="148687" cy="975045"/>
                  </a:xfrm>
                  <a:custGeom>
                    <a:avLst/>
                    <a:gdLst>
                      <a:gd name="connsiteX0" fmla="*/ 1615759 w 1764446"/>
                      <a:gd name="connsiteY0" fmla="*/ 392077 h 1764444"/>
                      <a:gd name="connsiteX1" fmla="*/ 1619237 w 1764446"/>
                      <a:gd name="connsiteY1" fmla="*/ 1367122 h 1764444"/>
                      <a:gd name="connsiteX2" fmla="*/ 882223 w 1764446"/>
                      <a:gd name="connsiteY2" fmla="*/ 882222 h 1764444"/>
                      <a:gd name="connsiteX3" fmla="*/ 1615759 w 1764446"/>
                      <a:gd name="connsiteY3" fmla="*/ 392077 h 1764444"/>
                      <a:gd name="connsiteX0" fmla="*/ 733536 w 882223"/>
                      <a:gd name="connsiteY0" fmla="*/ 67006 h 1042051"/>
                      <a:gd name="connsiteX1" fmla="*/ 737014 w 882223"/>
                      <a:gd name="connsiteY1" fmla="*/ 1042051 h 1042051"/>
                      <a:gd name="connsiteX2" fmla="*/ 0 w 882223"/>
                      <a:gd name="connsiteY2" fmla="*/ 557151 h 1042051"/>
                      <a:gd name="connsiteX3" fmla="*/ 267861 w 882223"/>
                      <a:gd name="connsiteY3" fmla="*/ 19941 h 1042051"/>
                      <a:gd name="connsiteX4" fmla="*/ 733536 w 882223"/>
                      <a:gd name="connsiteY4" fmla="*/ 67006 h 1042051"/>
                      <a:gd name="connsiteX0" fmla="*/ 176421 w 790783"/>
                      <a:gd name="connsiteY0" fmla="*/ 19941 h 1042051"/>
                      <a:gd name="connsiteX1" fmla="*/ 642096 w 790783"/>
                      <a:gd name="connsiteY1" fmla="*/ 67006 h 1042051"/>
                      <a:gd name="connsiteX2" fmla="*/ 645574 w 790783"/>
                      <a:gd name="connsiteY2" fmla="*/ 1042051 h 1042051"/>
                      <a:gd name="connsiteX3" fmla="*/ 0 w 790783"/>
                      <a:gd name="connsiteY3" fmla="*/ 648591 h 1042051"/>
                      <a:gd name="connsiteX0" fmla="*/ 642096 w 790783"/>
                      <a:gd name="connsiteY0" fmla="*/ 0 h 975045"/>
                      <a:gd name="connsiteX1" fmla="*/ 645574 w 790783"/>
                      <a:gd name="connsiteY1" fmla="*/ 975045 h 975045"/>
                      <a:gd name="connsiteX2" fmla="*/ 0 w 790783"/>
                      <a:gd name="connsiteY2" fmla="*/ 581585 h 975045"/>
                      <a:gd name="connsiteX0" fmla="*/ 0 w 148687"/>
                      <a:gd name="connsiteY0" fmla="*/ 0 h 975045"/>
                      <a:gd name="connsiteX1" fmla="*/ 3478 w 148687"/>
                      <a:gd name="connsiteY1" fmla="*/ 975045 h 975045"/>
                    </a:gdLst>
                    <a:ahLst/>
                    <a:cxnLst>
                      <a:cxn ang="0">
                        <a:pos x="connsiteX0" y="connsiteY0"/>
                      </a:cxn>
                      <a:cxn ang="0">
                        <a:pos x="connsiteX1" y="connsiteY1"/>
                      </a:cxn>
                    </a:cxnLst>
                    <a:rect l="l" t="t" r="r" b="b"/>
                    <a:pathLst>
                      <a:path w="148687" h="975045">
                        <a:moveTo>
                          <a:pt x="0" y="0"/>
                        </a:moveTo>
                        <a:cubicBezTo>
                          <a:pt x="196978" y="294790"/>
                          <a:pt x="198347" y="678857"/>
                          <a:pt x="3478" y="975045"/>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grpSp>
            <p:grpSp>
              <p:nvGrpSpPr>
                <p:cNvPr id="520" name="Gruppieren 612">
                  <a:extLst>
                    <a:ext uri="{FF2B5EF4-FFF2-40B4-BE49-F238E27FC236}">
                      <a16:creationId xmlns:a16="http://schemas.microsoft.com/office/drawing/2014/main" id="{9C013D84-C46F-4AB9-B0ED-9CCD210C9177}"/>
                    </a:ext>
                  </a:extLst>
                </p:cNvPr>
                <p:cNvGrpSpPr/>
                <p:nvPr/>
              </p:nvGrpSpPr>
              <p:grpSpPr>
                <a:xfrm rot="16200000" flipH="1">
                  <a:off x="2171206" y="3889117"/>
                  <a:ext cx="72792" cy="166330"/>
                  <a:chOff x="7709438" y="3226051"/>
                  <a:chExt cx="478681" cy="1339760"/>
                </a:xfrm>
                <a:noFill/>
              </p:grpSpPr>
              <p:sp>
                <p:nvSpPr>
                  <p:cNvPr id="530" name="Teilkreis 4">
                    <a:extLst>
                      <a:ext uri="{FF2B5EF4-FFF2-40B4-BE49-F238E27FC236}">
                        <a16:creationId xmlns:a16="http://schemas.microsoft.com/office/drawing/2014/main" id="{CF3E8CC6-C453-4DA2-BF1E-F3B5CB387EC6}"/>
                      </a:ext>
                    </a:extLst>
                  </p:cNvPr>
                  <p:cNvSpPr/>
                  <p:nvPr/>
                </p:nvSpPr>
                <p:spPr>
                  <a:xfrm>
                    <a:off x="7983816" y="3226051"/>
                    <a:ext cx="204303" cy="1339760"/>
                  </a:xfrm>
                  <a:custGeom>
                    <a:avLst/>
                    <a:gdLst>
                      <a:gd name="connsiteX0" fmla="*/ 2220132 w 2424435"/>
                      <a:gd name="connsiteY0" fmla="*/ 538734 h 2424435"/>
                      <a:gd name="connsiteX1" fmla="*/ 2224911 w 2424435"/>
                      <a:gd name="connsiteY1" fmla="*/ 1878494 h 2424435"/>
                      <a:gd name="connsiteX2" fmla="*/ 1212218 w 2424435"/>
                      <a:gd name="connsiteY2" fmla="*/ 1212218 h 2424435"/>
                      <a:gd name="connsiteX3" fmla="*/ 2220132 w 2424435"/>
                      <a:gd name="connsiteY3" fmla="*/ 538734 h 2424435"/>
                      <a:gd name="connsiteX0" fmla="*/ 1007914 w 1212217"/>
                      <a:gd name="connsiteY0" fmla="*/ 0 h 1339760"/>
                      <a:gd name="connsiteX1" fmla="*/ 1012693 w 1212217"/>
                      <a:gd name="connsiteY1" fmla="*/ 1339760 h 1339760"/>
                      <a:gd name="connsiteX2" fmla="*/ 0 w 1212217"/>
                      <a:gd name="connsiteY2" fmla="*/ 673484 h 1339760"/>
                      <a:gd name="connsiteX3" fmla="*/ 367873 w 1212217"/>
                      <a:gd name="connsiteY3" fmla="*/ 145799 h 1339760"/>
                      <a:gd name="connsiteX4" fmla="*/ 1007914 w 1212217"/>
                      <a:gd name="connsiteY4" fmla="*/ 0 h 1339760"/>
                      <a:gd name="connsiteX0" fmla="*/ 276433 w 1120777"/>
                      <a:gd name="connsiteY0" fmla="*/ 145799 h 1339760"/>
                      <a:gd name="connsiteX1" fmla="*/ 916474 w 1120777"/>
                      <a:gd name="connsiteY1" fmla="*/ 0 h 1339760"/>
                      <a:gd name="connsiteX2" fmla="*/ 921253 w 1120777"/>
                      <a:gd name="connsiteY2" fmla="*/ 1339760 h 1339760"/>
                      <a:gd name="connsiteX3" fmla="*/ 0 w 1120777"/>
                      <a:gd name="connsiteY3" fmla="*/ 764924 h 1339760"/>
                      <a:gd name="connsiteX0" fmla="*/ 916474 w 1120777"/>
                      <a:gd name="connsiteY0" fmla="*/ 0 h 1339760"/>
                      <a:gd name="connsiteX1" fmla="*/ 921253 w 1120777"/>
                      <a:gd name="connsiteY1" fmla="*/ 1339760 h 1339760"/>
                      <a:gd name="connsiteX2" fmla="*/ 0 w 1120777"/>
                      <a:gd name="connsiteY2" fmla="*/ 764924 h 1339760"/>
                      <a:gd name="connsiteX0" fmla="*/ 0 w 204303"/>
                      <a:gd name="connsiteY0" fmla="*/ 0 h 1339760"/>
                      <a:gd name="connsiteX1" fmla="*/ 4779 w 204303"/>
                      <a:gd name="connsiteY1" fmla="*/ 1339760 h 1339760"/>
                    </a:gdLst>
                    <a:ahLst/>
                    <a:cxnLst>
                      <a:cxn ang="0">
                        <a:pos x="connsiteX0" y="connsiteY0"/>
                      </a:cxn>
                      <a:cxn ang="0">
                        <a:pos x="connsiteX1" y="connsiteY1"/>
                      </a:cxn>
                    </a:cxnLst>
                    <a:rect l="l" t="t" r="r" b="b"/>
                    <a:pathLst>
                      <a:path w="204303" h="1339760">
                        <a:moveTo>
                          <a:pt x="0" y="0"/>
                        </a:moveTo>
                        <a:cubicBezTo>
                          <a:pt x="270656" y="405056"/>
                          <a:pt x="272539" y="932784"/>
                          <a:pt x="4779" y="1339760"/>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31" name="Teilkreis 6">
                    <a:extLst>
                      <a:ext uri="{FF2B5EF4-FFF2-40B4-BE49-F238E27FC236}">
                        <a16:creationId xmlns:a16="http://schemas.microsoft.com/office/drawing/2014/main" id="{39268DDE-9A0F-4604-B7F8-F11BEB679896}"/>
                      </a:ext>
                    </a:extLst>
                  </p:cNvPr>
                  <p:cNvSpPr/>
                  <p:nvPr/>
                </p:nvSpPr>
                <p:spPr>
                  <a:xfrm>
                    <a:off x="7838355" y="3323247"/>
                    <a:ext cx="174818" cy="1146407"/>
                  </a:xfrm>
                  <a:custGeom>
                    <a:avLst/>
                    <a:gdLst>
                      <a:gd name="connsiteX0" fmla="*/ 1899725 w 2074544"/>
                      <a:gd name="connsiteY0" fmla="*/ 460984 h 2074542"/>
                      <a:gd name="connsiteX1" fmla="*/ 1903814 w 2074544"/>
                      <a:gd name="connsiteY1" fmla="*/ 1607391 h 2074542"/>
                      <a:gd name="connsiteX2" fmla="*/ 1037272 w 2074544"/>
                      <a:gd name="connsiteY2" fmla="*/ 1037271 h 2074542"/>
                      <a:gd name="connsiteX3" fmla="*/ 1899725 w 2074544"/>
                      <a:gd name="connsiteY3" fmla="*/ 460984 h 2074542"/>
                      <a:gd name="connsiteX0" fmla="*/ 862453 w 1037271"/>
                      <a:gd name="connsiteY0" fmla="*/ 0 h 1146407"/>
                      <a:gd name="connsiteX1" fmla="*/ 866542 w 1037271"/>
                      <a:gd name="connsiteY1" fmla="*/ 1146407 h 1146407"/>
                      <a:gd name="connsiteX2" fmla="*/ 0 w 1037271"/>
                      <a:gd name="connsiteY2" fmla="*/ 576287 h 1146407"/>
                      <a:gd name="connsiteX3" fmla="*/ 358348 w 1037271"/>
                      <a:gd name="connsiteY3" fmla="*/ 77177 h 1146407"/>
                      <a:gd name="connsiteX4" fmla="*/ 862453 w 1037271"/>
                      <a:gd name="connsiteY4" fmla="*/ 0 h 1146407"/>
                      <a:gd name="connsiteX0" fmla="*/ 266908 w 945831"/>
                      <a:gd name="connsiteY0" fmla="*/ 77177 h 1146407"/>
                      <a:gd name="connsiteX1" fmla="*/ 771013 w 945831"/>
                      <a:gd name="connsiteY1" fmla="*/ 0 h 1146407"/>
                      <a:gd name="connsiteX2" fmla="*/ 775102 w 945831"/>
                      <a:gd name="connsiteY2" fmla="*/ 1146407 h 1146407"/>
                      <a:gd name="connsiteX3" fmla="*/ 0 w 945831"/>
                      <a:gd name="connsiteY3" fmla="*/ 667727 h 1146407"/>
                      <a:gd name="connsiteX0" fmla="*/ 771013 w 945831"/>
                      <a:gd name="connsiteY0" fmla="*/ 0 h 1146407"/>
                      <a:gd name="connsiteX1" fmla="*/ 775102 w 945831"/>
                      <a:gd name="connsiteY1" fmla="*/ 1146407 h 1146407"/>
                      <a:gd name="connsiteX2" fmla="*/ 0 w 945831"/>
                      <a:gd name="connsiteY2" fmla="*/ 667727 h 1146407"/>
                      <a:gd name="connsiteX0" fmla="*/ 0 w 174818"/>
                      <a:gd name="connsiteY0" fmla="*/ 0 h 1146407"/>
                      <a:gd name="connsiteX1" fmla="*/ 4089 w 174818"/>
                      <a:gd name="connsiteY1" fmla="*/ 1146407 h 1146407"/>
                    </a:gdLst>
                    <a:ahLst/>
                    <a:cxnLst>
                      <a:cxn ang="0">
                        <a:pos x="connsiteX0" y="connsiteY0"/>
                      </a:cxn>
                      <a:cxn ang="0">
                        <a:pos x="connsiteX1" y="connsiteY1"/>
                      </a:cxn>
                    </a:cxnLst>
                    <a:rect l="l" t="t" r="r" b="b"/>
                    <a:pathLst>
                      <a:path w="174818" h="1146407">
                        <a:moveTo>
                          <a:pt x="0" y="0"/>
                        </a:moveTo>
                        <a:cubicBezTo>
                          <a:pt x="231596" y="346599"/>
                          <a:pt x="233207" y="798165"/>
                          <a:pt x="4089" y="1146407"/>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32" name="Teilkreis 7">
                    <a:extLst>
                      <a:ext uri="{FF2B5EF4-FFF2-40B4-BE49-F238E27FC236}">
                        <a16:creationId xmlns:a16="http://schemas.microsoft.com/office/drawing/2014/main" id="{9D7E12ED-2AD0-4EAC-A1D6-1C59029A562A}"/>
                      </a:ext>
                    </a:extLst>
                  </p:cNvPr>
                  <p:cNvSpPr/>
                  <p:nvPr/>
                </p:nvSpPr>
                <p:spPr>
                  <a:xfrm>
                    <a:off x="7709438" y="3409390"/>
                    <a:ext cx="148687" cy="975045"/>
                  </a:xfrm>
                  <a:custGeom>
                    <a:avLst/>
                    <a:gdLst>
                      <a:gd name="connsiteX0" fmla="*/ 1615759 w 1764446"/>
                      <a:gd name="connsiteY0" fmla="*/ 392077 h 1764444"/>
                      <a:gd name="connsiteX1" fmla="*/ 1619237 w 1764446"/>
                      <a:gd name="connsiteY1" fmla="*/ 1367122 h 1764444"/>
                      <a:gd name="connsiteX2" fmla="*/ 882223 w 1764446"/>
                      <a:gd name="connsiteY2" fmla="*/ 882222 h 1764444"/>
                      <a:gd name="connsiteX3" fmla="*/ 1615759 w 1764446"/>
                      <a:gd name="connsiteY3" fmla="*/ 392077 h 1764444"/>
                      <a:gd name="connsiteX0" fmla="*/ 733536 w 882223"/>
                      <a:gd name="connsiteY0" fmla="*/ 67006 h 1042051"/>
                      <a:gd name="connsiteX1" fmla="*/ 737014 w 882223"/>
                      <a:gd name="connsiteY1" fmla="*/ 1042051 h 1042051"/>
                      <a:gd name="connsiteX2" fmla="*/ 0 w 882223"/>
                      <a:gd name="connsiteY2" fmla="*/ 557151 h 1042051"/>
                      <a:gd name="connsiteX3" fmla="*/ 267861 w 882223"/>
                      <a:gd name="connsiteY3" fmla="*/ 19941 h 1042051"/>
                      <a:gd name="connsiteX4" fmla="*/ 733536 w 882223"/>
                      <a:gd name="connsiteY4" fmla="*/ 67006 h 1042051"/>
                      <a:gd name="connsiteX0" fmla="*/ 176421 w 790783"/>
                      <a:gd name="connsiteY0" fmla="*/ 19941 h 1042051"/>
                      <a:gd name="connsiteX1" fmla="*/ 642096 w 790783"/>
                      <a:gd name="connsiteY1" fmla="*/ 67006 h 1042051"/>
                      <a:gd name="connsiteX2" fmla="*/ 645574 w 790783"/>
                      <a:gd name="connsiteY2" fmla="*/ 1042051 h 1042051"/>
                      <a:gd name="connsiteX3" fmla="*/ 0 w 790783"/>
                      <a:gd name="connsiteY3" fmla="*/ 648591 h 1042051"/>
                      <a:gd name="connsiteX0" fmla="*/ 642096 w 790783"/>
                      <a:gd name="connsiteY0" fmla="*/ 0 h 975045"/>
                      <a:gd name="connsiteX1" fmla="*/ 645574 w 790783"/>
                      <a:gd name="connsiteY1" fmla="*/ 975045 h 975045"/>
                      <a:gd name="connsiteX2" fmla="*/ 0 w 790783"/>
                      <a:gd name="connsiteY2" fmla="*/ 581585 h 975045"/>
                      <a:gd name="connsiteX0" fmla="*/ 0 w 148687"/>
                      <a:gd name="connsiteY0" fmla="*/ 0 h 975045"/>
                      <a:gd name="connsiteX1" fmla="*/ 3478 w 148687"/>
                      <a:gd name="connsiteY1" fmla="*/ 975045 h 975045"/>
                    </a:gdLst>
                    <a:ahLst/>
                    <a:cxnLst>
                      <a:cxn ang="0">
                        <a:pos x="connsiteX0" y="connsiteY0"/>
                      </a:cxn>
                      <a:cxn ang="0">
                        <a:pos x="connsiteX1" y="connsiteY1"/>
                      </a:cxn>
                    </a:cxnLst>
                    <a:rect l="l" t="t" r="r" b="b"/>
                    <a:pathLst>
                      <a:path w="148687" h="975045">
                        <a:moveTo>
                          <a:pt x="0" y="0"/>
                        </a:moveTo>
                        <a:cubicBezTo>
                          <a:pt x="196978" y="294790"/>
                          <a:pt x="198347" y="678857"/>
                          <a:pt x="3478" y="975045"/>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grpSp>
            <p:grpSp>
              <p:nvGrpSpPr>
                <p:cNvPr id="521" name="Gruppieren 613">
                  <a:extLst>
                    <a:ext uri="{FF2B5EF4-FFF2-40B4-BE49-F238E27FC236}">
                      <a16:creationId xmlns:a16="http://schemas.microsoft.com/office/drawing/2014/main" id="{D34D983E-FD4B-4BCC-A68F-123CA753E6AC}"/>
                    </a:ext>
                  </a:extLst>
                </p:cNvPr>
                <p:cNvGrpSpPr/>
                <p:nvPr/>
              </p:nvGrpSpPr>
              <p:grpSpPr>
                <a:xfrm rot="5400000" flipH="1" flipV="1">
                  <a:off x="2171207" y="3661521"/>
                  <a:ext cx="72792" cy="166332"/>
                  <a:chOff x="7709438" y="3226051"/>
                  <a:chExt cx="478681" cy="1339760"/>
                </a:xfrm>
                <a:noFill/>
              </p:grpSpPr>
              <p:sp>
                <p:nvSpPr>
                  <p:cNvPr id="527" name="Teilkreis 4">
                    <a:extLst>
                      <a:ext uri="{FF2B5EF4-FFF2-40B4-BE49-F238E27FC236}">
                        <a16:creationId xmlns:a16="http://schemas.microsoft.com/office/drawing/2014/main" id="{956D48D4-03FB-4AD8-8EEF-FAD56FB81085}"/>
                      </a:ext>
                    </a:extLst>
                  </p:cNvPr>
                  <p:cNvSpPr/>
                  <p:nvPr/>
                </p:nvSpPr>
                <p:spPr>
                  <a:xfrm>
                    <a:off x="7983816" y="3226051"/>
                    <a:ext cx="204303" cy="1339760"/>
                  </a:xfrm>
                  <a:custGeom>
                    <a:avLst/>
                    <a:gdLst>
                      <a:gd name="connsiteX0" fmla="*/ 2220132 w 2424435"/>
                      <a:gd name="connsiteY0" fmla="*/ 538734 h 2424435"/>
                      <a:gd name="connsiteX1" fmla="*/ 2224911 w 2424435"/>
                      <a:gd name="connsiteY1" fmla="*/ 1878494 h 2424435"/>
                      <a:gd name="connsiteX2" fmla="*/ 1212218 w 2424435"/>
                      <a:gd name="connsiteY2" fmla="*/ 1212218 h 2424435"/>
                      <a:gd name="connsiteX3" fmla="*/ 2220132 w 2424435"/>
                      <a:gd name="connsiteY3" fmla="*/ 538734 h 2424435"/>
                      <a:gd name="connsiteX0" fmla="*/ 1007914 w 1212217"/>
                      <a:gd name="connsiteY0" fmla="*/ 0 h 1339760"/>
                      <a:gd name="connsiteX1" fmla="*/ 1012693 w 1212217"/>
                      <a:gd name="connsiteY1" fmla="*/ 1339760 h 1339760"/>
                      <a:gd name="connsiteX2" fmla="*/ 0 w 1212217"/>
                      <a:gd name="connsiteY2" fmla="*/ 673484 h 1339760"/>
                      <a:gd name="connsiteX3" fmla="*/ 367873 w 1212217"/>
                      <a:gd name="connsiteY3" fmla="*/ 145799 h 1339760"/>
                      <a:gd name="connsiteX4" fmla="*/ 1007914 w 1212217"/>
                      <a:gd name="connsiteY4" fmla="*/ 0 h 1339760"/>
                      <a:gd name="connsiteX0" fmla="*/ 276433 w 1120777"/>
                      <a:gd name="connsiteY0" fmla="*/ 145799 h 1339760"/>
                      <a:gd name="connsiteX1" fmla="*/ 916474 w 1120777"/>
                      <a:gd name="connsiteY1" fmla="*/ 0 h 1339760"/>
                      <a:gd name="connsiteX2" fmla="*/ 921253 w 1120777"/>
                      <a:gd name="connsiteY2" fmla="*/ 1339760 h 1339760"/>
                      <a:gd name="connsiteX3" fmla="*/ 0 w 1120777"/>
                      <a:gd name="connsiteY3" fmla="*/ 764924 h 1339760"/>
                      <a:gd name="connsiteX0" fmla="*/ 916474 w 1120777"/>
                      <a:gd name="connsiteY0" fmla="*/ 0 h 1339760"/>
                      <a:gd name="connsiteX1" fmla="*/ 921253 w 1120777"/>
                      <a:gd name="connsiteY1" fmla="*/ 1339760 h 1339760"/>
                      <a:gd name="connsiteX2" fmla="*/ 0 w 1120777"/>
                      <a:gd name="connsiteY2" fmla="*/ 764924 h 1339760"/>
                      <a:gd name="connsiteX0" fmla="*/ 0 w 204303"/>
                      <a:gd name="connsiteY0" fmla="*/ 0 h 1339760"/>
                      <a:gd name="connsiteX1" fmla="*/ 4779 w 204303"/>
                      <a:gd name="connsiteY1" fmla="*/ 1339760 h 1339760"/>
                    </a:gdLst>
                    <a:ahLst/>
                    <a:cxnLst>
                      <a:cxn ang="0">
                        <a:pos x="connsiteX0" y="connsiteY0"/>
                      </a:cxn>
                      <a:cxn ang="0">
                        <a:pos x="connsiteX1" y="connsiteY1"/>
                      </a:cxn>
                    </a:cxnLst>
                    <a:rect l="l" t="t" r="r" b="b"/>
                    <a:pathLst>
                      <a:path w="204303" h="1339760">
                        <a:moveTo>
                          <a:pt x="0" y="0"/>
                        </a:moveTo>
                        <a:cubicBezTo>
                          <a:pt x="270656" y="405056"/>
                          <a:pt x="272539" y="932784"/>
                          <a:pt x="4779" y="1339760"/>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28" name="Teilkreis 6">
                    <a:extLst>
                      <a:ext uri="{FF2B5EF4-FFF2-40B4-BE49-F238E27FC236}">
                        <a16:creationId xmlns:a16="http://schemas.microsoft.com/office/drawing/2014/main" id="{C070FD1F-1AAB-432B-BBAA-301BD309C44F}"/>
                      </a:ext>
                    </a:extLst>
                  </p:cNvPr>
                  <p:cNvSpPr/>
                  <p:nvPr/>
                </p:nvSpPr>
                <p:spPr>
                  <a:xfrm>
                    <a:off x="7838355" y="3323247"/>
                    <a:ext cx="174818" cy="1146407"/>
                  </a:xfrm>
                  <a:custGeom>
                    <a:avLst/>
                    <a:gdLst>
                      <a:gd name="connsiteX0" fmla="*/ 1899725 w 2074544"/>
                      <a:gd name="connsiteY0" fmla="*/ 460984 h 2074542"/>
                      <a:gd name="connsiteX1" fmla="*/ 1903814 w 2074544"/>
                      <a:gd name="connsiteY1" fmla="*/ 1607391 h 2074542"/>
                      <a:gd name="connsiteX2" fmla="*/ 1037272 w 2074544"/>
                      <a:gd name="connsiteY2" fmla="*/ 1037271 h 2074542"/>
                      <a:gd name="connsiteX3" fmla="*/ 1899725 w 2074544"/>
                      <a:gd name="connsiteY3" fmla="*/ 460984 h 2074542"/>
                      <a:gd name="connsiteX0" fmla="*/ 862453 w 1037271"/>
                      <a:gd name="connsiteY0" fmla="*/ 0 h 1146407"/>
                      <a:gd name="connsiteX1" fmla="*/ 866542 w 1037271"/>
                      <a:gd name="connsiteY1" fmla="*/ 1146407 h 1146407"/>
                      <a:gd name="connsiteX2" fmla="*/ 0 w 1037271"/>
                      <a:gd name="connsiteY2" fmla="*/ 576287 h 1146407"/>
                      <a:gd name="connsiteX3" fmla="*/ 358348 w 1037271"/>
                      <a:gd name="connsiteY3" fmla="*/ 77177 h 1146407"/>
                      <a:gd name="connsiteX4" fmla="*/ 862453 w 1037271"/>
                      <a:gd name="connsiteY4" fmla="*/ 0 h 1146407"/>
                      <a:gd name="connsiteX0" fmla="*/ 266908 w 945831"/>
                      <a:gd name="connsiteY0" fmla="*/ 77177 h 1146407"/>
                      <a:gd name="connsiteX1" fmla="*/ 771013 w 945831"/>
                      <a:gd name="connsiteY1" fmla="*/ 0 h 1146407"/>
                      <a:gd name="connsiteX2" fmla="*/ 775102 w 945831"/>
                      <a:gd name="connsiteY2" fmla="*/ 1146407 h 1146407"/>
                      <a:gd name="connsiteX3" fmla="*/ 0 w 945831"/>
                      <a:gd name="connsiteY3" fmla="*/ 667727 h 1146407"/>
                      <a:gd name="connsiteX0" fmla="*/ 771013 w 945831"/>
                      <a:gd name="connsiteY0" fmla="*/ 0 h 1146407"/>
                      <a:gd name="connsiteX1" fmla="*/ 775102 w 945831"/>
                      <a:gd name="connsiteY1" fmla="*/ 1146407 h 1146407"/>
                      <a:gd name="connsiteX2" fmla="*/ 0 w 945831"/>
                      <a:gd name="connsiteY2" fmla="*/ 667727 h 1146407"/>
                      <a:gd name="connsiteX0" fmla="*/ 0 w 174818"/>
                      <a:gd name="connsiteY0" fmla="*/ 0 h 1146407"/>
                      <a:gd name="connsiteX1" fmla="*/ 4089 w 174818"/>
                      <a:gd name="connsiteY1" fmla="*/ 1146407 h 1146407"/>
                    </a:gdLst>
                    <a:ahLst/>
                    <a:cxnLst>
                      <a:cxn ang="0">
                        <a:pos x="connsiteX0" y="connsiteY0"/>
                      </a:cxn>
                      <a:cxn ang="0">
                        <a:pos x="connsiteX1" y="connsiteY1"/>
                      </a:cxn>
                    </a:cxnLst>
                    <a:rect l="l" t="t" r="r" b="b"/>
                    <a:pathLst>
                      <a:path w="174818" h="1146407">
                        <a:moveTo>
                          <a:pt x="0" y="0"/>
                        </a:moveTo>
                        <a:cubicBezTo>
                          <a:pt x="231596" y="346599"/>
                          <a:pt x="233207" y="798165"/>
                          <a:pt x="4089" y="1146407"/>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29" name="Teilkreis 7">
                    <a:extLst>
                      <a:ext uri="{FF2B5EF4-FFF2-40B4-BE49-F238E27FC236}">
                        <a16:creationId xmlns:a16="http://schemas.microsoft.com/office/drawing/2014/main" id="{798DC85E-8D2C-4F8A-88C5-AF8221CBB7B0}"/>
                      </a:ext>
                    </a:extLst>
                  </p:cNvPr>
                  <p:cNvSpPr/>
                  <p:nvPr/>
                </p:nvSpPr>
                <p:spPr>
                  <a:xfrm>
                    <a:off x="7709438" y="3409390"/>
                    <a:ext cx="148687" cy="975045"/>
                  </a:xfrm>
                  <a:custGeom>
                    <a:avLst/>
                    <a:gdLst>
                      <a:gd name="connsiteX0" fmla="*/ 1615759 w 1764446"/>
                      <a:gd name="connsiteY0" fmla="*/ 392077 h 1764444"/>
                      <a:gd name="connsiteX1" fmla="*/ 1619237 w 1764446"/>
                      <a:gd name="connsiteY1" fmla="*/ 1367122 h 1764444"/>
                      <a:gd name="connsiteX2" fmla="*/ 882223 w 1764446"/>
                      <a:gd name="connsiteY2" fmla="*/ 882222 h 1764444"/>
                      <a:gd name="connsiteX3" fmla="*/ 1615759 w 1764446"/>
                      <a:gd name="connsiteY3" fmla="*/ 392077 h 1764444"/>
                      <a:gd name="connsiteX0" fmla="*/ 733536 w 882223"/>
                      <a:gd name="connsiteY0" fmla="*/ 67006 h 1042051"/>
                      <a:gd name="connsiteX1" fmla="*/ 737014 w 882223"/>
                      <a:gd name="connsiteY1" fmla="*/ 1042051 h 1042051"/>
                      <a:gd name="connsiteX2" fmla="*/ 0 w 882223"/>
                      <a:gd name="connsiteY2" fmla="*/ 557151 h 1042051"/>
                      <a:gd name="connsiteX3" fmla="*/ 267861 w 882223"/>
                      <a:gd name="connsiteY3" fmla="*/ 19941 h 1042051"/>
                      <a:gd name="connsiteX4" fmla="*/ 733536 w 882223"/>
                      <a:gd name="connsiteY4" fmla="*/ 67006 h 1042051"/>
                      <a:gd name="connsiteX0" fmla="*/ 176421 w 790783"/>
                      <a:gd name="connsiteY0" fmla="*/ 19941 h 1042051"/>
                      <a:gd name="connsiteX1" fmla="*/ 642096 w 790783"/>
                      <a:gd name="connsiteY1" fmla="*/ 67006 h 1042051"/>
                      <a:gd name="connsiteX2" fmla="*/ 645574 w 790783"/>
                      <a:gd name="connsiteY2" fmla="*/ 1042051 h 1042051"/>
                      <a:gd name="connsiteX3" fmla="*/ 0 w 790783"/>
                      <a:gd name="connsiteY3" fmla="*/ 648591 h 1042051"/>
                      <a:gd name="connsiteX0" fmla="*/ 642096 w 790783"/>
                      <a:gd name="connsiteY0" fmla="*/ 0 h 975045"/>
                      <a:gd name="connsiteX1" fmla="*/ 645574 w 790783"/>
                      <a:gd name="connsiteY1" fmla="*/ 975045 h 975045"/>
                      <a:gd name="connsiteX2" fmla="*/ 0 w 790783"/>
                      <a:gd name="connsiteY2" fmla="*/ 581585 h 975045"/>
                      <a:gd name="connsiteX0" fmla="*/ 0 w 148687"/>
                      <a:gd name="connsiteY0" fmla="*/ 0 h 975045"/>
                      <a:gd name="connsiteX1" fmla="*/ 3478 w 148687"/>
                      <a:gd name="connsiteY1" fmla="*/ 975045 h 975045"/>
                    </a:gdLst>
                    <a:ahLst/>
                    <a:cxnLst>
                      <a:cxn ang="0">
                        <a:pos x="connsiteX0" y="connsiteY0"/>
                      </a:cxn>
                      <a:cxn ang="0">
                        <a:pos x="connsiteX1" y="connsiteY1"/>
                      </a:cxn>
                    </a:cxnLst>
                    <a:rect l="l" t="t" r="r" b="b"/>
                    <a:pathLst>
                      <a:path w="148687" h="975045">
                        <a:moveTo>
                          <a:pt x="0" y="0"/>
                        </a:moveTo>
                        <a:cubicBezTo>
                          <a:pt x="196978" y="294790"/>
                          <a:pt x="198347" y="678857"/>
                          <a:pt x="3478" y="975045"/>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grpSp>
            <p:grpSp>
              <p:nvGrpSpPr>
                <p:cNvPr id="522" name="Gruppieren 614">
                  <a:extLst>
                    <a:ext uri="{FF2B5EF4-FFF2-40B4-BE49-F238E27FC236}">
                      <a16:creationId xmlns:a16="http://schemas.microsoft.com/office/drawing/2014/main" id="{853853B4-0ED5-4F16-969F-029D9F508842}"/>
                    </a:ext>
                  </a:extLst>
                </p:cNvPr>
                <p:cNvGrpSpPr>
                  <a:grpSpLocks/>
                </p:cNvGrpSpPr>
                <p:nvPr/>
              </p:nvGrpSpPr>
              <p:grpSpPr bwMode="auto">
                <a:xfrm>
                  <a:off x="1972763" y="3686047"/>
                  <a:ext cx="361559" cy="260736"/>
                  <a:chOff x="1972763" y="3686047"/>
                  <a:chExt cx="361559" cy="260736"/>
                </a:xfrm>
              </p:grpSpPr>
              <p:cxnSp>
                <p:nvCxnSpPr>
                  <p:cNvPr id="524" name="Gerader Verbinder 616">
                    <a:extLst>
                      <a:ext uri="{FF2B5EF4-FFF2-40B4-BE49-F238E27FC236}">
                        <a16:creationId xmlns:a16="http://schemas.microsoft.com/office/drawing/2014/main" id="{DB66F7F7-9FA8-4A25-B6E8-293521B21FA1}"/>
                      </a:ext>
                    </a:extLst>
                  </p:cNvPr>
                  <p:cNvCxnSpPr>
                    <a:cxnSpLocks/>
                  </p:cNvCxnSpPr>
                  <p:nvPr/>
                </p:nvCxnSpPr>
                <p:spPr>
                  <a:xfrm>
                    <a:off x="2045354" y="3871290"/>
                    <a:ext cx="288161"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25" name="Gerader Verbinder 617">
                    <a:extLst>
                      <a:ext uri="{FF2B5EF4-FFF2-40B4-BE49-F238E27FC236}">
                        <a16:creationId xmlns:a16="http://schemas.microsoft.com/office/drawing/2014/main" id="{49949E37-D14A-4285-AD89-C852C84689E7}"/>
                      </a:ext>
                    </a:extLst>
                  </p:cNvPr>
                  <p:cNvCxnSpPr>
                    <a:cxnSpLocks/>
                  </p:cNvCxnSpPr>
                  <p:nvPr/>
                </p:nvCxnSpPr>
                <p:spPr>
                  <a:xfrm rot="2700000">
                    <a:off x="1973341" y="3794507"/>
                    <a:ext cx="21547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26" name="Gerader Verbinder 618">
                    <a:extLst>
                      <a:ext uri="{FF2B5EF4-FFF2-40B4-BE49-F238E27FC236}">
                        <a16:creationId xmlns:a16="http://schemas.microsoft.com/office/drawing/2014/main" id="{C9448664-AED6-4090-8062-D17DC1AA13AC}"/>
                      </a:ext>
                    </a:extLst>
                  </p:cNvPr>
                  <p:cNvCxnSpPr>
                    <a:cxnSpLocks/>
                  </p:cNvCxnSpPr>
                  <p:nvPr/>
                </p:nvCxnSpPr>
                <p:spPr>
                  <a:xfrm rot="18900000" flipV="1">
                    <a:off x="1972746" y="3947479"/>
                    <a:ext cx="216661"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23" name="Oval 189">
                  <a:extLst>
                    <a:ext uri="{FF2B5EF4-FFF2-40B4-BE49-F238E27FC236}">
                      <a16:creationId xmlns:a16="http://schemas.microsoft.com/office/drawing/2014/main" id="{9B121913-E041-4DE8-BE82-B9AE277B5921}"/>
                    </a:ext>
                  </a:extLst>
                </p:cNvPr>
                <p:cNvSpPr/>
                <p:nvPr/>
              </p:nvSpPr>
              <p:spPr>
                <a:xfrm>
                  <a:off x="1895319" y="3626058"/>
                  <a:ext cx="485825" cy="497606"/>
                </a:xfrm>
                <a:prstGeom prst="ellipse">
                  <a:avLst/>
                </a:prstGeom>
                <a:noFill/>
                <a:ln w="9525" cap="flat" cmpd="sng" algn="ctr">
                  <a:solidFill>
                    <a:schemeClr val="tx2"/>
                  </a:solidFill>
                  <a:prstDash val="solid"/>
                </a:ln>
                <a:effectLst/>
              </p:spPr>
              <p:txBody>
                <a:bodyPr lIns="53332" tIns="53332" rIns="53332" bIns="53332"/>
                <a:lstStyle/>
                <a:p>
                  <a:pPr defTabSz="605782" eaLnBrk="1" fontAlgn="auto" hangingPunct="1">
                    <a:spcBef>
                      <a:spcPts val="0"/>
                    </a:spcBef>
                    <a:spcAft>
                      <a:spcPts val="0"/>
                    </a:spcAft>
                    <a:defRPr/>
                  </a:pPr>
                  <a:endParaRPr lang="en-US" sz="1060" kern="0">
                    <a:solidFill>
                      <a:srgbClr val="273142"/>
                    </a:solidFill>
                    <a:latin typeface="Nokia Pure Text Light" panose="020B0403020202020204" pitchFamily="34" charset="0"/>
                    <a:ea typeface="Nokia Pure Text Light" panose="020B0403020202020204" pitchFamily="34" charset="0"/>
                  </a:endParaRPr>
                </a:p>
              </p:txBody>
            </p:sp>
          </p:grpSp>
          <p:sp>
            <p:nvSpPr>
              <p:cNvPr id="491" name="Freihandform: Form 628">
                <a:extLst>
                  <a:ext uri="{FF2B5EF4-FFF2-40B4-BE49-F238E27FC236}">
                    <a16:creationId xmlns:a16="http://schemas.microsoft.com/office/drawing/2014/main" id="{23EA8D19-FCFC-40A0-AE5C-C1E9353281BB}"/>
                  </a:ext>
                </a:extLst>
              </p:cNvPr>
              <p:cNvSpPr/>
              <p:nvPr userDrawn="1"/>
            </p:nvSpPr>
            <p:spPr>
              <a:xfrm>
                <a:off x="3274834" y="3757128"/>
                <a:ext cx="705251" cy="440078"/>
              </a:xfrm>
              <a:custGeom>
                <a:avLst/>
                <a:gdLst>
                  <a:gd name="connsiteX0" fmla="*/ 1153851 w 2346325"/>
                  <a:gd name="connsiteY0" fmla="*/ 0 h 1465659"/>
                  <a:gd name="connsiteX1" fmla="*/ 1835050 w 2346325"/>
                  <a:gd name="connsiteY1" fmla="*/ 555193 h 1465659"/>
                  <a:gd name="connsiteX2" fmla="*/ 1839334 w 2346325"/>
                  <a:gd name="connsiteY2" fmla="*/ 597692 h 1465659"/>
                  <a:gd name="connsiteX3" fmla="*/ 1908838 w 2346325"/>
                  <a:gd name="connsiteY3" fmla="*/ 590685 h 1465659"/>
                  <a:gd name="connsiteX4" fmla="*/ 2346325 w 2346325"/>
                  <a:gd name="connsiteY4" fmla="*/ 1028172 h 1465659"/>
                  <a:gd name="connsiteX5" fmla="*/ 1997007 w 2346325"/>
                  <a:gd name="connsiteY5" fmla="*/ 1456771 h 1465659"/>
                  <a:gd name="connsiteX6" fmla="*/ 1927066 w 2346325"/>
                  <a:gd name="connsiteY6" fmla="*/ 1463822 h 1465659"/>
                  <a:gd name="connsiteX7" fmla="*/ 1917964 w 2346325"/>
                  <a:gd name="connsiteY7" fmla="*/ 1465659 h 1465659"/>
                  <a:gd name="connsiteX8" fmla="*/ 1908838 w 2346325"/>
                  <a:gd name="connsiteY8" fmla="*/ 1465659 h 1465659"/>
                  <a:gd name="connsiteX9" fmla="*/ 501650 w 2346325"/>
                  <a:gd name="connsiteY9" fmla="*/ 1465659 h 1465659"/>
                  <a:gd name="connsiteX10" fmla="*/ 484987 w 2346325"/>
                  <a:gd name="connsiteY10" fmla="*/ 1465659 h 1465659"/>
                  <a:gd name="connsiteX11" fmla="*/ 468369 w 2346325"/>
                  <a:gd name="connsiteY11" fmla="*/ 1462304 h 1465659"/>
                  <a:gd name="connsiteX12" fmla="*/ 400550 w 2346325"/>
                  <a:gd name="connsiteY12" fmla="*/ 1455468 h 1465659"/>
                  <a:gd name="connsiteX13" fmla="*/ 0 w 2346325"/>
                  <a:gd name="connsiteY13" fmla="*/ 964009 h 1465659"/>
                  <a:gd name="connsiteX14" fmla="*/ 400550 w 2346325"/>
                  <a:gd name="connsiteY14" fmla="*/ 472551 h 1465659"/>
                  <a:gd name="connsiteX15" fmla="*/ 501464 w 2346325"/>
                  <a:gd name="connsiteY15" fmla="*/ 462378 h 1465659"/>
                  <a:gd name="connsiteX16" fmla="*/ 513168 w 2346325"/>
                  <a:gd name="connsiteY16" fmla="*/ 424673 h 1465659"/>
                  <a:gd name="connsiteX17" fmla="*/ 1153851 w 2346325"/>
                  <a:gd name="connsiteY17" fmla="*/ 0 h 1465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46325" h="1465659">
                    <a:moveTo>
                      <a:pt x="1153851" y="0"/>
                    </a:moveTo>
                    <a:cubicBezTo>
                      <a:pt x="1489866" y="0"/>
                      <a:pt x="1770213" y="238345"/>
                      <a:pt x="1835050" y="555193"/>
                    </a:cubicBezTo>
                    <a:lnTo>
                      <a:pt x="1839334" y="597692"/>
                    </a:lnTo>
                    <a:lnTo>
                      <a:pt x="1908838" y="590685"/>
                    </a:lnTo>
                    <a:cubicBezTo>
                      <a:pt x="2150455" y="590685"/>
                      <a:pt x="2346325" y="786555"/>
                      <a:pt x="2346325" y="1028172"/>
                    </a:cubicBezTo>
                    <a:cubicBezTo>
                      <a:pt x="2346325" y="1239587"/>
                      <a:pt x="2196362" y="1415977"/>
                      <a:pt x="1997007" y="1456771"/>
                    </a:cubicBezTo>
                    <a:lnTo>
                      <a:pt x="1927066" y="1463822"/>
                    </a:lnTo>
                    <a:lnTo>
                      <a:pt x="1917964" y="1465659"/>
                    </a:lnTo>
                    <a:lnTo>
                      <a:pt x="1908838" y="1465659"/>
                    </a:lnTo>
                    <a:lnTo>
                      <a:pt x="501650" y="1465659"/>
                    </a:lnTo>
                    <a:lnTo>
                      <a:pt x="484987" y="1465659"/>
                    </a:lnTo>
                    <a:lnTo>
                      <a:pt x="468369" y="1462304"/>
                    </a:lnTo>
                    <a:lnTo>
                      <a:pt x="400550" y="1455468"/>
                    </a:lnTo>
                    <a:cubicBezTo>
                      <a:pt x="171957" y="1408691"/>
                      <a:pt x="0" y="1206431"/>
                      <a:pt x="0" y="964009"/>
                    </a:cubicBezTo>
                    <a:cubicBezTo>
                      <a:pt x="0" y="721587"/>
                      <a:pt x="171957" y="519328"/>
                      <a:pt x="400550" y="472551"/>
                    </a:cubicBezTo>
                    <a:lnTo>
                      <a:pt x="501464" y="462378"/>
                    </a:lnTo>
                    <a:lnTo>
                      <a:pt x="513168" y="424673"/>
                    </a:lnTo>
                    <a:cubicBezTo>
                      <a:pt x="618725" y="175111"/>
                      <a:pt x="865839" y="0"/>
                      <a:pt x="1153851" y="0"/>
                    </a:cubicBezTo>
                    <a:close/>
                  </a:path>
                </a:pathLst>
              </a:custGeom>
              <a:solidFill>
                <a:schemeClr val="accent2">
                  <a:lumMod val="20000"/>
                  <a:lumOff val="80000"/>
                </a:schemeClr>
              </a:solidFill>
              <a:ln w="9525">
                <a:solidFill>
                  <a:schemeClr val="tx2"/>
                </a:solidFill>
                <a:prstDash val="solid"/>
              </a:ln>
            </p:spPr>
            <p:style>
              <a:lnRef idx="2">
                <a:schemeClr val="accent1"/>
              </a:lnRef>
              <a:fillRef idx="1">
                <a:schemeClr val="lt1"/>
              </a:fillRef>
              <a:effectRef idx="0">
                <a:schemeClr val="accent1"/>
              </a:effectRef>
              <a:fontRef idx="minor">
                <a:schemeClr val="dk1"/>
              </a:fontRef>
            </p:style>
            <p:txBody>
              <a:bodyPr lIns="71550" tIns="71550" rIns="71550" bIns="71550"/>
              <a:lstStyle/>
              <a:p>
                <a:pPr eaLnBrk="1" fontAlgn="auto" hangingPunct="1">
                  <a:spcBef>
                    <a:spcPts val="0"/>
                  </a:spcBef>
                  <a:spcAft>
                    <a:spcPts val="0"/>
                  </a:spcAft>
                  <a:defRPr/>
                </a:pPr>
                <a:endParaRPr lang="en-US" sz="1601" dirty="0" err="1">
                  <a:solidFill>
                    <a:schemeClr val="bg1"/>
                  </a:solidFill>
                </a:endParaRPr>
              </a:p>
            </p:txBody>
          </p:sp>
          <p:cxnSp>
            <p:nvCxnSpPr>
              <p:cNvPr id="492" name="Straight Connector 231">
                <a:extLst>
                  <a:ext uri="{FF2B5EF4-FFF2-40B4-BE49-F238E27FC236}">
                    <a16:creationId xmlns:a16="http://schemas.microsoft.com/office/drawing/2014/main" id="{00781F11-4FC7-466F-960D-03C38F828CC4}"/>
                  </a:ext>
                </a:extLst>
              </p:cNvPr>
              <p:cNvCxnSpPr>
                <a:cxnSpLocks/>
              </p:cNvCxnSpPr>
              <p:nvPr userDrawn="1"/>
            </p:nvCxnSpPr>
            <p:spPr bwMode="auto">
              <a:xfrm flipV="1">
                <a:off x="5682124" y="4046472"/>
                <a:ext cx="380178" cy="103421"/>
              </a:xfrm>
              <a:prstGeom prst="line">
                <a:avLst/>
              </a:prstGeom>
              <a:noFill/>
              <a:ln w="9525" algn="ctr">
                <a:solidFill>
                  <a:schemeClr val="tx2"/>
                </a:solidFill>
                <a:round/>
                <a:headEnd/>
                <a:tailEnd/>
              </a:ln>
              <a:extLst>
                <a:ext uri="{909E8E84-426E-40DD-AFC4-6F175D3DCCD1}">
                  <a14:hiddenFill xmlns:a14="http://schemas.microsoft.com/office/drawing/2010/main">
                    <a:noFill/>
                  </a14:hiddenFill>
                </a:ext>
              </a:extLst>
            </p:spPr>
          </p:cxnSp>
          <p:sp>
            <p:nvSpPr>
              <p:cNvPr id="493" name="Freihandform: Form 630">
                <a:extLst>
                  <a:ext uri="{FF2B5EF4-FFF2-40B4-BE49-F238E27FC236}">
                    <a16:creationId xmlns:a16="http://schemas.microsoft.com/office/drawing/2014/main" id="{69462B7A-A327-40D9-B7F5-37640FBED103}"/>
                  </a:ext>
                </a:extLst>
              </p:cNvPr>
              <p:cNvSpPr/>
              <p:nvPr userDrawn="1"/>
            </p:nvSpPr>
            <p:spPr>
              <a:xfrm>
                <a:off x="6062704" y="3757128"/>
                <a:ext cx="705251" cy="440078"/>
              </a:xfrm>
              <a:custGeom>
                <a:avLst/>
                <a:gdLst>
                  <a:gd name="connsiteX0" fmla="*/ 1153851 w 2346325"/>
                  <a:gd name="connsiteY0" fmla="*/ 0 h 1465659"/>
                  <a:gd name="connsiteX1" fmla="*/ 1835050 w 2346325"/>
                  <a:gd name="connsiteY1" fmla="*/ 555193 h 1465659"/>
                  <a:gd name="connsiteX2" fmla="*/ 1839334 w 2346325"/>
                  <a:gd name="connsiteY2" fmla="*/ 597692 h 1465659"/>
                  <a:gd name="connsiteX3" fmla="*/ 1908838 w 2346325"/>
                  <a:gd name="connsiteY3" fmla="*/ 590685 h 1465659"/>
                  <a:gd name="connsiteX4" fmla="*/ 2346325 w 2346325"/>
                  <a:gd name="connsiteY4" fmla="*/ 1028172 h 1465659"/>
                  <a:gd name="connsiteX5" fmla="*/ 1997007 w 2346325"/>
                  <a:gd name="connsiteY5" fmla="*/ 1456771 h 1465659"/>
                  <a:gd name="connsiteX6" fmla="*/ 1927066 w 2346325"/>
                  <a:gd name="connsiteY6" fmla="*/ 1463822 h 1465659"/>
                  <a:gd name="connsiteX7" fmla="*/ 1917964 w 2346325"/>
                  <a:gd name="connsiteY7" fmla="*/ 1465659 h 1465659"/>
                  <a:gd name="connsiteX8" fmla="*/ 1908838 w 2346325"/>
                  <a:gd name="connsiteY8" fmla="*/ 1465659 h 1465659"/>
                  <a:gd name="connsiteX9" fmla="*/ 501650 w 2346325"/>
                  <a:gd name="connsiteY9" fmla="*/ 1465659 h 1465659"/>
                  <a:gd name="connsiteX10" fmla="*/ 484987 w 2346325"/>
                  <a:gd name="connsiteY10" fmla="*/ 1465659 h 1465659"/>
                  <a:gd name="connsiteX11" fmla="*/ 468369 w 2346325"/>
                  <a:gd name="connsiteY11" fmla="*/ 1462304 h 1465659"/>
                  <a:gd name="connsiteX12" fmla="*/ 400550 w 2346325"/>
                  <a:gd name="connsiteY12" fmla="*/ 1455468 h 1465659"/>
                  <a:gd name="connsiteX13" fmla="*/ 0 w 2346325"/>
                  <a:gd name="connsiteY13" fmla="*/ 964009 h 1465659"/>
                  <a:gd name="connsiteX14" fmla="*/ 400550 w 2346325"/>
                  <a:gd name="connsiteY14" fmla="*/ 472551 h 1465659"/>
                  <a:gd name="connsiteX15" fmla="*/ 501464 w 2346325"/>
                  <a:gd name="connsiteY15" fmla="*/ 462378 h 1465659"/>
                  <a:gd name="connsiteX16" fmla="*/ 513168 w 2346325"/>
                  <a:gd name="connsiteY16" fmla="*/ 424673 h 1465659"/>
                  <a:gd name="connsiteX17" fmla="*/ 1153851 w 2346325"/>
                  <a:gd name="connsiteY17" fmla="*/ 0 h 1465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46325" h="1465659">
                    <a:moveTo>
                      <a:pt x="1153851" y="0"/>
                    </a:moveTo>
                    <a:cubicBezTo>
                      <a:pt x="1489866" y="0"/>
                      <a:pt x="1770213" y="238345"/>
                      <a:pt x="1835050" y="555193"/>
                    </a:cubicBezTo>
                    <a:lnTo>
                      <a:pt x="1839334" y="597692"/>
                    </a:lnTo>
                    <a:lnTo>
                      <a:pt x="1908838" y="590685"/>
                    </a:lnTo>
                    <a:cubicBezTo>
                      <a:pt x="2150455" y="590685"/>
                      <a:pt x="2346325" y="786555"/>
                      <a:pt x="2346325" y="1028172"/>
                    </a:cubicBezTo>
                    <a:cubicBezTo>
                      <a:pt x="2346325" y="1239587"/>
                      <a:pt x="2196362" y="1415977"/>
                      <a:pt x="1997007" y="1456771"/>
                    </a:cubicBezTo>
                    <a:lnTo>
                      <a:pt x="1927066" y="1463822"/>
                    </a:lnTo>
                    <a:lnTo>
                      <a:pt x="1917964" y="1465659"/>
                    </a:lnTo>
                    <a:lnTo>
                      <a:pt x="1908838" y="1465659"/>
                    </a:lnTo>
                    <a:lnTo>
                      <a:pt x="501650" y="1465659"/>
                    </a:lnTo>
                    <a:lnTo>
                      <a:pt x="484987" y="1465659"/>
                    </a:lnTo>
                    <a:lnTo>
                      <a:pt x="468369" y="1462304"/>
                    </a:lnTo>
                    <a:lnTo>
                      <a:pt x="400550" y="1455468"/>
                    </a:lnTo>
                    <a:cubicBezTo>
                      <a:pt x="171957" y="1408691"/>
                      <a:pt x="0" y="1206431"/>
                      <a:pt x="0" y="964009"/>
                    </a:cubicBezTo>
                    <a:cubicBezTo>
                      <a:pt x="0" y="721587"/>
                      <a:pt x="171957" y="519328"/>
                      <a:pt x="400550" y="472551"/>
                    </a:cubicBezTo>
                    <a:lnTo>
                      <a:pt x="501464" y="462378"/>
                    </a:lnTo>
                    <a:lnTo>
                      <a:pt x="513168" y="424673"/>
                    </a:lnTo>
                    <a:cubicBezTo>
                      <a:pt x="618725" y="175111"/>
                      <a:pt x="865839" y="0"/>
                      <a:pt x="1153851" y="0"/>
                    </a:cubicBezTo>
                    <a:close/>
                  </a:path>
                </a:pathLst>
              </a:custGeom>
              <a:solidFill>
                <a:schemeClr val="accent2">
                  <a:lumMod val="20000"/>
                  <a:lumOff val="80000"/>
                </a:schemeClr>
              </a:solidFill>
              <a:ln w="9525">
                <a:solidFill>
                  <a:schemeClr val="tx2"/>
                </a:solidFill>
                <a:prstDash val="solid"/>
              </a:ln>
            </p:spPr>
            <p:style>
              <a:lnRef idx="2">
                <a:schemeClr val="accent1"/>
              </a:lnRef>
              <a:fillRef idx="1">
                <a:schemeClr val="lt1"/>
              </a:fillRef>
              <a:effectRef idx="0">
                <a:schemeClr val="accent1"/>
              </a:effectRef>
              <a:fontRef idx="minor">
                <a:schemeClr val="dk1"/>
              </a:fontRef>
            </p:style>
            <p:txBody>
              <a:bodyPr lIns="71550" tIns="71550" rIns="71550" bIns="71550"/>
              <a:lstStyle/>
              <a:p>
                <a:pPr eaLnBrk="1" fontAlgn="auto" hangingPunct="1">
                  <a:spcBef>
                    <a:spcPts val="0"/>
                  </a:spcBef>
                  <a:spcAft>
                    <a:spcPts val="0"/>
                  </a:spcAft>
                  <a:defRPr/>
                </a:pPr>
                <a:endParaRPr lang="en-US" sz="1601" dirty="0" err="1">
                  <a:solidFill>
                    <a:schemeClr val="bg1"/>
                  </a:solidFill>
                </a:endParaRPr>
              </a:p>
            </p:txBody>
          </p:sp>
          <p:grpSp>
            <p:nvGrpSpPr>
              <p:cNvPr id="494" name="Gruppieren 631">
                <a:extLst>
                  <a:ext uri="{FF2B5EF4-FFF2-40B4-BE49-F238E27FC236}">
                    <a16:creationId xmlns:a16="http://schemas.microsoft.com/office/drawing/2014/main" id="{D127E0D0-CBBB-4138-B93D-E42E5AE6475C}"/>
                  </a:ext>
                </a:extLst>
              </p:cNvPr>
              <p:cNvGrpSpPr>
                <a:grpSpLocks/>
              </p:cNvGrpSpPr>
              <p:nvPr userDrawn="1"/>
            </p:nvGrpSpPr>
            <p:grpSpPr bwMode="auto">
              <a:xfrm>
                <a:off x="690997" y="3729782"/>
                <a:ext cx="482911" cy="494392"/>
                <a:chOff x="760002" y="3625921"/>
                <a:chExt cx="485948" cy="497501"/>
              </a:xfrm>
            </p:grpSpPr>
            <p:sp>
              <p:nvSpPr>
                <p:cNvPr id="513" name="Oval 189">
                  <a:extLst>
                    <a:ext uri="{FF2B5EF4-FFF2-40B4-BE49-F238E27FC236}">
                      <a16:creationId xmlns:a16="http://schemas.microsoft.com/office/drawing/2014/main" id="{8E4EBAB3-22BB-4E20-A583-207FF76BD05C}"/>
                    </a:ext>
                  </a:extLst>
                </p:cNvPr>
                <p:cNvSpPr/>
                <p:nvPr/>
              </p:nvSpPr>
              <p:spPr>
                <a:xfrm>
                  <a:off x="759494" y="3626058"/>
                  <a:ext cx="487016" cy="497606"/>
                </a:xfrm>
                <a:prstGeom prst="ellipse">
                  <a:avLst/>
                </a:prstGeom>
                <a:noFill/>
                <a:ln w="9525" cap="flat" cmpd="sng" algn="ctr">
                  <a:solidFill>
                    <a:schemeClr val="tx2"/>
                  </a:solidFill>
                  <a:prstDash val="solid"/>
                </a:ln>
                <a:effectLst/>
              </p:spPr>
              <p:txBody>
                <a:bodyPr lIns="53332" tIns="53332" rIns="53332" bIns="53332"/>
                <a:lstStyle/>
                <a:p>
                  <a:pPr defTabSz="605782" eaLnBrk="1" fontAlgn="auto" hangingPunct="1">
                    <a:spcBef>
                      <a:spcPts val="0"/>
                    </a:spcBef>
                    <a:spcAft>
                      <a:spcPts val="0"/>
                    </a:spcAft>
                    <a:defRPr/>
                  </a:pPr>
                  <a:endParaRPr lang="en-US" sz="1060" kern="0">
                    <a:solidFill>
                      <a:srgbClr val="273142"/>
                    </a:solidFill>
                    <a:latin typeface="Nokia Pure Text Light" panose="020B0403020202020204" pitchFamily="34" charset="0"/>
                    <a:ea typeface="Nokia Pure Text Light" panose="020B0403020202020204" pitchFamily="34" charset="0"/>
                  </a:endParaRPr>
                </a:p>
              </p:txBody>
            </p:sp>
            <p:grpSp>
              <p:nvGrpSpPr>
                <p:cNvPr id="514" name="Gruppieren 636">
                  <a:extLst>
                    <a:ext uri="{FF2B5EF4-FFF2-40B4-BE49-F238E27FC236}">
                      <a16:creationId xmlns:a16="http://schemas.microsoft.com/office/drawing/2014/main" id="{035D2065-6393-4D31-BF36-6653E0C335A0}"/>
                    </a:ext>
                  </a:extLst>
                </p:cNvPr>
                <p:cNvGrpSpPr>
                  <a:grpSpLocks/>
                </p:cNvGrpSpPr>
                <p:nvPr/>
              </p:nvGrpSpPr>
              <p:grpSpPr bwMode="auto">
                <a:xfrm>
                  <a:off x="989456" y="3755334"/>
                  <a:ext cx="222587" cy="222061"/>
                  <a:chOff x="4188184" y="882454"/>
                  <a:chExt cx="2291200" cy="2285790"/>
                </a:xfrm>
              </p:grpSpPr>
              <p:sp>
                <p:nvSpPr>
                  <p:cNvPr id="515" name="Ellipse 637">
                    <a:extLst>
                      <a:ext uri="{FF2B5EF4-FFF2-40B4-BE49-F238E27FC236}">
                        <a16:creationId xmlns:a16="http://schemas.microsoft.com/office/drawing/2014/main" id="{6D19DAF7-9812-40D0-BC1D-0FBED20C9167}"/>
                      </a:ext>
                    </a:extLst>
                  </p:cNvPr>
                  <p:cNvSpPr>
                    <a:spLocks noChangeAspect="1"/>
                  </p:cNvSpPr>
                  <p:nvPr/>
                </p:nvSpPr>
                <p:spPr>
                  <a:xfrm>
                    <a:off x="4517605" y="1144753"/>
                    <a:ext cx="453512" cy="453397"/>
                  </a:xfrm>
                  <a:prstGeom prst="ellipse">
                    <a:avLst/>
                  </a:prstGeom>
                  <a:ln w="9525">
                    <a:solidFill>
                      <a:schemeClr val="tx2"/>
                    </a:solidFill>
                    <a:prstDash val="solid"/>
                  </a:ln>
                </p:spPr>
                <p:style>
                  <a:lnRef idx="2">
                    <a:schemeClr val="dk1"/>
                  </a:lnRef>
                  <a:fillRef idx="1">
                    <a:schemeClr val="lt1"/>
                  </a:fillRef>
                  <a:effectRef idx="0">
                    <a:schemeClr val="dk1"/>
                  </a:effectRef>
                  <a:fontRef idx="minor">
                    <a:schemeClr val="dk1"/>
                  </a:fontRef>
                </p:style>
                <p:txBody>
                  <a:bodyPr lIns="71550" tIns="71550" rIns="71550" bIns="71550"/>
                  <a:lstStyle/>
                  <a:p>
                    <a:pPr eaLnBrk="1" fontAlgn="auto" hangingPunct="1">
                      <a:spcBef>
                        <a:spcPts val="0"/>
                      </a:spcBef>
                      <a:spcAft>
                        <a:spcPts val="0"/>
                      </a:spcAft>
                      <a:defRPr/>
                    </a:pPr>
                    <a:endParaRPr lang="en-GB" sz="1601" dirty="0" err="1">
                      <a:solidFill>
                        <a:schemeClr val="bg1"/>
                      </a:solidFill>
                    </a:endParaRPr>
                  </a:p>
                </p:txBody>
              </p:sp>
              <p:sp>
                <p:nvSpPr>
                  <p:cNvPr id="516" name="Freihandform: Form 638">
                    <a:extLst>
                      <a:ext uri="{FF2B5EF4-FFF2-40B4-BE49-F238E27FC236}">
                        <a16:creationId xmlns:a16="http://schemas.microsoft.com/office/drawing/2014/main" id="{07BFD058-1321-4DC0-BFFE-653B6CB0592C}"/>
                      </a:ext>
                    </a:extLst>
                  </p:cNvPr>
                  <p:cNvSpPr>
                    <a:spLocks noChangeAspect="1"/>
                  </p:cNvSpPr>
                  <p:nvPr/>
                </p:nvSpPr>
                <p:spPr>
                  <a:xfrm>
                    <a:off x="4186671" y="887425"/>
                    <a:ext cx="1740490" cy="2279221"/>
                  </a:xfrm>
                  <a:custGeom>
                    <a:avLst/>
                    <a:gdLst>
                      <a:gd name="connsiteX0" fmla="*/ 554330 w 1738313"/>
                      <a:gd name="connsiteY0" fmla="*/ 0 h 2285790"/>
                      <a:gd name="connsiteX1" fmla="*/ 998541 w 1738313"/>
                      <a:gd name="connsiteY1" fmla="*/ 294444 h 2285790"/>
                      <a:gd name="connsiteX2" fmla="*/ 1013947 w 1738313"/>
                      <a:gd name="connsiteY2" fmla="*/ 344077 h 2285790"/>
                      <a:gd name="connsiteX3" fmla="*/ 1738313 w 1738313"/>
                      <a:gd name="connsiteY3" fmla="*/ 344077 h 2285790"/>
                      <a:gd name="connsiteX4" fmla="*/ 1738313 w 1738313"/>
                      <a:gd name="connsiteY4" fmla="*/ 578434 h 2285790"/>
                      <a:gd name="connsiteX5" fmla="*/ 1025590 w 1738313"/>
                      <a:gd name="connsiteY5" fmla="*/ 578434 h 2285790"/>
                      <a:gd name="connsiteX6" fmla="*/ 1014752 w 1738313"/>
                      <a:gd name="connsiteY6" fmla="*/ 625459 h 2285790"/>
                      <a:gd name="connsiteX7" fmla="*/ 954092 w 1738313"/>
                      <a:gd name="connsiteY7" fmla="*/ 751643 h 2285790"/>
                      <a:gd name="connsiteX8" fmla="*/ 906889 w 1738313"/>
                      <a:gd name="connsiteY8" fmla="*/ 808853 h 2285790"/>
                      <a:gd name="connsiteX9" fmla="*/ 1133984 w 1738313"/>
                      <a:gd name="connsiteY9" fmla="*/ 1792508 h 2285790"/>
                      <a:gd name="connsiteX10" fmla="*/ 1738313 w 1738313"/>
                      <a:gd name="connsiteY10" fmla="*/ 1792508 h 2285790"/>
                      <a:gd name="connsiteX11" fmla="*/ 1738313 w 1738313"/>
                      <a:gd name="connsiteY11" fmla="*/ 2285790 h 2285790"/>
                      <a:gd name="connsiteX12" fmla="*/ 0 w 1738313"/>
                      <a:gd name="connsiteY12" fmla="*/ 2285790 h 2285790"/>
                      <a:gd name="connsiteX13" fmla="*/ 0 w 1738313"/>
                      <a:gd name="connsiteY13" fmla="*/ 1792508 h 2285790"/>
                      <a:gd name="connsiteX14" fmla="*/ 627727 w 1738313"/>
                      <a:gd name="connsiteY14" fmla="*/ 1792508 h 2285790"/>
                      <a:gd name="connsiteX15" fmla="*/ 432464 w 1738313"/>
                      <a:gd name="connsiteY15" fmla="*/ 946732 h 2285790"/>
                      <a:gd name="connsiteX16" fmla="*/ 366677 w 1738313"/>
                      <a:gd name="connsiteY16" fmla="*/ 926310 h 2285790"/>
                      <a:gd name="connsiteX17" fmla="*/ 72234 w 1738313"/>
                      <a:gd name="connsiteY17" fmla="*/ 482098 h 2285790"/>
                      <a:gd name="connsiteX18" fmla="*/ 554330 w 1738313"/>
                      <a:gd name="connsiteY18" fmla="*/ 0 h 228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38313" h="2285790">
                        <a:moveTo>
                          <a:pt x="554330" y="0"/>
                        </a:moveTo>
                        <a:cubicBezTo>
                          <a:pt x="754021" y="0"/>
                          <a:pt x="925354" y="121412"/>
                          <a:pt x="998541" y="294444"/>
                        </a:cubicBezTo>
                        <a:lnTo>
                          <a:pt x="1013947" y="344077"/>
                        </a:lnTo>
                        <a:lnTo>
                          <a:pt x="1738313" y="344077"/>
                        </a:lnTo>
                        <a:lnTo>
                          <a:pt x="1738313" y="578434"/>
                        </a:lnTo>
                        <a:lnTo>
                          <a:pt x="1025590" y="578434"/>
                        </a:lnTo>
                        <a:lnTo>
                          <a:pt x="1014752" y="625459"/>
                        </a:lnTo>
                        <a:cubicBezTo>
                          <a:pt x="1000666" y="670747"/>
                          <a:pt x="980083" y="713172"/>
                          <a:pt x="954092" y="751643"/>
                        </a:cubicBezTo>
                        <a:lnTo>
                          <a:pt x="906889" y="808853"/>
                        </a:lnTo>
                        <a:lnTo>
                          <a:pt x="1133984" y="1792508"/>
                        </a:lnTo>
                        <a:lnTo>
                          <a:pt x="1738313" y="1792508"/>
                        </a:lnTo>
                        <a:lnTo>
                          <a:pt x="1738313" y="2285790"/>
                        </a:lnTo>
                        <a:lnTo>
                          <a:pt x="0" y="2285790"/>
                        </a:lnTo>
                        <a:lnTo>
                          <a:pt x="0" y="1792508"/>
                        </a:lnTo>
                        <a:lnTo>
                          <a:pt x="627727" y="1792508"/>
                        </a:lnTo>
                        <a:lnTo>
                          <a:pt x="432464" y="946732"/>
                        </a:lnTo>
                        <a:lnTo>
                          <a:pt x="366677" y="926310"/>
                        </a:lnTo>
                        <a:cubicBezTo>
                          <a:pt x="193645" y="853124"/>
                          <a:pt x="72234" y="681789"/>
                          <a:pt x="72234" y="482098"/>
                        </a:cubicBezTo>
                        <a:cubicBezTo>
                          <a:pt x="72234" y="215843"/>
                          <a:pt x="288076" y="0"/>
                          <a:pt x="554330" y="0"/>
                        </a:cubicBezTo>
                        <a:close/>
                      </a:path>
                    </a:pathLst>
                  </a:custGeom>
                  <a:noFill/>
                  <a:ln w="9525">
                    <a:solidFill>
                      <a:schemeClr val="tx2"/>
                    </a:solidFill>
                    <a:prstDash val="solid"/>
                  </a:ln>
                </p:spPr>
                <p:style>
                  <a:lnRef idx="2">
                    <a:schemeClr val="dk1"/>
                  </a:lnRef>
                  <a:fillRef idx="1">
                    <a:schemeClr val="lt1"/>
                  </a:fillRef>
                  <a:effectRef idx="0">
                    <a:schemeClr val="dk1"/>
                  </a:effectRef>
                  <a:fontRef idx="minor">
                    <a:schemeClr val="dk1"/>
                  </a:fontRef>
                </p:style>
                <p:txBody>
                  <a:bodyPr lIns="71550" tIns="71550" rIns="71550" bIns="71550"/>
                  <a:lstStyle/>
                  <a:p>
                    <a:pPr eaLnBrk="1" fontAlgn="auto" hangingPunct="1">
                      <a:spcBef>
                        <a:spcPts val="0"/>
                      </a:spcBef>
                      <a:spcAft>
                        <a:spcPts val="0"/>
                      </a:spcAft>
                      <a:defRPr/>
                    </a:pPr>
                    <a:endParaRPr lang="en-GB" sz="1601" dirty="0" err="1">
                      <a:solidFill>
                        <a:schemeClr val="bg1"/>
                      </a:solidFill>
                    </a:endParaRPr>
                  </a:p>
                </p:txBody>
              </p:sp>
              <p:sp>
                <p:nvSpPr>
                  <p:cNvPr id="517" name="Freihandform: Form 639">
                    <a:extLst>
                      <a:ext uri="{FF2B5EF4-FFF2-40B4-BE49-F238E27FC236}">
                        <a16:creationId xmlns:a16="http://schemas.microsoft.com/office/drawing/2014/main" id="{B7826CE0-4FEF-4274-AF90-E37705F500D7}"/>
                      </a:ext>
                    </a:extLst>
                  </p:cNvPr>
                  <p:cNvSpPr/>
                  <p:nvPr/>
                </p:nvSpPr>
                <p:spPr>
                  <a:xfrm>
                    <a:off x="5927160" y="997706"/>
                    <a:ext cx="551560" cy="257335"/>
                  </a:xfrm>
                  <a:custGeom>
                    <a:avLst/>
                    <a:gdLst>
                      <a:gd name="connsiteX0" fmla="*/ 554832 w 554832"/>
                      <a:gd name="connsiteY0" fmla="*/ 254794 h 709613"/>
                      <a:gd name="connsiteX1" fmla="*/ 247650 w 554832"/>
                      <a:gd name="connsiteY1" fmla="*/ 0 h 709613"/>
                      <a:gd name="connsiteX2" fmla="*/ 0 w 554832"/>
                      <a:gd name="connsiteY2" fmla="*/ 238125 h 709613"/>
                      <a:gd name="connsiteX3" fmla="*/ 0 w 554832"/>
                      <a:gd name="connsiteY3" fmla="*/ 471488 h 709613"/>
                      <a:gd name="connsiteX4" fmla="*/ 252413 w 554832"/>
                      <a:gd name="connsiteY4" fmla="*/ 709613 h 709613"/>
                      <a:gd name="connsiteX5" fmla="*/ 540544 w 554832"/>
                      <a:gd name="connsiteY5" fmla="*/ 419100 h 709613"/>
                      <a:gd name="connsiteX0" fmla="*/ 554832 w 554832"/>
                      <a:gd name="connsiteY0" fmla="*/ 254794 h 709613"/>
                      <a:gd name="connsiteX1" fmla="*/ 247650 w 554832"/>
                      <a:gd name="connsiteY1" fmla="*/ 0 h 709613"/>
                      <a:gd name="connsiteX2" fmla="*/ 0 w 554832"/>
                      <a:gd name="connsiteY2" fmla="*/ 238125 h 709613"/>
                      <a:gd name="connsiteX3" fmla="*/ 0 w 554832"/>
                      <a:gd name="connsiteY3" fmla="*/ 471488 h 709613"/>
                      <a:gd name="connsiteX4" fmla="*/ 252413 w 554832"/>
                      <a:gd name="connsiteY4" fmla="*/ 709613 h 709613"/>
                      <a:gd name="connsiteX0" fmla="*/ 554832 w 554832"/>
                      <a:gd name="connsiteY0" fmla="*/ 254794 h 471488"/>
                      <a:gd name="connsiteX1" fmla="*/ 247650 w 554832"/>
                      <a:gd name="connsiteY1" fmla="*/ 0 h 471488"/>
                      <a:gd name="connsiteX2" fmla="*/ 0 w 554832"/>
                      <a:gd name="connsiteY2" fmla="*/ 238125 h 471488"/>
                      <a:gd name="connsiteX3" fmla="*/ 0 w 554832"/>
                      <a:gd name="connsiteY3" fmla="*/ 471488 h 471488"/>
                      <a:gd name="connsiteX0" fmla="*/ 554832 w 554832"/>
                      <a:gd name="connsiteY0" fmla="*/ 254794 h 254794"/>
                      <a:gd name="connsiteX1" fmla="*/ 247650 w 554832"/>
                      <a:gd name="connsiteY1" fmla="*/ 0 h 254794"/>
                      <a:gd name="connsiteX2" fmla="*/ 0 w 554832"/>
                      <a:gd name="connsiteY2" fmla="*/ 238125 h 254794"/>
                    </a:gdLst>
                    <a:ahLst/>
                    <a:cxnLst>
                      <a:cxn ang="0">
                        <a:pos x="connsiteX0" y="connsiteY0"/>
                      </a:cxn>
                      <a:cxn ang="0">
                        <a:pos x="connsiteX1" y="connsiteY1"/>
                      </a:cxn>
                      <a:cxn ang="0">
                        <a:pos x="connsiteX2" y="connsiteY2"/>
                      </a:cxn>
                    </a:cxnLst>
                    <a:rect l="l" t="t" r="r" b="b"/>
                    <a:pathLst>
                      <a:path w="554832" h="254794">
                        <a:moveTo>
                          <a:pt x="554832" y="254794"/>
                        </a:moveTo>
                        <a:lnTo>
                          <a:pt x="247650" y="0"/>
                        </a:lnTo>
                        <a:lnTo>
                          <a:pt x="0" y="238125"/>
                        </a:lnTo>
                      </a:path>
                    </a:pathLst>
                  </a:custGeom>
                  <a:noFill/>
                  <a:ln w="9525">
                    <a:solidFill>
                      <a:schemeClr val="tx2"/>
                    </a:solidFill>
                    <a:prstDash val="solid"/>
                  </a:ln>
                </p:spPr>
                <p:style>
                  <a:lnRef idx="2">
                    <a:schemeClr val="dk1"/>
                  </a:lnRef>
                  <a:fillRef idx="1">
                    <a:schemeClr val="lt1"/>
                  </a:fillRef>
                  <a:effectRef idx="0">
                    <a:schemeClr val="dk1"/>
                  </a:effectRef>
                  <a:fontRef idx="minor">
                    <a:schemeClr val="dk1"/>
                  </a:fontRef>
                </p:style>
                <p:txBody>
                  <a:bodyPr lIns="71550" tIns="71550" rIns="71550" bIns="71550"/>
                  <a:lstStyle/>
                  <a:p>
                    <a:pPr eaLnBrk="1" fontAlgn="auto" hangingPunct="1">
                      <a:spcBef>
                        <a:spcPts val="0"/>
                      </a:spcBef>
                      <a:spcAft>
                        <a:spcPts val="0"/>
                      </a:spcAft>
                      <a:defRPr/>
                    </a:pPr>
                    <a:endParaRPr lang="en-GB" sz="1601">
                      <a:solidFill>
                        <a:schemeClr val="bg1"/>
                      </a:solidFill>
                    </a:endParaRPr>
                  </a:p>
                </p:txBody>
              </p:sp>
              <p:sp>
                <p:nvSpPr>
                  <p:cNvPr id="518" name="Freihandform: Form 640">
                    <a:extLst>
                      <a:ext uri="{FF2B5EF4-FFF2-40B4-BE49-F238E27FC236}">
                        <a16:creationId xmlns:a16="http://schemas.microsoft.com/office/drawing/2014/main" id="{3583AEDC-F57A-4B0C-806B-4DD924711C5C}"/>
                      </a:ext>
                    </a:extLst>
                  </p:cNvPr>
                  <p:cNvSpPr/>
                  <p:nvPr/>
                </p:nvSpPr>
                <p:spPr>
                  <a:xfrm flipV="1">
                    <a:off x="5927160" y="1451103"/>
                    <a:ext cx="551560" cy="245078"/>
                  </a:xfrm>
                  <a:custGeom>
                    <a:avLst/>
                    <a:gdLst>
                      <a:gd name="connsiteX0" fmla="*/ 554832 w 554832"/>
                      <a:gd name="connsiteY0" fmla="*/ 254794 h 709613"/>
                      <a:gd name="connsiteX1" fmla="*/ 247650 w 554832"/>
                      <a:gd name="connsiteY1" fmla="*/ 0 h 709613"/>
                      <a:gd name="connsiteX2" fmla="*/ 0 w 554832"/>
                      <a:gd name="connsiteY2" fmla="*/ 238125 h 709613"/>
                      <a:gd name="connsiteX3" fmla="*/ 0 w 554832"/>
                      <a:gd name="connsiteY3" fmla="*/ 471488 h 709613"/>
                      <a:gd name="connsiteX4" fmla="*/ 252413 w 554832"/>
                      <a:gd name="connsiteY4" fmla="*/ 709613 h 709613"/>
                      <a:gd name="connsiteX5" fmla="*/ 540544 w 554832"/>
                      <a:gd name="connsiteY5" fmla="*/ 419100 h 709613"/>
                      <a:gd name="connsiteX0" fmla="*/ 554832 w 554832"/>
                      <a:gd name="connsiteY0" fmla="*/ 254794 h 709613"/>
                      <a:gd name="connsiteX1" fmla="*/ 247650 w 554832"/>
                      <a:gd name="connsiteY1" fmla="*/ 0 h 709613"/>
                      <a:gd name="connsiteX2" fmla="*/ 0 w 554832"/>
                      <a:gd name="connsiteY2" fmla="*/ 238125 h 709613"/>
                      <a:gd name="connsiteX3" fmla="*/ 0 w 554832"/>
                      <a:gd name="connsiteY3" fmla="*/ 471488 h 709613"/>
                      <a:gd name="connsiteX4" fmla="*/ 252413 w 554832"/>
                      <a:gd name="connsiteY4" fmla="*/ 709613 h 709613"/>
                      <a:gd name="connsiteX0" fmla="*/ 554832 w 554832"/>
                      <a:gd name="connsiteY0" fmla="*/ 254794 h 471488"/>
                      <a:gd name="connsiteX1" fmla="*/ 247650 w 554832"/>
                      <a:gd name="connsiteY1" fmla="*/ 0 h 471488"/>
                      <a:gd name="connsiteX2" fmla="*/ 0 w 554832"/>
                      <a:gd name="connsiteY2" fmla="*/ 238125 h 471488"/>
                      <a:gd name="connsiteX3" fmla="*/ 0 w 554832"/>
                      <a:gd name="connsiteY3" fmla="*/ 471488 h 471488"/>
                      <a:gd name="connsiteX0" fmla="*/ 554832 w 554832"/>
                      <a:gd name="connsiteY0" fmla="*/ 254794 h 254794"/>
                      <a:gd name="connsiteX1" fmla="*/ 247650 w 554832"/>
                      <a:gd name="connsiteY1" fmla="*/ 0 h 254794"/>
                      <a:gd name="connsiteX2" fmla="*/ 0 w 554832"/>
                      <a:gd name="connsiteY2" fmla="*/ 238125 h 254794"/>
                    </a:gdLst>
                    <a:ahLst/>
                    <a:cxnLst>
                      <a:cxn ang="0">
                        <a:pos x="connsiteX0" y="connsiteY0"/>
                      </a:cxn>
                      <a:cxn ang="0">
                        <a:pos x="connsiteX1" y="connsiteY1"/>
                      </a:cxn>
                      <a:cxn ang="0">
                        <a:pos x="connsiteX2" y="connsiteY2"/>
                      </a:cxn>
                    </a:cxnLst>
                    <a:rect l="l" t="t" r="r" b="b"/>
                    <a:pathLst>
                      <a:path w="554832" h="254794">
                        <a:moveTo>
                          <a:pt x="554832" y="254794"/>
                        </a:moveTo>
                        <a:lnTo>
                          <a:pt x="247650" y="0"/>
                        </a:lnTo>
                        <a:lnTo>
                          <a:pt x="0" y="238125"/>
                        </a:lnTo>
                      </a:path>
                    </a:pathLst>
                  </a:custGeom>
                  <a:noFill/>
                  <a:ln w="9525">
                    <a:solidFill>
                      <a:schemeClr val="tx2"/>
                    </a:solidFill>
                    <a:prstDash val="solid"/>
                  </a:ln>
                </p:spPr>
                <p:style>
                  <a:lnRef idx="2">
                    <a:schemeClr val="dk1"/>
                  </a:lnRef>
                  <a:fillRef idx="1">
                    <a:schemeClr val="lt1"/>
                  </a:fillRef>
                  <a:effectRef idx="0">
                    <a:schemeClr val="dk1"/>
                  </a:effectRef>
                  <a:fontRef idx="minor">
                    <a:schemeClr val="dk1"/>
                  </a:fontRef>
                </p:style>
                <p:txBody>
                  <a:bodyPr lIns="71550" tIns="71550" rIns="71550" bIns="71550"/>
                  <a:lstStyle/>
                  <a:p>
                    <a:pPr eaLnBrk="1" fontAlgn="auto" hangingPunct="1">
                      <a:spcBef>
                        <a:spcPts val="0"/>
                      </a:spcBef>
                      <a:spcAft>
                        <a:spcPts val="0"/>
                      </a:spcAft>
                      <a:defRPr/>
                    </a:pPr>
                    <a:endParaRPr lang="en-GB" sz="1601">
                      <a:solidFill>
                        <a:schemeClr val="bg1"/>
                      </a:solidFill>
                    </a:endParaRPr>
                  </a:p>
                </p:txBody>
              </p:sp>
            </p:grpSp>
          </p:grpSp>
          <p:sp>
            <p:nvSpPr>
              <p:cNvPr id="495" name="Rectangle 239">
                <a:extLst>
                  <a:ext uri="{FF2B5EF4-FFF2-40B4-BE49-F238E27FC236}">
                    <a16:creationId xmlns:a16="http://schemas.microsoft.com/office/drawing/2014/main" id="{5B7B3A45-6F5A-4906-A08F-544CCA7EDD71}"/>
                  </a:ext>
                </a:extLst>
              </p:cNvPr>
              <p:cNvSpPr/>
              <p:nvPr userDrawn="1"/>
            </p:nvSpPr>
            <p:spPr>
              <a:xfrm>
                <a:off x="4712551" y="4320239"/>
                <a:ext cx="1027110" cy="287470"/>
              </a:xfrm>
              <a:prstGeom prst="rect">
                <a:avLst/>
              </a:prstGeom>
            </p:spPr>
            <p:txBody>
              <a:bodyPr wrap="none" lIns="35775" tIns="0" rIns="35775" bIns="0">
                <a:spAutoFit/>
              </a:bodyPr>
              <a:lstStyle/>
              <a:p>
                <a:pPr defTabSz="605782" eaLnBrk="1" fontAlgn="auto" hangingPunct="1">
                  <a:lnSpc>
                    <a:spcPct val="85000"/>
                  </a:lnSpc>
                  <a:spcBef>
                    <a:spcPts val="0"/>
                  </a:spcBef>
                  <a:spcAft>
                    <a:spcPts val="0"/>
                  </a:spcAft>
                  <a:defRPr/>
                </a:pPr>
                <a:r>
                  <a:rPr lang="en-US" sz="1476" kern="0" dirty="0">
                    <a:solidFill>
                      <a:srgbClr val="001135"/>
                    </a:solidFill>
                    <a:latin typeface="Nokia Pure Text Light" panose="020B0403020202020204" pitchFamily="34" charset="0"/>
                    <a:ea typeface="Nokia Pure Text Light" panose="020B0403020202020204" pitchFamily="34" charset="0"/>
                  </a:rPr>
                  <a:t>Smart Network </a:t>
                </a:r>
                <a:br>
                  <a:rPr lang="en-US" sz="1476" kern="0" dirty="0">
                    <a:solidFill>
                      <a:srgbClr val="001135"/>
                    </a:solidFill>
                    <a:latin typeface="Nokia Pure Text Light" panose="020B0403020202020204" pitchFamily="34" charset="0"/>
                    <a:ea typeface="Nokia Pure Text Light" panose="020B0403020202020204" pitchFamily="34" charset="0"/>
                  </a:rPr>
                </a:br>
                <a:r>
                  <a:rPr lang="en-US" sz="1476" kern="0" dirty="0">
                    <a:solidFill>
                      <a:srgbClr val="001135"/>
                    </a:solidFill>
                    <a:latin typeface="Nokia Pure Text Light" panose="020B0403020202020204" pitchFamily="34" charset="0"/>
                    <a:ea typeface="Nokia Pure Text Light" panose="020B0403020202020204" pitchFamily="34" charset="0"/>
                  </a:rPr>
                  <a:t>Fabric</a:t>
                </a:r>
              </a:p>
            </p:txBody>
          </p:sp>
          <p:sp>
            <p:nvSpPr>
              <p:cNvPr id="496" name="Oval 133">
                <a:extLst>
                  <a:ext uri="{FF2B5EF4-FFF2-40B4-BE49-F238E27FC236}">
                    <a16:creationId xmlns:a16="http://schemas.microsoft.com/office/drawing/2014/main" id="{1F9DC61B-8259-4765-A1F1-6161F23935E6}"/>
                  </a:ext>
                </a:extLst>
              </p:cNvPr>
              <p:cNvSpPr/>
              <p:nvPr userDrawn="1"/>
            </p:nvSpPr>
            <p:spPr>
              <a:xfrm rot="73413">
                <a:off x="4709001" y="4076540"/>
                <a:ext cx="145547" cy="149059"/>
              </a:xfrm>
              <a:prstGeom prst="ellipse">
                <a:avLst/>
              </a:prstGeom>
              <a:solidFill>
                <a:schemeClr val="accent2">
                  <a:lumMod val="20000"/>
                  <a:lumOff val="80000"/>
                </a:schemeClr>
              </a:solidFill>
              <a:ln w="12700" cap="flat" cmpd="sng" algn="ctr">
                <a:solidFill>
                  <a:schemeClr val="tx2"/>
                </a:solidFill>
                <a:prstDash val="solid"/>
              </a:ln>
              <a:effectLst/>
            </p:spPr>
            <p:txBody>
              <a:bodyPr lIns="53332" tIns="53332" rIns="53332" bIns="53332"/>
              <a:lstStyle/>
              <a:p>
                <a:pPr defTabSz="605782" eaLnBrk="1" fontAlgn="auto" hangingPunct="1">
                  <a:spcBef>
                    <a:spcPts val="0"/>
                  </a:spcBef>
                  <a:spcAft>
                    <a:spcPts val="0"/>
                  </a:spcAft>
                  <a:defRPr/>
                </a:pPr>
                <a:endParaRPr lang="en-US" sz="1060" kern="0">
                  <a:solidFill>
                    <a:srgbClr val="273142"/>
                  </a:solidFill>
                  <a:latin typeface="Nokia Pure Text Light" panose="020B0403020202020204" pitchFamily="34" charset="0"/>
                  <a:ea typeface="Nokia Pure Text Light" panose="020B0403020202020204" pitchFamily="34" charset="0"/>
                </a:endParaRPr>
              </a:p>
            </p:txBody>
          </p:sp>
          <p:sp>
            <p:nvSpPr>
              <p:cNvPr id="497" name="Oval 230">
                <a:extLst>
                  <a:ext uri="{FF2B5EF4-FFF2-40B4-BE49-F238E27FC236}">
                    <a16:creationId xmlns:a16="http://schemas.microsoft.com/office/drawing/2014/main" id="{E7E0F552-D1BF-48D5-870C-1CBA5B6BD535}"/>
                  </a:ext>
                </a:extLst>
              </p:cNvPr>
              <p:cNvSpPr/>
              <p:nvPr userDrawn="1"/>
            </p:nvSpPr>
            <p:spPr>
              <a:xfrm rot="21537689">
                <a:off x="5537315" y="4076540"/>
                <a:ext cx="144363" cy="149059"/>
              </a:xfrm>
              <a:prstGeom prst="ellipse">
                <a:avLst/>
              </a:prstGeom>
              <a:solidFill>
                <a:schemeClr val="accent2">
                  <a:lumMod val="20000"/>
                  <a:lumOff val="80000"/>
                </a:schemeClr>
              </a:solidFill>
              <a:ln w="12700" cap="flat" cmpd="sng" algn="ctr">
                <a:solidFill>
                  <a:schemeClr val="tx2"/>
                </a:solidFill>
                <a:prstDash val="solid"/>
              </a:ln>
              <a:effectLst/>
            </p:spPr>
            <p:txBody>
              <a:bodyPr lIns="53332" tIns="53332" rIns="53332" bIns="53332"/>
              <a:lstStyle/>
              <a:p>
                <a:pPr defTabSz="605782" eaLnBrk="1" fontAlgn="auto" hangingPunct="1">
                  <a:spcBef>
                    <a:spcPts val="0"/>
                  </a:spcBef>
                  <a:spcAft>
                    <a:spcPts val="0"/>
                  </a:spcAft>
                  <a:defRPr/>
                </a:pPr>
                <a:endParaRPr lang="en-US" sz="1060" kern="0">
                  <a:solidFill>
                    <a:srgbClr val="273142"/>
                  </a:solidFill>
                  <a:latin typeface="Nokia Pure Text Light" panose="020B0403020202020204" pitchFamily="34" charset="0"/>
                  <a:ea typeface="Nokia Pure Text Light" panose="020B0403020202020204" pitchFamily="34" charset="0"/>
                </a:endParaRPr>
              </a:p>
            </p:txBody>
          </p:sp>
          <p:sp>
            <p:nvSpPr>
              <p:cNvPr id="498" name="Freihandform: Form 644">
                <a:extLst>
                  <a:ext uri="{FF2B5EF4-FFF2-40B4-BE49-F238E27FC236}">
                    <a16:creationId xmlns:a16="http://schemas.microsoft.com/office/drawing/2014/main" id="{B4EEEFD2-92B9-4064-A9E6-26011B4FDBE6}"/>
                  </a:ext>
                </a:extLst>
              </p:cNvPr>
              <p:cNvSpPr/>
              <p:nvPr userDrawn="1"/>
            </p:nvSpPr>
            <p:spPr>
              <a:xfrm>
                <a:off x="4881764" y="3455461"/>
                <a:ext cx="705251" cy="441262"/>
              </a:xfrm>
              <a:custGeom>
                <a:avLst/>
                <a:gdLst>
                  <a:gd name="connsiteX0" fmla="*/ 1153851 w 2346325"/>
                  <a:gd name="connsiteY0" fmla="*/ 0 h 1465659"/>
                  <a:gd name="connsiteX1" fmla="*/ 1835050 w 2346325"/>
                  <a:gd name="connsiteY1" fmla="*/ 555193 h 1465659"/>
                  <a:gd name="connsiteX2" fmla="*/ 1839334 w 2346325"/>
                  <a:gd name="connsiteY2" fmla="*/ 597692 h 1465659"/>
                  <a:gd name="connsiteX3" fmla="*/ 1908838 w 2346325"/>
                  <a:gd name="connsiteY3" fmla="*/ 590685 h 1465659"/>
                  <a:gd name="connsiteX4" fmla="*/ 2346325 w 2346325"/>
                  <a:gd name="connsiteY4" fmla="*/ 1028172 h 1465659"/>
                  <a:gd name="connsiteX5" fmla="*/ 1997007 w 2346325"/>
                  <a:gd name="connsiteY5" fmla="*/ 1456771 h 1465659"/>
                  <a:gd name="connsiteX6" fmla="*/ 1927066 w 2346325"/>
                  <a:gd name="connsiteY6" fmla="*/ 1463822 h 1465659"/>
                  <a:gd name="connsiteX7" fmla="*/ 1917964 w 2346325"/>
                  <a:gd name="connsiteY7" fmla="*/ 1465659 h 1465659"/>
                  <a:gd name="connsiteX8" fmla="*/ 1908838 w 2346325"/>
                  <a:gd name="connsiteY8" fmla="*/ 1465659 h 1465659"/>
                  <a:gd name="connsiteX9" fmla="*/ 501650 w 2346325"/>
                  <a:gd name="connsiteY9" fmla="*/ 1465659 h 1465659"/>
                  <a:gd name="connsiteX10" fmla="*/ 484987 w 2346325"/>
                  <a:gd name="connsiteY10" fmla="*/ 1465659 h 1465659"/>
                  <a:gd name="connsiteX11" fmla="*/ 468369 w 2346325"/>
                  <a:gd name="connsiteY11" fmla="*/ 1462304 h 1465659"/>
                  <a:gd name="connsiteX12" fmla="*/ 400550 w 2346325"/>
                  <a:gd name="connsiteY12" fmla="*/ 1455468 h 1465659"/>
                  <a:gd name="connsiteX13" fmla="*/ 0 w 2346325"/>
                  <a:gd name="connsiteY13" fmla="*/ 964009 h 1465659"/>
                  <a:gd name="connsiteX14" fmla="*/ 400550 w 2346325"/>
                  <a:gd name="connsiteY14" fmla="*/ 472551 h 1465659"/>
                  <a:gd name="connsiteX15" fmla="*/ 501464 w 2346325"/>
                  <a:gd name="connsiteY15" fmla="*/ 462378 h 1465659"/>
                  <a:gd name="connsiteX16" fmla="*/ 513168 w 2346325"/>
                  <a:gd name="connsiteY16" fmla="*/ 424673 h 1465659"/>
                  <a:gd name="connsiteX17" fmla="*/ 1153851 w 2346325"/>
                  <a:gd name="connsiteY17" fmla="*/ 0 h 1465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46325" h="1465659">
                    <a:moveTo>
                      <a:pt x="1153851" y="0"/>
                    </a:moveTo>
                    <a:cubicBezTo>
                      <a:pt x="1489866" y="0"/>
                      <a:pt x="1770213" y="238345"/>
                      <a:pt x="1835050" y="555193"/>
                    </a:cubicBezTo>
                    <a:lnTo>
                      <a:pt x="1839334" y="597692"/>
                    </a:lnTo>
                    <a:lnTo>
                      <a:pt x="1908838" y="590685"/>
                    </a:lnTo>
                    <a:cubicBezTo>
                      <a:pt x="2150455" y="590685"/>
                      <a:pt x="2346325" y="786555"/>
                      <a:pt x="2346325" y="1028172"/>
                    </a:cubicBezTo>
                    <a:cubicBezTo>
                      <a:pt x="2346325" y="1239587"/>
                      <a:pt x="2196362" y="1415977"/>
                      <a:pt x="1997007" y="1456771"/>
                    </a:cubicBezTo>
                    <a:lnTo>
                      <a:pt x="1927066" y="1463822"/>
                    </a:lnTo>
                    <a:lnTo>
                      <a:pt x="1917964" y="1465659"/>
                    </a:lnTo>
                    <a:lnTo>
                      <a:pt x="1908838" y="1465659"/>
                    </a:lnTo>
                    <a:lnTo>
                      <a:pt x="501650" y="1465659"/>
                    </a:lnTo>
                    <a:lnTo>
                      <a:pt x="484987" y="1465659"/>
                    </a:lnTo>
                    <a:lnTo>
                      <a:pt x="468369" y="1462304"/>
                    </a:lnTo>
                    <a:lnTo>
                      <a:pt x="400550" y="1455468"/>
                    </a:lnTo>
                    <a:cubicBezTo>
                      <a:pt x="171957" y="1408691"/>
                      <a:pt x="0" y="1206431"/>
                      <a:pt x="0" y="964009"/>
                    </a:cubicBezTo>
                    <a:cubicBezTo>
                      <a:pt x="0" y="721587"/>
                      <a:pt x="171957" y="519328"/>
                      <a:pt x="400550" y="472551"/>
                    </a:cubicBezTo>
                    <a:lnTo>
                      <a:pt x="501464" y="462378"/>
                    </a:lnTo>
                    <a:lnTo>
                      <a:pt x="513168" y="424673"/>
                    </a:lnTo>
                    <a:cubicBezTo>
                      <a:pt x="618725" y="175111"/>
                      <a:pt x="865839" y="0"/>
                      <a:pt x="1153851" y="0"/>
                    </a:cubicBezTo>
                    <a:close/>
                  </a:path>
                </a:pathLst>
              </a:custGeom>
              <a:solidFill>
                <a:schemeClr val="accent2">
                  <a:lumMod val="20000"/>
                  <a:lumOff val="80000"/>
                </a:schemeClr>
              </a:solidFill>
              <a:ln w="9525">
                <a:solidFill>
                  <a:schemeClr val="tx2"/>
                </a:solidFill>
                <a:prstDash val="solid"/>
              </a:ln>
            </p:spPr>
            <p:style>
              <a:lnRef idx="2">
                <a:schemeClr val="accent1"/>
              </a:lnRef>
              <a:fillRef idx="1">
                <a:schemeClr val="lt1"/>
              </a:fillRef>
              <a:effectRef idx="0">
                <a:schemeClr val="accent1"/>
              </a:effectRef>
              <a:fontRef idx="minor">
                <a:schemeClr val="dk1"/>
              </a:fontRef>
            </p:style>
            <p:txBody>
              <a:bodyPr lIns="71550" tIns="71550" rIns="71550" bIns="71550"/>
              <a:lstStyle/>
              <a:p>
                <a:pPr eaLnBrk="1" fontAlgn="auto" hangingPunct="1">
                  <a:spcBef>
                    <a:spcPts val="0"/>
                  </a:spcBef>
                  <a:spcAft>
                    <a:spcPts val="0"/>
                  </a:spcAft>
                  <a:defRPr/>
                </a:pPr>
                <a:endParaRPr lang="en-US" sz="1601" dirty="0" err="1">
                  <a:solidFill>
                    <a:schemeClr val="bg1"/>
                  </a:solidFill>
                </a:endParaRPr>
              </a:p>
            </p:txBody>
          </p:sp>
          <p:grpSp>
            <p:nvGrpSpPr>
              <p:cNvPr id="499" name="Gruppieren 645">
                <a:extLst>
                  <a:ext uri="{FF2B5EF4-FFF2-40B4-BE49-F238E27FC236}">
                    <a16:creationId xmlns:a16="http://schemas.microsoft.com/office/drawing/2014/main" id="{9362100A-3A3A-4DB4-A7AE-844ECCF7E986}"/>
                  </a:ext>
                </a:extLst>
              </p:cNvPr>
              <p:cNvGrpSpPr>
                <a:grpSpLocks/>
              </p:cNvGrpSpPr>
              <p:nvPr userDrawn="1"/>
            </p:nvGrpSpPr>
            <p:grpSpPr bwMode="auto">
              <a:xfrm>
                <a:off x="7381698" y="3729782"/>
                <a:ext cx="482911" cy="494392"/>
                <a:chOff x="7274206" y="3780393"/>
                <a:chExt cx="485948" cy="497501"/>
              </a:xfrm>
            </p:grpSpPr>
            <p:sp>
              <p:nvSpPr>
                <p:cNvPr id="507" name="Oval 189">
                  <a:extLst>
                    <a:ext uri="{FF2B5EF4-FFF2-40B4-BE49-F238E27FC236}">
                      <a16:creationId xmlns:a16="http://schemas.microsoft.com/office/drawing/2014/main" id="{368589D5-DA9B-40BB-8DEE-93B7CCB1E085}"/>
                    </a:ext>
                  </a:extLst>
                </p:cNvPr>
                <p:cNvSpPr/>
                <p:nvPr/>
              </p:nvSpPr>
              <p:spPr>
                <a:xfrm>
                  <a:off x="7274601" y="3780530"/>
                  <a:ext cx="485825" cy="497606"/>
                </a:xfrm>
                <a:prstGeom prst="ellipse">
                  <a:avLst/>
                </a:prstGeom>
                <a:solidFill>
                  <a:schemeClr val="accent2">
                    <a:lumMod val="20000"/>
                    <a:lumOff val="80000"/>
                  </a:schemeClr>
                </a:solidFill>
                <a:ln w="9525" cap="flat" cmpd="sng" algn="ctr">
                  <a:solidFill>
                    <a:schemeClr val="tx2"/>
                  </a:solidFill>
                  <a:prstDash val="solid"/>
                </a:ln>
                <a:effectLst/>
              </p:spPr>
              <p:txBody>
                <a:bodyPr lIns="53332" tIns="53332" rIns="53332" bIns="53332"/>
                <a:lstStyle/>
                <a:p>
                  <a:pPr defTabSz="605782" eaLnBrk="1" fontAlgn="auto" hangingPunct="1">
                    <a:spcBef>
                      <a:spcPts val="0"/>
                    </a:spcBef>
                    <a:spcAft>
                      <a:spcPts val="0"/>
                    </a:spcAft>
                    <a:defRPr/>
                  </a:pPr>
                  <a:endParaRPr lang="en-US" sz="1060" kern="0">
                    <a:solidFill>
                      <a:srgbClr val="273142"/>
                    </a:solidFill>
                    <a:latin typeface="Nokia Pure Text Light" panose="020B0403020202020204" pitchFamily="34" charset="0"/>
                    <a:ea typeface="Nokia Pure Text Light" panose="020B0403020202020204" pitchFamily="34" charset="0"/>
                  </a:endParaRPr>
                </a:p>
              </p:txBody>
            </p:sp>
            <p:grpSp>
              <p:nvGrpSpPr>
                <p:cNvPr id="508" name="Gruppieren 647">
                  <a:extLst>
                    <a:ext uri="{FF2B5EF4-FFF2-40B4-BE49-F238E27FC236}">
                      <a16:creationId xmlns:a16="http://schemas.microsoft.com/office/drawing/2014/main" id="{A6D2A1FC-EDD8-4D07-B4D6-641241609752}"/>
                    </a:ext>
                  </a:extLst>
                </p:cNvPr>
                <p:cNvGrpSpPr/>
                <p:nvPr/>
              </p:nvGrpSpPr>
              <p:grpSpPr>
                <a:xfrm>
                  <a:off x="7436832" y="3855497"/>
                  <a:ext cx="170657" cy="367002"/>
                  <a:chOff x="7565127" y="3226051"/>
                  <a:chExt cx="622992" cy="1339760"/>
                </a:xfrm>
                <a:noFill/>
              </p:grpSpPr>
              <p:sp>
                <p:nvSpPr>
                  <p:cNvPr id="509" name="Teilkreis 4">
                    <a:extLst>
                      <a:ext uri="{FF2B5EF4-FFF2-40B4-BE49-F238E27FC236}">
                        <a16:creationId xmlns:a16="http://schemas.microsoft.com/office/drawing/2014/main" id="{07FDB5ED-079F-4B28-AFFF-78C685B69E67}"/>
                      </a:ext>
                    </a:extLst>
                  </p:cNvPr>
                  <p:cNvSpPr/>
                  <p:nvPr/>
                </p:nvSpPr>
                <p:spPr>
                  <a:xfrm>
                    <a:off x="7983816" y="3226051"/>
                    <a:ext cx="204303" cy="1339760"/>
                  </a:xfrm>
                  <a:custGeom>
                    <a:avLst/>
                    <a:gdLst>
                      <a:gd name="connsiteX0" fmla="*/ 2220132 w 2424435"/>
                      <a:gd name="connsiteY0" fmla="*/ 538734 h 2424435"/>
                      <a:gd name="connsiteX1" fmla="*/ 2224911 w 2424435"/>
                      <a:gd name="connsiteY1" fmla="*/ 1878494 h 2424435"/>
                      <a:gd name="connsiteX2" fmla="*/ 1212218 w 2424435"/>
                      <a:gd name="connsiteY2" fmla="*/ 1212218 h 2424435"/>
                      <a:gd name="connsiteX3" fmla="*/ 2220132 w 2424435"/>
                      <a:gd name="connsiteY3" fmla="*/ 538734 h 2424435"/>
                      <a:gd name="connsiteX0" fmla="*/ 1007914 w 1212217"/>
                      <a:gd name="connsiteY0" fmla="*/ 0 h 1339760"/>
                      <a:gd name="connsiteX1" fmla="*/ 1012693 w 1212217"/>
                      <a:gd name="connsiteY1" fmla="*/ 1339760 h 1339760"/>
                      <a:gd name="connsiteX2" fmla="*/ 0 w 1212217"/>
                      <a:gd name="connsiteY2" fmla="*/ 673484 h 1339760"/>
                      <a:gd name="connsiteX3" fmla="*/ 367873 w 1212217"/>
                      <a:gd name="connsiteY3" fmla="*/ 145799 h 1339760"/>
                      <a:gd name="connsiteX4" fmla="*/ 1007914 w 1212217"/>
                      <a:gd name="connsiteY4" fmla="*/ 0 h 1339760"/>
                      <a:gd name="connsiteX0" fmla="*/ 276433 w 1120777"/>
                      <a:gd name="connsiteY0" fmla="*/ 145799 h 1339760"/>
                      <a:gd name="connsiteX1" fmla="*/ 916474 w 1120777"/>
                      <a:gd name="connsiteY1" fmla="*/ 0 h 1339760"/>
                      <a:gd name="connsiteX2" fmla="*/ 921253 w 1120777"/>
                      <a:gd name="connsiteY2" fmla="*/ 1339760 h 1339760"/>
                      <a:gd name="connsiteX3" fmla="*/ 0 w 1120777"/>
                      <a:gd name="connsiteY3" fmla="*/ 764924 h 1339760"/>
                      <a:gd name="connsiteX0" fmla="*/ 916474 w 1120777"/>
                      <a:gd name="connsiteY0" fmla="*/ 0 h 1339760"/>
                      <a:gd name="connsiteX1" fmla="*/ 921253 w 1120777"/>
                      <a:gd name="connsiteY1" fmla="*/ 1339760 h 1339760"/>
                      <a:gd name="connsiteX2" fmla="*/ 0 w 1120777"/>
                      <a:gd name="connsiteY2" fmla="*/ 764924 h 1339760"/>
                      <a:gd name="connsiteX0" fmla="*/ 0 w 204303"/>
                      <a:gd name="connsiteY0" fmla="*/ 0 h 1339760"/>
                      <a:gd name="connsiteX1" fmla="*/ 4779 w 204303"/>
                      <a:gd name="connsiteY1" fmla="*/ 1339760 h 1339760"/>
                    </a:gdLst>
                    <a:ahLst/>
                    <a:cxnLst>
                      <a:cxn ang="0">
                        <a:pos x="connsiteX0" y="connsiteY0"/>
                      </a:cxn>
                      <a:cxn ang="0">
                        <a:pos x="connsiteX1" y="connsiteY1"/>
                      </a:cxn>
                    </a:cxnLst>
                    <a:rect l="l" t="t" r="r" b="b"/>
                    <a:pathLst>
                      <a:path w="204303" h="1339760">
                        <a:moveTo>
                          <a:pt x="0" y="0"/>
                        </a:moveTo>
                        <a:cubicBezTo>
                          <a:pt x="270656" y="405056"/>
                          <a:pt x="272539" y="932784"/>
                          <a:pt x="4779" y="1339760"/>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10" name="Teilkreis 6">
                    <a:extLst>
                      <a:ext uri="{FF2B5EF4-FFF2-40B4-BE49-F238E27FC236}">
                        <a16:creationId xmlns:a16="http://schemas.microsoft.com/office/drawing/2014/main" id="{5F154D24-9AEC-48D6-8E87-66B8A7B2457E}"/>
                      </a:ext>
                    </a:extLst>
                  </p:cNvPr>
                  <p:cNvSpPr/>
                  <p:nvPr/>
                </p:nvSpPr>
                <p:spPr>
                  <a:xfrm>
                    <a:off x="7838355" y="3323247"/>
                    <a:ext cx="174818" cy="1146407"/>
                  </a:xfrm>
                  <a:custGeom>
                    <a:avLst/>
                    <a:gdLst>
                      <a:gd name="connsiteX0" fmla="*/ 1899725 w 2074544"/>
                      <a:gd name="connsiteY0" fmla="*/ 460984 h 2074542"/>
                      <a:gd name="connsiteX1" fmla="*/ 1903814 w 2074544"/>
                      <a:gd name="connsiteY1" fmla="*/ 1607391 h 2074542"/>
                      <a:gd name="connsiteX2" fmla="*/ 1037272 w 2074544"/>
                      <a:gd name="connsiteY2" fmla="*/ 1037271 h 2074542"/>
                      <a:gd name="connsiteX3" fmla="*/ 1899725 w 2074544"/>
                      <a:gd name="connsiteY3" fmla="*/ 460984 h 2074542"/>
                      <a:gd name="connsiteX0" fmla="*/ 862453 w 1037271"/>
                      <a:gd name="connsiteY0" fmla="*/ 0 h 1146407"/>
                      <a:gd name="connsiteX1" fmla="*/ 866542 w 1037271"/>
                      <a:gd name="connsiteY1" fmla="*/ 1146407 h 1146407"/>
                      <a:gd name="connsiteX2" fmla="*/ 0 w 1037271"/>
                      <a:gd name="connsiteY2" fmla="*/ 576287 h 1146407"/>
                      <a:gd name="connsiteX3" fmla="*/ 358348 w 1037271"/>
                      <a:gd name="connsiteY3" fmla="*/ 77177 h 1146407"/>
                      <a:gd name="connsiteX4" fmla="*/ 862453 w 1037271"/>
                      <a:gd name="connsiteY4" fmla="*/ 0 h 1146407"/>
                      <a:gd name="connsiteX0" fmla="*/ 266908 w 945831"/>
                      <a:gd name="connsiteY0" fmla="*/ 77177 h 1146407"/>
                      <a:gd name="connsiteX1" fmla="*/ 771013 w 945831"/>
                      <a:gd name="connsiteY1" fmla="*/ 0 h 1146407"/>
                      <a:gd name="connsiteX2" fmla="*/ 775102 w 945831"/>
                      <a:gd name="connsiteY2" fmla="*/ 1146407 h 1146407"/>
                      <a:gd name="connsiteX3" fmla="*/ 0 w 945831"/>
                      <a:gd name="connsiteY3" fmla="*/ 667727 h 1146407"/>
                      <a:gd name="connsiteX0" fmla="*/ 771013 w 945831"/>
                      <a:gd name="connsiteY0" fmla="*/ 0 h 1146407"/>
                      <a:gd name="connsiteX1" fmla="*/ 775102 w 945831"/>
                      <a:gd name="connsiteY1" fmla="*/ 1146407 h 1146407"/>
                      <a:gd name="connsiteX2" fmla="*/ 0 w 945831"/>
                      <a:gd name="connsiteY2" fmla="*/ 667727 h 1146407"/>
                      <a:gd name="connsiteX0" fmla="*/ 0 w 174818"/>
                      <a:gd name="connsiteY0" fmla="*/ 0 h 1146407"/>
                      <a:gd name="connsiteX1" fmla="*/ 4089 w 174818"/>
                      <a:gd name="connsiteY1" fmla="*/ 1146407 h 1146407"/>
                    </a:gdLst>
                    <a:ahLst/>
                    <a:cxnLst>
                      <a:cxn ang="0">
                        <a:pos x="connsiteX0" y="connsiteY0"/>
                      </a:cxn>
                      <a:cxn ang="0">
                        <a:pos x="connsiteX1" y="connsiteY1"/>
                      </a:cxn>
                    </a:cxnLst>
                    <a:rect l="l" t="t" r="r" b="b"/>
                    <a:pathLst>
                      <a:path w="174818" h="1146407">
                        <a:moveTo>
                          <a:pt x="0" y="0"/>
                        </a:moveTo>
                        <a:cubicBezTo>
                          <a:pt x="231596" y="346599"/>
                          <a:pt x="233207" y="798165"/>
                          <a:pt x="4089" y="1146407"/>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11" name="Teilkreis 7">
                    <a:extLst>
                      <a:ext uri="{FF2B5EF4-FFF2-40B4-BE49-F238E27FC236}">
                        <a16:creationId xmlns:a16="http://schemas.microsoft.com/office/drawing/2014/main" id="{5F0D9848-5087-4E44-8832-A9D99246DD3E}"/>
                      </a:ext>
                    </a:extLst>
                  </p:cNvPr>
                  <p:cNvSpPr/>
                  <p:nvPr/>
                </p:nvSpPr>
                <p:spPr>
                  <a:xfrm>
                    <a:off x="7709438" y="3409390"/>
                    <a:ext cx="148687" cy="975045"/>
                  </a:xfrm>
                  <a:custGeom>
                    <a:avLst/>
                    <a:gdLst>
                      <a:gd name="connsiteX0" fmla="*/ 1615759 w 1764446"/>
                      <a:gd name="connsiteY0" fmla="*/ 392077 h 1764444"/>
                      <a:gd name="connsiteX1" fmla="*/ 1619237 w 1764446"/>
                      <a:gd name="connsiteY1" fmla="*/ 1367122 h 1764444"/>
                      <a:gd name="connsiteX2" fmla="*/ 882223 w 1764446"/>
                      <a:gd name="connsiteY2" fmla="*/ 882222 h 1764444"/>
                      <a:gd name="connsiteX3" fmla="*/ 1615759 w 1764446"/>
                      <a:gd name="connsiteY3" fmla="*/ 392077 h 1764444"/>
                      <a:gd name="connsiteX0" fmla="*/ 733536 w 882223"/>
                      <a:gd name="connsiteY0" fmla="*/ 67006 h 1042051"/>
                      <a:gd name="connsiteX1" fmla="*/ 737014 w 882223"/>
                      <a:gd name="connsiteY1" fmla="*/ 1042051 h 1042051"/>
                      <a:gd name="connsiteX2" fmla="*/ 0 w 882223"/>
                      <a:gd name="connsiteY2" fmla="*/ 557151 h 1042051"/>
                      <a:gd name="connsiteX3" fmla="*/ 267861 w 882223"/>
                      <a:gd name="connsiteY3" fmla="*/ 19941 h 1042051"/>
                      <a:gd name="connsiteX4" fmla="*/ 733536 w 882223"/>
                      <a:gd name="connsiteY4" fmla="*/ 67006 h 1042051"/>
                      <a:gd name="connsiteX0" fmla="*/ 176421 w 790783"/>
                      <a:gd name="connsiteY0" fmla="*/ 19941 h 1042051"/>
                      <a:gd name="connsiteX1" fmla="*/ 642096 w 790783"/>
                      <a:gd name="connsiteY1" fmla="*/ 67006 h 1042051"/>
                      <a:gd name="connsiteX2" fmla="*/ 645574 w 790783"/>
                      <a:gd name="connsiteY2" fmla="*/ 1042051 h 1042051"/>
                      <a:gd name="connsiteX3" fmla="*/ 0 w 790783"/>
                      <a:gd name="connsiteY3" fmla="*/ 648591 h 1042051"/>
                      <a:gd name="connsiteX0" fmla="*/ 642096 w 790783"/>
                      <a:gd name="connsiteY0" fmla="*/ 0 h 975045"/>
                      <a:gd name="connsiteX1" fmla="*/ 645574 w 790783"/>
                      <a:gd name="connsiteY1" fmla="*/ 975045 h 975045"/>
                      <a:gd name="connsiteX2" fmla="*/ 0 w 790783"/>
                      <a:gd name="connsiteY2" fmla="*/ 581585 h 975045"/>
                      <a:gd name="connsiteX0" fmla="*/ 0 w 148687"/>
                      <a:gd name="connsiteY0" fmla="*/ 0 h 975045"/>
                      <a:gd name="connsiteX1" fmla="*/ 3478 w 148687"/>
                      <a:gd name="connsiteY1" fmla="*/ 975045 h 975045"/>
                    </a:gdLst>
                    <a:ahLst/>
                    <a:cxnLst>
                      <a:cxn ang="0">
                        <a:pos x="connsiteX0" y="connsiteY0"/>
                      </a:cxn>
                      <a:cxn ang="0">
                        <a:pos x="connsiteX1" y="connsiteY1"/>
                      </a:cxn>
                    </a:cxnLst>
                    <a:rect l="l" t="t" r="r" b="b"/>
                    <a:pathLst>
                      <a:path w="148687" h="975045">
                        <a:moveTo>
                          <a:pt x="0" y="0"/>
                        </a:moveTo>
                        <a:cubicBezTo>
                          <a:pt x="196978" y="294790"/>
                          <a:pt x="198347" y="678857"/>
                          <a:pt x="3478" y="975045"/>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sp>
                <p:nvSpPr>
                  <p:cNvPr id="512" name="Teilkreis 8">
                    <a:extLst>
                      <a:ext uri="{FF2B5EF4-FFF2-40B4-BE49-F238E27FC236}">
                        <a16:creationId xmlns:a16="http://schemas.microsoft.com/office/drawing/2014/main" id="{A4590302-6BFF-4D60-AE6E-1F62C7B9963B}"/>
                      </a:ext>
                    </a:extLst>
                  </p:cNvPr>
                  <p:cNvSpPr/>
                  <p:nvPr/>
                </p:nvSpPr>
                <p:spPr>
                  <a:xfrm>
                    <a:off x="7565127" y="3505818"/>
                    <a:ext cx="119435" cy="783222"/>
                  </a:xfrm>
                  <a:custGeom>
                    <a:avLst/>
                    <a:gdLst>
                      <a:gd name="connsiteX0" fmla="*/ 1297886 w 1417322"/>
                      <a:gd name="connsiteY0" fmla="*/ 314943 h 1417320"/>
                      <a:gd name="connsiteX1" fmla="*/ 1300680 w 1417322"/>
                      <a:gd name="connsiteY1" fmla="*/ 1098165 h 1417320"/>
                      <a:gd name="connsiteX2" fmla="*/ 708661 w 1417322"/>
                      <a:gd name="connsiteY2" fmla="*/ 708660 h 1417320"/>
                      <a:gd name="connsiteX3" fmla="*/ 1297886 w 1417322"/>
                      <a:gd name="connsiteY3" fmla="*/ 314943 h 1417320"/>
                      <a:gd name="connsiteX0" fmla="*/ 589225 w 708660"/>
                      <a:gd name="connsiteY0" fmla="*/ 158862 h 942084"/>
                      <a:gd name="connsiteX1" fmla="*/ 592019 w 708660"/>
                      <a:gd name="connsiteY1" fmla="*/ 942084 h 942084"/>
                      <a:gd name="connsiteX2" fmla="*/ 0 w 708660"/>
                      <a:gd name="connsiteY2" fmla="*/ 552579 h 942084"/>
                      <a:gd name="connsiteX3" fmla="*/ 220236 w 708660"/>
                      <a:gd name="connsiteY3" fmla="*/ 10607 h 942084"/>
                      <a:gd name="connsiteX4" fmla="*/ 589225 w 708660"/>
                      <a:gd name="connsiteY4" fmla="*/ 158862 h 942084"/>
                      <a:gd name="connsiteX0" fmla="*/ 128796 w 617220"/>
                      <a:gd name="connsiteY0" fmla="*/ 10607 h 942084"/>
                      <a:gd name="connsiteX1" fmla="*/ 497785 w 617220"/>
                      <a:gd name="connsiteY1" fmla="*/ 158862 h 942084"/>
                      <a:gd name="connsiteX2" fmla="*/ 500579 w 617220"/>
                      <a:gd name="connsiteY2" fmla="*/ 942084 h 942084"/>
                      <a:gd name="connsiteX3" fmla="*/ 0 w 617220"/>
                      <a:gd name="connsiteY3" fmla="*/ 644019 h 942084"/>
                      <a:gd name="connsiteX0" fmla="*/ 497785 w 617220"/>
                      <a:gd name="connsiteY0" fmla="*/ 0 h 783222"/>
                      <a:gd name="connsiteX1" fmla="*/ 500579 w 617220"/>
                      <a:gd name="connsiteY1" fmla="*/ 783222 h 783222"/>
                      <a:gd name="connsiteX2" fmla="*/ 0 w 617220"/>
                      <a:gd name="connsiteY2" fmla="*/ 485157 h 783222"/>
                      <a:gd name="connsiteX0" fmla="*/ 0 w 119435"/>
                      <a:gd name="connsiteY0" fmla="*/ 0 h 783222"/>
                      <a:gd name="connsiteX1" fmla="*/ 2794 w 119435"/>
                      <a:gd name="connsiteY1" fmla="*/ 783222 h 783222"/>
                    </a:gdLst>
                    <a:ahLst/>
                    <a:cxnLst>
                      <a:cxn ang="0">
                        <a:pos x="connsiteX0" y="connsiteY0"/>
                      </a:cxn>
                      <a:cxn ang="0">
                        <a:pos x="connsiteX1" y="connsiteY1"/>
                      </a:cxn>
                    </a:cxnLst>
                    <a:rect l="l" t="t" r="r" b="b"/>
                    <a:pathLst>
                      <a:path w="119435" h="783222">
                        <a:moveTo>
                          <a:pt x="0" y="0"/>
                        </a:moveTo>
                        <a:cubicBezTo>
                          <a:pt x="158226" y="236795"/>
                          <a:pt x="159326" y="545304"/>
                          <a:pt x="2794" y="783222"/>
                        </a:cubicBezTo>
                      </a:path>
                    </a:pathLst>
                  </a:custGeom>
                  <a:grpFill/>
                  <a:ln w="952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71550" tIns="71550" rIns="71550" bIns="71550"/>
                  <a:lstStyle/>
                  <a:p>
                    <a:pPr eaLnBrk="1" fontAlgn="auto" hangingPunct="1">
                      <a:spcBef>
                        <a:spcPts val="0"/>
                      </a:spcBef>
                      <a:spcAft>
                        <a:spcPts val="0"/>
                      </a:spcAft>
                      <a:defRPr/>
                    </a:pPr>
                    <a:endParaRPr lang="en-US" sz="1601" dirty="0">
                      <a:solidFill>
                        <a:schemeClr val="bg1"/>
                      </a:solidFill>
                      <a:ea typeface="Nokia Pure Text Light" panose="020B0403020202020204" pitchFamily="34" charset="0"/>
                    </a:endParaRPr>
                  </a:p>
                </p:txBody>
              </p:sp>
            </p:grpSp>
          </p:grpSp>
          <p:grpSp>
            <p:nvGrpSpPr>
              <p:cNvPr id="500" name="Gruppieren 652">
                <a:extLst>
                  <a:ext uri="{FF2B5EF4-FFF2-40B4-BE49-F238E27FC236}">
                    <a16:creationId xmlns:a16="http://schemas.microsoft.com/office/drawing/2014/main" id="{46598DAC-6086-45E6-9670-3B3EA03864A5}"/>
                  </a:ext>
                </a:extLst>
              </p:cNvPr>
              <p:cNvGrpSpPr>
                <a:grpSpLocks noChangeAspect="1"/>
              </p:cNvGrpSpPr>
              <p:nvPr userDrawn="1"/>
            </p:nvGrpSpPr>
            <p:grpSpPr bwMode="auto">
              <a:xfrm>
                <a:off x="1616979" y="3532798"/>
                <a:ext cx="267613" cy="373249"/>
                <a:chOff x="1109662" y="766762"/>
                <a:chExt cx="1628776" cy="2271712"/>
              </a:xfrm>
            </p:grpSpPr>
            <p:sp>
              <p:nvSpPr>
                <p:cNvPr id="502" name="Freihandform: Form 653">
                  <a:extLst>
                    <a:ext uri="{FF2B5EF4-FFF2-40B4-BE49-F238E27FC236}">
                      <a16:creationId xmlns:a16="http://schemas.microsoft.com/office/drawing/2014/main" id="{C16226C7-43F0-4473-90F6-4BE6508A0227}"/>
                    </a:ext>
                  </a:extLst>
                </p:cNvPr>
                <p:cNvSpPr/>
                <p:nvPr/>
              </p:nvSpPr>
              <p:spPr>
                <a:xfrm>
                  <a:off x="1657271" y="2031305"/>
                  <a:ext cx="525742" cy="1008022"/>
                </a:xfrm>
                <a:custGeom>
                  <a:avLst/>
                  <a:gdLst>
                    <a:gd name="connsiteX0" fmla="*/ 0 w 528638"/>
                    <a:gd name="connsiteY0" fmla="*/ 971550 h 976312"/>
                    <a:gd name="connsiteX1" fmla="*/ 271463 w 528638"/>
                    <a:gd name="connsiteY1" fmla="*/ 0 h 976312"/>
                    <a:gd name="connsiteX2" fmla="*/ 528638 w 528638"/>
                    <a:gd name="connsiteY2" fmla="*/ 976312 h 976312"/>
                    <a:gd name="connsiteX0" fmla="*/ 0 w 528638"/>
                    <a:gd name="connsiteY0" fmla="*/ 1000125 h 1004887"/>
                    <a:gd name="connsiteX1" fmla="*/ 266700 w 528638"/>
                    <a:gd name="connsiteY1" fmla="*/ 0 h 1004887"/>
                    <a:gd name="connsiteX2" fmla="*/ 528638 w 528638"/>
                    <a:gd name="connsiteY2" fmla="*/ 1004887 h 1004887"/>
                  </a:gdLst>
                  <a:ahLst/>
                  <a:cxnLst>
                    <a:cxn ang="0">
                      <a:pos x="connsiteX0" y="connsiteY0"/>
                    </a:cxn>
                    <a:cxn ang="0">
                      <a:pos x="connsiteX1" y="connsiteY1"/>
                    </a:cxn>
                    <a:cxn ang="0">
                      <a:pos x="connsiteX2" y="connsiteY2"/>
                    </a:cxn>
                  </a:cxnLst>
                  <a:rect l="l" t="t" r="r" b="b"/>
                  <a:pathLst>
                    <a:path w="528638" h="1004887">
                      <a:moveTo>
                        <a:pt x="0" y="1000125"/>
                      </a:moveTo>
                      <a:lnTo>
                        <a:pt x="266700" y="0"/>
                      </a:lnTo>
                      <a:lnTo>
                        <a:pt x="528638" y="1004887"/>
                      </a:lnTo>
                    </a:path>
                  </a:pathLst>
                </a:custGeom>
                <a:ln>
                  <a:solidFill>
                    <a:schemeClr val="tx2"/>
                  </a:solidFill>
                </a:ln>
              </p:spPr>
              <p:style>
                <a:lnRef idx="1">
                  <a:schemeClr val="dk1"/>
                </a:lnRef>
                <a:fillRef idx="0">
                  <a:schemeClr val="dk1"/>
                </a:fillRef>
                <a:effectRef idx="0">
                  <a:schemeClr val="dk1"/>
                </a:effectRef>
                <a:fontRef idx="minor">
                  <a:schemeClr val="tx1"/>
                </a:fontRef>
              </p:style>
              <p:txBody>
                <a:bodyPr lIns="71550" tIns="71550" rIns="71550" bIns="71550"/>
                <a:lstStyle/>
                <a:p>
                  <a:pPr eaLnBrk="1" fontAlgn="auto" hangingPunct="1">
                    <a:spcBef>
                      <a:spcPts val="0"/>
                    </a:spcBef>
                    <a:spcAft>
                      <a:spcPts val="0"/>
                    </a:spcAft>
                    <a:defRPr/>
                  </a:pPr>
                  <a:endParaRPr lang="en-GB" sz="1601">
                    <a:solidFill>
                      <a:schemeClr val="bg1"/>
                    </a:solidFill>
                  </a:endParaRPr>
                </a:p>
              </p:txBody>
            </p:sp>
            <p:sp>
              <p:nvSpPr>
                <p:cNvPr id="503" name="Freihandform: Form 654">
                  <a:extLst>
                    <a:ext uri="{FF2B5EF4-FFF2-40B4-BE49-F238E27FC236}">
                      <a16:creationId xmlns:a16="http://schemas.microsoft.com/office/drawing/2014/main" id="{2DF675C9-3B4A-492C-B25A-C09F0D49E780}"/>
                    </a:ext>
                  </a:extLst>
                </p:cNvPr>
                <p:cNvSpPr/>
                <p:nvPr/>
              </p:nvSpPr>
              <p:spPr>
                <a:xfrm>
                  <a:off x="1621259" y="1275286"/>
                  <a:ext cx="604966" cy="532812"/>
                </a:xfrm>
                <a:custGeom>
                  <a:avLst/>
                  <a:gdLst>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304800 w 609600"/>
                    <a:gd name="connsiteY4" fmla="*/ 340039 h 534290"/>
                    <a:gd name="connsiteX5" fmla="*/ 106198 w 609600"/>
                    <a:gd name="connsiteY5" fmla="*/ 534289 h 534290"/>
                    <a:gd name="connsiteX6" fmla="*/ 89274 w 609600"/>
                    <a:gd name="connsiteY6" fmla="*/ 520326 h 534290"/>
                    <a:gd name="connsiteX7" fmla="*/ 0 w 609600"/>
                    <a:gd name="connsiteY7" fmla="*/ 304800 h 534290"/>
                    <a:gd name="connsiteX8" fmla="*/ 304800 w 609600"/>
                    <a:gd name="connsiteY8" fmla="*/ 0 h 534290"/>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106198 w 609600"/>
                    <a:gd name="connsiteY4" fmla="*/ 534289 h 534290"/>
                    <a:gd name="connsiteX5" fmla="*/ 89274 w 609600"/>
                    <a:gd name="connsiteY5" fmla="*/ 520326 h 534290"/>
                    <a:gd name="connsiteX6" fmla="*/ 0 w 609600"/>
                    <a:gd name="connsiteY6" fmla="*/ 304800 h 534290"/>
                    <a:gd name="connsiteX7" fmla="*/ 304800 w 609600"/>
                    <a:gd name="connsiteY7" fmla="*/ 0 h 534290"/>
                    <a:gd name="connsiteX0" fmla="*/ 106198 w 609600"/>
                    <a:gd name="connsiteY0" fmla="*/ 534289 h 625730"/>
                    <a:gd name="connsiteX1" fmla="*/ 89274 w 609600"/>
                    <a:gd name="connsiteY1" fmla="*/ 520326 h 625730"/>
                    <a:gd name="connsiteX2" fmla="*/ 0 w 609600"/>
                    <a:gd name="connsiteY2" fmla="*/ 304800 h 625730"/>
                    <a:gd name="connsiteX3" fmla="*/ 304800 w 609600"/>
                    <a:gd name="connsiteY3" fmla="*/ 0 h 625730"/>
                    <a:gd name="connsiteX4" fmla="*/ 609600 w 609600"/>
                    <a:gd name="connsiteY4" fmla="*/ 304800 h 625730"/>
                    <a:gd name="connsiteX5" fmla="*/ 520326 w 609600"/>
                    <a:gd name="connsiteY5" fmla="*/ 520326 h 625730"/>
                    <a:gd name="connsiteX6" fmla="*/ 594842 w 609600"/>
                    <a:gd name="connsiteY6" fmla="*/ 625730 h 625730"/>
                    <a:gd name="connsiteX0" fmla="*/ 106198 w 609600"/>
                    <a:gd name="connsiteY0" fmla="*/ 534289 h 534289"/>
                    <a:gd name="connsiteX1" fmla="*/ 89274 w 609600"/>
                    <a:gd name="connsiteY1" fmla="*/ 520326 h 534289"/>
                    <a:gd name="connsiteX2" fmla="*/ 0 w 609600"/>
                    <a:gd name="connsiteY2" fmla="*/ 304800 h 534289"/>
                    <a:gd name="connsiteX3" fmla="*/ 304800 w 609600"/>
                    <a:gd name="connsiteY3" fmla="*/ 0 h 534289"/>
                    <a:gd name="connsiteX4" fmla="*/ 609600 w 609600"/>
                    <a:gd name="connsiteY4" fmla="*/ 304800 h 534289"/>
                    <a:gd name="connsiteX5" fmla="*/ 520326 w 609600"/>
                    <a:gd name="connsiteY5" fmla="*/ 520326 h 5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34289">
                      <a:moveTo>
                        <a:pt x="106198" y="534289"/>
                      </a:moveTo>
                      <a:lnTo>
                        <a:pt x="89274" y="520326"/>
                      </a:lnTo>
                      <a:cubicBezTo>
                        <a:pt x="34116" y="465168"/>
                        <a:pt x="0" y="388968"/>
                        <a:pt x="0" y="304800"/>
                      </a:cubicBezTo>
                      <a:cubicBezTo>
                        <a:pt x="0" y="136464"/>
                        <a:pt x="136464" y="0"/>
                        <a:pt x="304800" y="0"/>
                      </a:cubicBezTo>
                      <a:cubicBezTo>
                        <a:pt x="473136" y="0"/>
                        <a:pt x="609600" y="136464"/>
                        <a:pt x="609600" y="304800"/>
                      </a:cubicBezTo>
                      <a:cubicBezTo>
                        <a:pt x="609600" y="388968"/>
                        <a:pt x="575484" y="465168"/>
                        <a:pt x="520326" y="520326"/>
                      </a:cubicBezTo>
                    </a:path>
                  </a:pathLst>
                </a:custGeom>
                <a:ln>
                  <a:solidFill>
                    <a:schemeClr val="tx2"/>
                  </a:solidFill>
                </a:ln>
              </p:spPr>
              <p:style>
                <a:lnRef idx="1">
                  <a:schemeClr val="dk1"/>
                </a:lnRef>
                <a:fillRef idx="0">
                  <a:schemeClr val="dk1"/>
                </a:fillRef>
                <a:effectRef idx="0">
                  <a:schemeClr val="dk1"/>
                </a:effectRef>
                <a:fontRef idx="minor">
                  <a:schemeClr val="tx1"/>
                </a:fontRef>
              </p:style>
              <p:txBody>
                <a:bodyPr lIns="71550" tIns="71550" rIns="71550" bIns="71550"/>
                <a:lstStyle/>
                <a:p>
                  <a:pPr eaLnBrk="1" fontAlgn="auto" hangingPunct="1">
                    <a:spcBef>
                      <a:spcPts val="0"/>
                    </a:spcBef>
                    <a:spcAft>
                      <a:spcPts val="0"/>
                    </a:spcAft>
                    <a:defRPr/>
                  </a:pPr>
                  <a:endParaRPr lang="en-GB" sz="1601" dirty="0" err="1">
                    <a:solidFill>
                      <a:schemeClr val="bg1"/>
                    </a:solidFill>
                  </a:endParaRPr>
                </a:p>
              </p:txBody>
            </p:sp>
            <p:sp>
              <p:nvSpPr>
                <p:cNvPr id="504" name="Freihandform: Form 655">
                  <a:extLst>
                    <a:ext uri="{FF2B5EF4-FFF2-40B4-BE49-F238E27FC236}">
                      <a16:creationId xmlns:a16="http://schemas.microsoft.com/office/drawing/2014/main" id="{E9E12783-8945-49E4-BCCF-A23E3C07A4FC}"/>
                    </a:ext>
                  </a:extLst>
                </p:cNvPr>
                <p:cNvSpPr/>
                <p:nvPr/>
              </p:nvSpPr>
              <p:spPr>
                <a:xfrm>
                  <a:off x="1369192" y="1023283"/>
                  <a:ext cx="1109104" cy="964821"/>
                </a:xfrm>
                <a:custGeom>
                  <a:avLst/>
                  <a:gdLst>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557213 w 1114426"/>
                    <a:gd name="connsiteY4" fmla="*/ 592452 h 963396"/>
                    <a:gd name="connsiteX5" fmla="*/ 177959 w 1114426"/>
                    <a:gd name="connsiteY5" fmla="*/ 963396 h 963396"/>
                    <a:gd name="connsiteX6" fmla="*/ 163204 w 1114426"/>
                    <a:gd name="connsiteY6" fmla="*/ 951222 h 963396"/>
                    <a:gd name="connsiteX7" fmla="*/ 0 w 1114426"/>
                    <a:gd name="connsiteY7" fmla="*/ 557213 h 963396"/>
                    <a:gd name="connsiteX8" fmla="*/ 557213 w 1114426"/>
                    <a:gd name="connsiteY8" fmla="*/ 0 h 963396"/>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177959 w 1114426"/>
                    <a:gd name="connsiteY4" fmla="*/ 963396 h 963396"/>
                    <a:gd name="connsiteX5" fmla="*/ 163204 w 1114426"/>
                    <a:gd name="connsiteY5" fmla="*/ 951222 h 963396"/>
                    <a:gd name="connsiteX6" fmla="*/ 0 w 1114426"/>
                    <a:gd name="connsiteY6" fmla="*/ 557213 h 963396"/>
                    <a:gd name="connsiteX7" fmla="*/ 557213 w 1114426"/>
                    <a:gd name="connsiteY7" fmla="*/ 0 h 963396"/>
                    <a:gd name="connsiteX0" fmla="*/ 177959 w 1114426"/>
                    <a:gd name="connsiteY0" fmla="*/ 963396 h 1054836"/>
                    <a:gd name="connsiteX1" fmla="*/ 163204 w 1114426"/>
                    <a:gd name="connsiteY1" fmla="*/ 951222 h 1054836"/>
                    <a:gd name="connsiteX2" fmla="*/ 0 w 1114426"/>
                    <a:gd name="connsiteY2" fmla="*/ 557213 h 1054836"/>
                    <a:gd name="connsiteX3" fmla="*/ 557213 w 1114426"/>
                    <a:gd name="connsiteY3" fmla="*/ 0 h 1054836"/>
                    <a:gd name="connsiteX4" fmla="*/ 1114426 w 1114426"/>
                    <a:gd name="connsiteY4" fmla="*/ 557213 h 1054836"/>
                    <a:gd name="connsiteX5" fmla="*/ 951222 w 1114426"/>
                    <a:gd name="connsiteY5" fmla="*/ 951222 h 1054836"/>
                    <a:gd name="connsiteX6" fmla="*/ 1027907 w 1114426"/>
                    <a:gd name="connsiteY6" fmla="*/ 1054836 h 1054836"/>
                    <a:gd name="connsiteX0" fmla="*/ 177959 w 1114426"/>
                    <a:gd name="connsiteY0" fmla="*/ 963396 h 963396"/>
                    <a:gd name="connsiteX1" fmla="*/ 163204 w 1114426"/>
                    <a:gd name="connsiteY1" fmla="*/ 951222 h 963396"/>
                    <a:gd name="connsiteX2" fmla="*/ 0 w 1114426"/>
                    <a:gd name="connsiteY2" fmla="*/ 557213 h 963396"/>
                    <a:gd name="connsiteX3" fmla="*/ 557213 w 1114426"/>
                    <a:gd name="connsiteY3" fmla="*/ 0 h 963396"/>
                    <a:gd name="connsiteX4" fmla="*/ 1114426 w 1114426"/>
                    <a:gd name="connsiteY4" fmla="*/ 557213 h 963396"/>
                    <a:gd name="connsiteX5" fmla="*/ 951222 w 1114426"/>
                    <a:gd name="connsiteY5" fmla="*/ 951222 h 96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26" h="963396">
                      <a:moveTo>
                        <a:pt x="177959" y="963396"/>
                      </a:moveTo>
                      <a:lnTo>
                        <a:pt x="163204" y="951222"/>
                      </a:lnTo>
                      <a:cubicBezTo>
                        <a:pt x="62368" y="850386"/>
                        <a:pt x="0" y="711083"/>
                        <a:pt x="0" y="557213"/>
                      </a:cubicBezTo>
                      <a:cubicBezTo>
                        <a:pt x="0" y="249473"/>
                        <a:pt x="249473" y="0"/>
                        <a:pt x="557213" y="0"/>
                      </a:cubicBezTo>
                      <a:cubicBezTo>
                        <a:pt x="864953" y="0"/>
                        <a:pt x="1114426" y="249473"/>
                        <a:pt x="1114426" y="557213"/>
                      </a:cubicBezTo>
                      <a:cubicBezTo>
                        <a:pt x="1114426" y="711083"/>
                        <a:pt x="1052058" y="850386"/>
                        <a:pt x="951222" y="951222"/>
                      </a:cubicBezTo>
                    </a:path>
                  </a:pathLst>
                </a:custGeom>
                <a:ln>
                  <a:solidFill>
                    <a:schemeClr val="tx2"/>
                  </a:solidFill>
                </a:ln>
              </p:spPr>
              <p:style>
                <a:lnRef idx="1">
                  <a:schemeClr val="dk1"/>
                </a:lnRef>
                <a:fillRef idx="0">
                  <a:schemeClr val="dk1"/>
                </a:fillRef>
                <a:effectRef idx="0">
                  <a:schemeClr val="dk1"/>
                </a:effectRef>
                <a:fontRef idx="minor">
                  <a:schemeClr val="tx1"/>
                </a:fontRef>
              </p:style>
              <p:txBody>
                <a:bodyPr lIns="71550" tIns="71550" rIns="71550" bIns="71550"/>
                <a:lstStyle/>
                <a:p>
                  <a:pPr eaLnBrk="1" fontAlgn="auto" hangingPunct="1">
                    <a:spcBef>
                      <a:spcPts val="0"/>
                    </a:spcBef>
                    <a:spcAft>
                      <a:spcPts val="0"/>
                    </a:spcAft>
                    <a:defRPr/>
                  </a:pPr>
                  <a:endParaRPr lang="en-GB" sz="1601" dirty="0" err="1">
                    <a:solidFill>
                      <a:schemeClr val="bg1"/>
                    </a:solidFill>
                  </a:endParaRPr>
                </a:p>
              </p:txBody>
            </p:sp>
            <p:sp>
              <p:nvSpPr>
                <p:cNvPr id="505" name="Freihandform: Form 656">
                  <a:extLst>
                    <a:ext uri="{FF2B5EF4-FFF2-40B4-BE49-F238E27FC236}">
                      <a16:creationId xmlns:a16="http://schemas.microsoft.com/office/drawing/2014/main" id="{99FC2D27-7BE9-4424-9D1F-6C7D1F561983}"/>
                    </a:ext>
                  </a:extLst>
                </p:cNvPr>
                <p:cNvSpPr/>
                <p:nvPr/>
              </p:nvSpPr>
              <p:spPr>
                <a:xfrm>
                  <a:off x="1109921" y="764077"/>
                  <a:ext cx="1627646" cy="1404028"/>
                </a:xfrm>
                <a:custGeom>
                  <a:avLst/>
                  <a:gdLst>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814388 w 1628776"/>
                    <a:gd name="connsiteY4" fmla="*/ 849627 h 1400598"/>
                    <a:gd name="connsiteX5" fmla="*/ 251074 w 1628776"/>
                    <a:gd name="connsiteY5" fmla="*/ 1400598 h 1400598"/>
                    <a:gd name="connsiteX6" fmla="*/ 238529 w 1628776"/>
                    <a:gd name="connsiteY6" fmla="*/ 1390247 h 1400598"/>
                    <a:gd name="connsiteX7" fmla="*/ 0 w 1628776"/>
                    <a:gd name="connsiteY7" fmla="*/ 814388 h 1400598"/>
                    <a:gd name="connsiteX8" fmla="*/ 814388 w 1628776"/>
                    <a:gd name="connsiteY8" fmla="*/ 0 h 1400598"/>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251074 w 1628776"/>
                    <a:gd name="connsiteY4" fmla="*/ 1400598 h 1400598"/>
                    <a:gd name="connsiteX5" fmla="*/ 238529 w 1628776"/>
                    <a:gd name="connsiteY5" fmla="*/ 1390247 h 1400598"/>
                    <a:gd name="connsiteX6" fmla="*/ 0 w 1628776"/>
                    <a:gd name="connsiteY6" fmla="*/ 814388 h 1400598"/>
                    <a:gd name="connsiteX7" fmla="*/ 814388 w 1628776"/>
                    <a:gd name="connsiteY7" fmla="*/ 0 h 1400598"/>
                    <a:gd name="connsiteX0" fmla="*/ 251074 w 1628776"/>
                    <a:gd name="connsiteY0" fmla="*/ 1400598 h 1492038"/>
                    <a:gd name="connsiteX1" fmla="*/ 238529 w 1628776"/>
                    <a:gd name="connsiteY1" fmla="*/ 1390247 h 1492038"/>
                    <a:gd name="connsiteX2" fmla="*/ 0 w 1628776"/>
                    <a:gd name="connsiteY2" fmla="*/ 814388 h 1492038"/>
                    <a:gd name="connsiteX3" fmla="*/ 814388 w 1628776"/>
                    <a:gd name="connsiteY3" fmla="*/ 0 h 1492038"/>
                    <a:gd name="connsiteX4" fmla="*/ 1628776 w 1628776"/>
                    <a:gd name="connsiteY4" fmla="*/ 814388 h 1492038"/>
                    <a:gd name="connsiteX5" fmla="*/ 1390247 w 1628776"/>
                    <a:gd name="connsiteY5" fmla="*/ 1390247 h 1492038"/>
                    <a:gd name="connsiteX6" fmla="*/ 1469142 w 1628776"/>
                    <a:gd name="connsiteY6" fmla="*/ 1492038 h 1492038"/>
                    <a:gd name="connsiteX0" fmla="*/ 251074 w 1628776"/>
                    <a:gd name="connsiteY0" fmla="*/ 1400598 h 1400598"/>
                    <a:gd name="connsiteX1" fmla="*/ 238529 w 1628776"/>
                    <a:gd name="connsiteY1" fmla="*/ 1390247 h 1400598"/>
                    <a:gd name="connsiteX2" fmla="*/ 0 w 1628776"/>
                    <a:gd name="connsiteY2" fmla="*/ 814388 h 1400598"/>
                    <a:gd name="connsiteX3" fmla="*/ 814388 w 1628776"/>
                    <a:gd name="connsiteY3" fmla="*/ 0 h 1400598"/>
                    <a:gd name="connsiteX4" fmla="*/ 1628776 w 1628776"/>
                    <a:gd name="connsiteY4" fmla="*/ 814388 h 1400598"/>
                    <a:gd name="connsiteX5" fmla="*/ 1390247 w 1628776"/>
                    <a:gd name="connsiteY5" fmla="*/ 1390247 h 14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76" h="1400598">
                      <a:moveTo>
                        <a:pt x="251074" y="1400598"/>
                      </a:moveTo>
                      <a:lnTo>
                        <a:pt x="238529" y="1390247"/>
                      </a:lnTo>
                      <a:cubicBezTo>
                        <a:pt x="91154" y="1242872"/>
                        <a:pt x="0" y="1039275"/>
                        <a:pt x="0" y="814388"/>
                      </a:cubicBezTo>
                      <a:cubicBezTo>
                        <a:pt x="0" y="364614"/>
                        <a:pt x="364614" y="0"/>
                        <a:pt x="814388" y="0"/>
                      </a:cubicBezTo>
                      <a:cubicBezTo>
                        <a:pt x="1264162" y="0"/>
                        <a:pt x="1628776" y="364614"/>
                        <a:pt x="1628776" y="814388"/>
                      </a:cubicBezTo>
                      <a:cubicBezTo>
                        <a:pt x="1628776" y="1039275"/>
                        <a:pt x="1537623" y="1242872"/>
                        <a:pt x="1390247" y="1390247"/>
                      </a:cubicBezTo>
                    </a:path>
                  </a:pathLst>
                </a:custGeom>
                <a:ln>
                  <a:solidFill>
                    <a:schemeClr val="tx2"/>
                  </a:solidFill>
                </a:ln>
              </p:spPr>
              <p:style>
                <a:lnRef idx="1">
                  <a:schemeClr val="dk1"/>
                </a:lnRef>
                <a:fillRef idx="0">
                  <a:schemeClr val="dk1"/>
                </a:fillRef>
                <a:effectRef idx="0">
                  <a:schemeClr val="dk1"/>
                </a:effectRef>
                <a:fontRef idx="minor">
                  <a:schemeClr val="tx1"/>
                </a:fontRef>
              </p:style>
              <p:txBody>
                <a:bodyPr lIns="71550" tIns="71550" rIns="71550" bIns="71550"/>
                <a:lstStyle/>
                <a:p>
                  <a:pPr eaLnBrk="1" fontAlgn="auto" hangingPunct="1">
                    <a:spcBef>
                      <a:spcPts val="0"/>
                    </a:spcBef>
                    <a:spcAft>
                      <a:spcPts val="0"/>
                    </a:spcAft>
                    <a:defRPr/>
                  </a:pPr>
                  <a:endParaRPr lang="en-GB" sz="1601" dirty="0" err="1">
                    <a:solidFill>
                      <a:schemeClr val="bg1"/>
                    </a:solidFill>
                  </a:endParaRPr>
                </a:p>
              </p:txBody>
            </p:sp>
            <p:sp>
              <p:nvSpPr>
                <p:cNvPr id="506" name="Ellipse 657">
                  <a:extLst>
                    <a:ext uri="{FF2B5EF4-FFF2-40B4-BE49-F238E27FC236}">
                      <a16:creationId xmlns:a16="http://schemas.microsoft.com/office/drawing/2014/main" id="{EA97CE22-90D1-4E51-8EF9-D1DEAA3DD5B2}"/>
                    </a:ext>
                  </a:extLst>
                </p:cNvPr>
                <p:cNvSpPr/>
                <p:nvPr/>
              </p:nvSpPr>
              <p:spPr>
                <a:xfrm>
                  <a:off x="1844522" y="1505691"/>
                  <a:ext cx="158443" cy="151206"/>
                </a:xfrm>
                <a:prstGeom prst="ellipse">
                  <a:avLst/>
                </a:prstGeom>
                <a:noFill/>
                <a:ln>
                  <a:solidFill>
                    <a:schemeClr val="tx2"/>
                  </a:solidFill>
                </a:ln>
              </p:spPr>
              <p:style>
                <a:lnRef idx="0">
                  <a:scrgbClr r="0" g="0" b="0"/>
                </a:lnRef>
                <a:fillRef idx="0">
                  <a:scrgbClr r="0" g="0" b="0"/>
                </a:fillRef>
                <a:effectRef idx="0">
                  <a:scrgbClr r="0" g="0" b="0"/>
                </a:effectRef>
                <a:fontRef idx="minor">
                  <a:schemeClr val="dk1"/>
                </a:fontRef>
              </p:style>
              <p:txBody>
                <a:bodyPr lIns="71550" tIns="71550" rIns="71550" bIns="71550"/>
                <a:lstStyle/>
                <a:p>
                  <a:pPr eaLnBrk="1" fontAlgn="auto" hangingPunct="1">
                    <a:spcBef>
                      <a:spcPts val="0"/>
                    </a:spcBef>
                    <a:spcAft>
                      <a:spcPts val="0"/>
                    </a:spcAft>
                    <a:defRPr/>
                  </a:pPr>
                  <a:endParaRPr lang="en-GB" sz="1601" dirty="0" err="1">
                    <a:solidFill>
                      <a:schemeClr val="bg1"/>
                    </a:solidFill>
                  </a:endParaRPr>
                </a:p>
              </p:txBody>
            </p:sp>
          </p:grpSp>
          <p:sp>
            <p:nvSpPr>
              <p:cNvPr id="501" name="Rectangle 206">
                <a:extLst>
                  <a:ext uri="{FF2B5EF4-FFF2-40B4-BE49-F238E27FC236}">
                    <a16:creationId xmlns:a16="http://schemas.microsoft.com/office/drawing/2014/main" id="{F33A01D9-8AED-43D4-A2FB-690A4708F7F3}"/>
                  </a:ext>
                </a:extLst>
              </p:cNvPr>
              <p:cNvSpPr/>
              <p:nvPr userDrawn="1"/>
            </p:nvSpPr>
            <p:spPr>
              <a:xfrm>
                <a:off x="2398004" y="3564298"/>
                <a:ext cx="992794" cy="294569"/>
              </a:xfrm>
              <a:prstGeom prst="rect">
                <a:avLst/>
              </a:prstGeom>
            </p:spPr>
            <p:txBody>
              <a:bodyPr lIns="35775" tIns="0" rIns="35775" bIns="0">
                <a:spAutoFit/>
              </a:bodyPr>
              <a:lstStyle/>
              <a:p>
                <a:pPr defTabSz="605782" eaLnBrk="1" fontAlgn="auto" hangingPunct="1">
                  <a:lnSpc>
                    <a:spcPct val="80000"/>
                  </a:lnSpc>
                  <a:spcBef>
                    <a:spcPts val="0"/>
                  </a:spcBef>
                  <a:spcAft>
                    <a:spcPts val="0"/>
                  </a:spcAft>
                  <a:defRPr/>
                </a:pPr>
                <a:r>
                  <a:rPr lang="en-US" sz="1073" kern="0" dirty="0">
                    <a:solidFill>
                      <a:schemeClr val="bg2"/>
                    </a:solidFill>
                    <a:latin typeface="Nokia Pure Text Light" panose="020B0403020202020204" pitchFamily="34" charset="0"/>
                    <a:ea typeface="Nokia Pure Text Light" panose="020B0403020202020204" pitchFamily="34" charset="0"/>
                  </a:rPr>
                  <a:t>Autonomously optimized coverage</a:t>
                </a:r>
              </a:p>
              <a:p>
                <a:pPr defTabSz="605782" eaLnBrk="1" fontAlgn="auto" hangingPunct="1">
                  <a:lnSpc>
                    <a:spcPct val="80000"/>
                  </a:lnSpc>
                  <a:spcBef>
                    <a:spcPts val="0"/>
                  </a:spcBef>
                  <a:spcAft>
                    <a:spcPts val="0"/>
                  </a:spcAft>
                  <a:defRPr/>
                </a:pPr>
                <a:r>
                  <a:rPr lang="en-US" sz="1073" kern="0" dirty="0">
                    <a:solidFill>
                      <a:schemeClr val="bg2"/>
                    </a:solidFill>
                    <a:latin typeface="Nokia Pure Text Light" panose="020B0403020202020204" pitchFamily="34" charset="0"/>
                    <a:ea typeface="Nokia Pure Text Light" panose="020B0403020202020204" pitchFamily="34" charset="0"/>
                  </a:rPr>
                  <a:t>&amp; capacity</a:t>
                </a:r>
              </a:p>
            </p:txBody>
          </p:sp>
        </p:grpSp>
        <p:sp>
          <p:nvSpPr>
            <p:cNvPr id="467" name="Freihandform: Form 671">
              <a:extLst>
                <a:ext uri="{FF2B5EF4-FFF2-40B4-BE49-F238E27FC236}">
                  <a16:creationId xmlns:a16="http://schemas.microsoft.com/office/drawing/2014/main" id="{95310AC7-283B-4440-ACC3-7121218FFA2C}"/>
                </a:ext>
              </a:extLst>
            </p:cNvPr>
            <p:cNvSpPr>
              <a:spLocks/>
            </p:cNvSpPr>
            <p:nvPr userDrawn="1"/>
          </p:nvSpPr>
          <p:spPr bwMode="auto">
            <a:xfrm>
              <a:off x="724809" y="3826925"/>
              <a:ext cx="209445" cy="217673"/>
            </a:xfrm>
            <a:custGeom>
              <a:avLst/>
              <a:gdLst>
                <a:gd name="connsiteX0" fmla="*/ 108519 w 209998"/>
                <a:gd name="connsiteY0" fmla="*/ 0 h 218340"/>
                <a:gd name="connsiteX1" fmla="*/ 178736 w 209998"/>
                <a:gd name="connsiteY1" fmla="*/ 67429 h 218340"/>
                <a:gd name="connsiteX2" fmla="*/ 153203 w 209998"/>
                <a:gd name="connsiteY2" fmla="*/ 118803 h 218340"/>
                <a:gd name="connsiteX3" fmla="*/ 199483 w 209998"/>
                <a:gd name="connsiteY3" fmla="*/ 158939 h 218340"/>
                <a:gd name="connsiteX4" fmla="*/ 209998 w 209998"/>
                <a:gd name="connsiteY4" fmla="*/ 181318 h 218340"/>
                <a:gd name="connsiteX5" fmla="*/ 199013 w 209998"/>
                <a:gd name="connsiteY5" fmla="*/ 197610 h 218340"/>
                <a:gd name="connsiteX6" fmla="*/ 194828 w 209998"/>
                <a:gd name="connsiteY6" fmla="*/ 218340 h 218340"/>
                <a:gd name="connsiteX7" fmla="*/ 0 w 209998"/>
                <a:gd name="connsiteY7" fmla="*/ 218340 h 218340"/>
                <a:gd name="connsiteX8" fmla="*/ 63834 w 209998"/>
                <a:gd name="connsiteY8" fmla="*/ 118803 h 218340"/>
                <a:gd name="connsiteX9" fmla="*/ 41492 w 209998"/>
                <a:gd name="connsiteY9" fmla="*/ 67429 h 218340"/>
                <a:gd name="connsiteX10" fmla="*/ 108519 w 209998"/>
                <a:gd name="connsiteY10" fmla="*/ 0 h 218340"/>
                <a:gd name="connsiteX0" fmla="*/ 108519 w 209998"/>
                <a:gd name="connsiteY0" fmla="*/ 0 h 242848"/>
                <a:gd name="connsiteX1" fmla="*/ 178736 w 209998"/>
                <a:gd name="connsiteY1" fmla="*/ 67429 h 242848"/>
                <a:gd name="connsiteX2" fmla="*/ 153203 w 209998"/>
                <a:gd name="connsiteY2" fmla="*/ 118803 h 242848"/>
                <a:gd name="connsiteX3" fmla="*/ 199483 w 209998"/>
                <a:gd name="connsiteY3" fmla="*/ 158939 h 242848"/>
                <a:gd name="connsiteX4" fmla="*/ 209998 w 209998"/>
                <a:gd name="connsiteY4" fmla="*/ 181318 h 242848"/>
                <a:gd name="connsiteX5" fmla="*/ 199013 w 209998"/>
                <a:gd name="connsiteY5" fmla="*/ 197610 h 242848"/>
                <a:gd name="connsiteX6" fmla="*/ 194828 w 209998"/>
                <a:gd name="connsiteY6" fmla="*/ 218340 h 242848"/>
                <a:gd name="connsiteX7" fmla="*/ 101601 w 209998"/>
                <a:gd name="connsiteY7" fmla="*/ 242848 h 242848"/>
                <a:gd name="connsiteX8" fmla="*/ 0 w 209998"/>
                <a:gd name="connsiteY8" fmla="*/ 218340 h 242848"/>
                <a:gd name="connsiteX9" fmla="*/ 63834 w 209998"/>
                <a:gd name="connsiteY9" fmla="*/ 118803 h 242848"/>
                <a:gd name="connsiteX10" fmla="*/ 41492 w 209998"/>
                <a:gd name="connsiteY10" fmla="*/ 67429 h 242848"/>
                <a:gd name="connsiteX11" fmla="*/ 108519 w 209998"/>
                <a:gd name="connsiteY11" fmla="*/ 0 h 242848"/>
                <a:gd name="connsiteX0" fmla="*/ 101601 w 286268"/>
                <a:gd name="connsiteY0" fmla="*/ 242848 h 309780"/>
                <a:gd name="connsiteX1" fmla="*/ 0 w 286268"/>
                <a:gd name="connsiteY1" fmla="*/ 218340 h 309780"/>
                <a:gd name="connsiteX2" fmla="*/ 63834 w 286268"/>
                <a:gd name="connsiteY2" fmla="*/ 118803 h 309780"/>
                <a:gd name="connsiteX3" fmla="*/ 41492 w 286268"/>
                <a:gd name="connsiteY3" fmla="*/ 67429 h 309780"/>
                <a:gd name="connsiteX4" fmla="*/ 108519 w 286268"/>
                <a:gd name="connsiteY4" fmla="*/ 0 h 309780"/>
                <a:gd name="connsiteX5" fmla="*/ 178736 w 286268"/>
                <a:gd name="connsiteY5" fmla="*/ 67429 h 309780"/>
                <a:gd name="connsiteX6" fmla="*/ 153203 w 286268"/>
                <a:gd name="connsiteY6" fmla="*/ 118803 h 309780"/>
                <a:gd name="connsiteX7" fmla="*/ 199483 w 286268"/>
                <a:gd name="connsiteY7" fmla="*/ 158939 h 309780"/>
                <a:gd name="connsiteX8" fmla="*/ 209998 w 286268"/>
                <a:gd name="connsiteY8" fmla="*/ 181318 h 309780"/>
                <a:gd name="connsiteX9" fmla="*/ 199013 w 286268"/>
                <a:gd name="connsiteY9" fmla="*/ 197610 h 309780"/>
                <a:gd name="connsiteX10" fmla="*/ 286268 w 286268"/>
                <a:gd name="connsiteY10" fmla="*/ 309780 h 309780"/>
                <a:gd name="connsiteX0" fmla="*/ 0 w 286268"/>
                <a:gd name="connsiteY0" fmla="*/ 218340 h 309780"/>
                <a:gd name="connsiteX1" fmla="*/ 63834 w 286268"/>
                <a:gd name="connsiteY1" fmla="*/ 118803 h 309780"/>
                <a:gd name="connsiteX2" fmla="*/ 41492 w 286268"/>
                <a:gd name="connsiteY2" fmla="*/ 67429 h 309780"/>
                <a:gd name="connsiteX3" fmla="*/ 108519 w 286268"/>
                <a:gd name="connsiteY3" fmla="*/ 0 h 309780"/>
                <a:gd name="connsiteX4" fmla="*/ 178736 w 286268"/>
                <a:gd name="connsiteY4" fmla="*/ 67429 h 309780"/>
                <a:gd name="connsiteX5" fmla="*/ 153203 w 286268"/>
                <a:gd name="connsiteY5" fmla="*/ 118803 h 309780"/>
                <a:gd name="connsiteX6" fmla="*/ 199483 w 286268"/>
                <a:gd name="connsiteY6" fmla="*/ 158939 h 309780"/>
                <a:gd name="connsiteX7" fmla="*/ 209998 w 286268"/>
                <a:gd name="connsiteY7" fmla="*/ 181318 h 309780"/>
                <a:gd name="connsiteX8" fmla="*/ 199013 w 286268"/>
                <a:gd name="connsiteY8" fmla="*/ 197610 h 309780"/>
                <a:gd name="connsiteX9" fmla="*/ 286268 w 286268"/>
                <a:gd name="connsiteY9" fmla="*/ 309780 h 309780"/>
                <a:gd name="connsiteX0" fmla="*/ 0 w 209998"/>
                <a:gd name="connsiteY0" fmla="*/ 218340 h 218340"/>
                <a:gd name="connsiteX1" fmla="*/ 63834 w 209998"/>
                <a:gd name="connsiteY1" fmla="*/ 118803 h 218340"/>
                <a:gd name="connsiteX2" fmla="*/ 41492 w 209998"/>
                <a:gd name="connsiteY2" fmla="*/ 67429 h 218340"/>
                <a:gd name="connsiteX3" fmla="*/ 108519 w 209998"/>
                <a:gd name="connsiteY3" fmla="*/ 0 h 218340"/>
                <a:gd name="connsiteX4" fmla="*/ 178736 w 209998"/>
                <a:gd name="connsiteY4" fmla="*/ 67429 h 218340"/>
                <a:gd name="connsiteX5" fmla="*/ 153203 w 209998"/>
                <a:gd name="connsiteY5" fmla="*/ 118803 h 218340"/>
                <a:gd name="connsiteX6" fmla="*/ 199483 w 209998"/>
                <a:gd name="connsiteY6" fmla="*/ 158939 h 218340"/>
                <a:gd name="connsiteX7" fmla="*/ 209998 w 209998"/>
                <a:gd name="connsiteY7" fmla="*/ 181318 h 218340"/>
                <a:gd name="connsiteX8" fmla="*/ 199013 w 209998"/>
                <a:gd name="connsiteY8" fmla="*/ 197610 h 218340"/>
                <a:gd name="connsiteX0" fmla="*/ 0 w 209998"/>
                <a:gd name="connsiteY0" fmla="*/ 218340 h 218340"/>
                <a:gd name="connsiteX1" fmla="*/ 63834 w 209998"/>
                <a:gd name="connsiteY1" fmla="*/ 118803 h 218340"/>
                <a:gd name="connsiteX2" fmla="*/ 41492 w 209998"/>
                <a:gd name="connsiteY2" fmla="*/ 67429 h 218340"/>
                <a:gd name="connsiteX3" fmla="*/ 108519 w 209998"/>
                <a:gd name="connsiteY3" fmla="*/ 0 h 218340"/>
                <a:gd name="connsiteX4" fmla="*/ 178736 w 209998"/>
                <a:gd name="connsiteY4" fmla="*/ 67429 h 218340"/>
                <a:gd name="connsiteX5" fmla="*/ 153203 w 209998"/>
                <a:gd name="connsiteY5" fmla="*/ 118803 h 218340"/>
                <a:gd name="connsiteX6" fmla="*/ 199483 w 209998"/>
                <a:gd name="connsiteY6" fmla="*/ 158939 h 218340"/>
                <a:gd name="connsiteX7" fmla="*/ 209998 w 209998"/>
                <a:gd name="connsiteY7" fmla="*/ 181318 h 218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998" h="218340">
                  <a:moveTo>
                    <a:pt x="0" y="218340"/>
                  </a:moveTo>
                  <a:cubicBezTo>
                    <a:pt x="0" y="173388"/>
                    <a:pt x="25534" y="138068"/>
                    <a:pt x="63834" y="118803"/>
                  </a:cubicBezTo>
                  <a:cubicBezTo>
                    <a:pt x="51068" y="105959"/>
                    <a:pt x="41492" y="89905"/>
                    <a:pt x="41492" y="67429"/>
                  </a:cubicBezTo>
                  <a:cubicBezTo>
                    <a:pt x="41492" y="32109"/>
                    <a:pt x="70218" y="0"/>
                    <a:pt x="108519" y="0"/>
                  </a:cubicBezTo>
                  <a:cubicBezTo>
                    <a:pt x="146819" y="0"/>
                    <a:pt x="178736" y="32109"/>
                    <a:pt x="178736" y="67429"/>
                  </a:cubicBezTo>
                  <a:cubicBezTo>
                    <a:pt x="178736" y="89905"/>
                    <a:pt x="169161" y="105959"/>
                    <a:pt x="153203" y="118803"/>
                  </a:cubicBezTo>
                  <a:cubicBezTo>
                    <a:pt x="172353" y="128436"/>
                    <a:pt x="188312" y="142082"/>
                    <a:pt x="199483" y="158939"/>
                  </a:cubicBezTo>
                  <a:lnTo>
                    <a:pt x="209998" y="181318"/>
                  </a:lnTo>
                </a:path>
              </a:pathLst>
            </a:custGeom>
            <a:noFill/>
            <a:ln w="9525" cap="flat">
              <a:solidFill>
                <a:schemeClr val="tx2"/>
              </a:solidFill>
              <a:prstDash val="solid"/>
              <a:miter lim="800000"/>
              <a:headEnd/>
              <a:tailEnd/>
            </a:ln>
            <a:extLst/>
          </p:spPr>
          <p:txBody>
            <a:bodyPr lIns="90869" tIns="45434" rIns="90869" bIns="45434"/>
            <a:lstStyle/>
            <a:p>
              <a:pPr eaLnBrk="1" fontAlgn="auto" hangingPunct="1">
                <a:spcBef>
                  <a:spcPts val="0"/>
                </a:spcBef>
                <a:spcAft>
                  <a:spcPts val="0"/>
                </a:spcAft>
                <a:defRPr/>
              </a:pPr>
              <a:endParaRPr lang="en-US" sz="2415">
                <a:latin typeface="+mn-lt"/>
              </a:endParaRPr>
            </a:p>
          </p:txBody>
        </p:sp>
      </p:grpSp>
      <p:sp>
        <p:nvSpPr>
          <p:cNvPr id="551" name="Rechteck 633">
            <a:extLst>
              <a:ext uri="{FF2B5EF4-FFF2-40B4-BE49-F238E27FC236}">
                <a16:creationId xmlns:a16="http://schemas.microsoft.com/office/drawing/2014/main" id="{B0C35150-2474-4125-88A0-9B72D61B5AD4}"/>
              </a:ext>
            </a:extLst>
          </p:cNvPr>
          <p:cNvSpPr/>
          <p:nvPr userDrawn="1"/>
        </p:nvSpPr>
        <p:spPr>
          <a:xfrm>
            <a:off x="776288" y="3657600"/>
            <a:ext cx="2120900" cy="612775"/>
          </a:xfrm>
          <a:prstGeom prst="rect">
            <a:avLst/>
          </a:prstGeom>
        </p:spPr>
        <p:txBody>
          <a:bodyPr wrap="none">
            <a:spAutoFit/>
          </a:bodyPr>
          <a:lstStyle/>
          <a:p>
            <a:pPr eaLnBrk="1" fontAlgn="auto" hangingPunct="1">
              <a:lnSpc>
                <a:spcPct val="90000"/>
              </a:lnSpc>
              <a:spcBef>
                <a:spcPts val="0"/>
              </a:spcBef>
              <a:spcAft>
                <a:spcPts val="0"/>
              </a:spcAft>
              <a:defRPr/>
            </a:pPr>
            <a:r>
              <a:rPr lang="en-US" sz="1878" dirty="0">
                <a:latin typeface="Nokia Pure Headline Ultra Light" panose="020B0204040602060303" pitchFamily="34" charset="0"/>
              </a:rPr>
              <a:t>Nokia Bell Labs</a:t>
            </a:r>
          </a:p>
          <a:p>
            <a:pPr eaLnBrk="1" fontAlgn="auto" hangingPunct="1">
              <a:lnSpc>
                <a:spcPct val="90000"/>
              </a:lnSpc>
              <a:spcBef>
                <a:spcPts val="0"/>
              </a:spcBef>
              <a:spcAft>
                <a:spcPts val="0"/>
              </a:spcAft>
              <a:defRPr/>
            </a:pPr>
            <a:r>
              <a:rPr lang="en-US" sz="1878" dirty="0">
                <a:latin typeface="Nokia Pure Headline Ultra Light" panose="020B0204040602060303" pitchFamily="34" charset="0"/>
              </a:rPr>
              <a:t>innovation in action</a:t>
            </a:r>
          </a:p>
        </p:txBody>
      </p:sp>
      <p:sp>
        <p:nvSpPr>
          <p:cNvPr id="68" name="Text Placeholder 42"/>
          <p:cNvSpPr>
            <a:spLocks noGrp="1"/>
          </p:cNvSpPr>
          <p:nvPr>
            <p:ph type="body" sz="quarter" idx="11"/>
          </p:nvPr>
        </p:nvSpPr>
        <p:spPr>
          <a:xfrm>
            <a:off x="556800" y="374403"/>
            <a:ext cx="11078400" cy="412800"/>
          </a:xfrm>
          <a:prstGeom prst="rect">
            <a:avLst/>
          </a:prstGeom>
        </p:spPr>
        <p:txBody>
          <a:bodyPr lIns="0" tIns="0" rIns="0" bIns="0"/>
          <a:lstStyle>
            <a:lvl1pPr marL="0" indent="0">
              <a:buNone/>
              <a:defRPr sz="2683" baseline="0">
                <a:solidFill>
                  <a:schemeClr val="tx1"/>
                </a:solidFill>
                <a:latin typeface="+mj-lt"/>
              </a:defRPr>
            </a:lvl1pPr>
          </a:lstStyle>
          <a:p>
            <a:pPr lvl="0"/>
            <a:r>
              <a:rPr lang="en-US" noProof="0"/>
              <a:t>Edit Master text styles</a:t>
            </a:r>
          </a:p>
        </p:txBody>
      </p:sp>
      <p:sp>
        <p:nvSpPr>
          <p:cNvPr id="552" name="Footer Placeholder 27">
            <a:extLst>
              <a:ext uri="{FF2B5EF4-FFF2-40B4-BE49-F238E27FC236}">
                <a16:creationId xmlns:a16="http://schemas.microsoft.com/office/drawing/2014/main" id="{2C65E317-7BA8-4D38-80B7-AE68A2A1BE7A}"/>
              </a:ext>
            </a:extLst>
          </p:cNvPr>
          <p:cNvSpPr>
            <a:spLocks noGrp="1"/>
          </p:cNvSpPr>
          <p:nvPr>
            <p:ph type="ftr" sz="quarter" idx="12"/>
          </p:nvPr>
        </p:nvSpPr>
        <p:spPr>
          <a:xfrm>
            <a:off x="3071813" y="6423025"/>
            <a:ext cx="6048375" cy="161925"/>
          </a:xfrm>
        </p:spPr>
        <p:txBody>
          <a:bodyPr/>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6919450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1-1 White - plain with headlines">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F06611AD-60E8-4404-B451-23AB23955C0E}"/>
              </a:ext>
            </a:extLst>
          </p:cNvPr>
          <p:cNvSpPr>
            <a:spLocks noGrp="1"/>
          </p:cNvSpPr>
          <p:nvPr>
            <p:ph type="pic" sz="quarter" idx="13"/>
          </p:nvPr>
        </p:nvSpPr>
        <p:spPr>
          <a:xfrm>
            <a:off x="6079066" y="0"/>
            <a:ext cx="6112934" cy="6858000"/>
          </a:xfrm>
          <a:prstGeom prst="rect">
            <a:avLst/>
          </a:prstGeom>
          <a:solidFill>
            <a:schemeClr val="accent2"/>
          </a:solidFill>
        </p:spPr>
        <p:txBody>
          <a:bodyPr/>
          <a:lstStyle>
            <a:lvl1pPr marL="0" indent="0">
              <a:buNone/>
              <a:defRPr/>
            </a:lvl1pPr>
          </a:lstStyle>
          <a:p>
            <a:pPr lvl="0"/>
            <a:endParaRPr lang="en-IN" noProof="0" dirty="0"/>
          </a:p>
        </p:txBody>
      </p:sp>
      <p:sp>
        <p:nvSpPr>
          <p:cNvPr id="68" name="Text Placeholder 42"/>
          <p:cNvSpPr>
            <a:spLocks noGrp="1"/>
          </p:cNvSpPr>
          <p:nvPr>
            <p:ph type="body" sz="quarter" idx="11"/>
          </p:nvPr>
        </p:nvSpPr>
        <p:spPr>
          <a:xfrm>
            <a:off x="556801" y="374403"/>
            <a:ext cx="5056121" cy="412800"/>
          </a:xfrm>
          <a:prstGeom prst="rect">
            <a:avLst/>
          </a:prstGeom>
        </p:spPr>
        <p:txBody>
          <a:bodyPr lIns="0" tIns="0" rIns="0" bIns="0"/>
          <a:lstStyle>
            <a:lvl1pPr marL="0" indent="0">
              <a:buNone/>
              <a:defRPr sz="2683" baseline="0">
                <a:solidFill>
                  <a:schemeClr val="tx1"/>
                </a:solidFill>
                <a:latin typeface="+mj-lt"/>
              </a:defRPr>
            </a:lvl1pPr>
          </a:lstStyle>
          <a:p>
            <a:pPr lvl="0"/>
            <a:r>
              <a:rPr lang="en-US" noProof="0"/>
              <a:t>Edit Master text styles</a:t>
            </a:r>
          </a:p>
        </p:txBody>
      </p:sp>
      <p:sp>
        <p:nvSpPr>
          <p:cNvPr id="5" name="Footer Placeholder 27">
            <a:extLst>
              <a:ext uri="{FF2B5EF4-FFF2-40B4-BE49-F238E27FC236}">
                <a16:creationId xmlns:a16="http://schemas.microsoft.com/office/drawing/2014/main" id="{9D87E9FA-8057-489A-915E-23044670BE61}"/>
              </a:ext>
            </a:extLst>
          </p:cNvPr>
          <p:cNvSpPr>
            <a:spLocks noGrp="1"/>
          </p:cNvSpPr>
          <p:nvPr>
            <p:ph type="ftr" sz="quarter" idx="14"/>
          </p:nvPr>
        </p:nvSpPr>
        <p:spPr>
          <a:xfrm>
            <a:off x="3071813" y="6423025"/>
            <a:ext cx="6048375" cy="161925"/>
          </a:xfrm>
        </p:spPr>
        <p:txBody>
          <a:bodyPr/>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Tree>
    <p:extLst>
      <p:ext uri="{BB962C8B-B14F-4D97-AF65-F5344CB8AC3E}">
        <p14:creationId xmlns:p14="http://schemas.microsoft.com/office/powerpoint/2010/main" val="22615091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5-1 Nokia White INTERNAL Master end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9FDBD3A-FCA6-47DE-B728-4DE954CD94A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86263" y="2708275"/>
            <a:ext cx="3419475"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10204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4_Nokia White 0">
    <p:spTree>
      <p:nvGrpSpPr>
        <p:cNvPr id="1" name=""/>
        <p:cNvGrpSpPr/>
        <p:nvPr/>
      </p:nvGrpSpPr>
      <p:grpSpPr>
        <a:xfrm>
          <a:off x="0" y="0"/>
          <a:ext cx="0" cy="0"/>
          <a:chOff x="0" y="0"/>
          <a:chExt cx="0" cy="0"/>
        </a:xfrm>
      </p:grpSpPr>
      <p:sp>
        <p:nvSpPr>
          <p:cNvPr id="4" name="Rechteck 42">
            <a:extLst>
              <a:ext uri="{FF2B5EF4-FFF2-40B4-BE49-F238E27FC236}">
                <a16:creationId xmlns:a16="http://schemas.microsoft.com/office/drawing/2014/main" id="{5574B896-F1CE-40CC-9718-C479167410F2}"/>
              </a:ext>
            </a:extLst>
          </p:cNvPr>
          <p:cNvSpPr/>
          <p:nvPr userDrawn="1"/>
        </p:nvSpPr>
        <p:spPr>
          <a:xfrm>
            <a:off x="8115300" y="3789363"/>
            <a:ext cx="3622675" cy="2173287"/>
          </a:xfrm>
          <a:prstGeom prst="rect">
            <a:avLst/>
          </a:prstGeom>
          <a:solidFill>
            <a:srgbClr val="001135"/>
          </a:solidFill>
          <a:ln w="9525" cap="flat" cmpd="sng" algn="ctr">
            <a:noFill/>
            <a:prstDash val="solid"/>
          </a:ln>
          <a:effectLst/>
        </p:spPr>
        <p:txBody>
          <a:bodyPr vert="vert" lIns="96596" tIns="531280"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Benefits</a:t>
            </a:r>
          </a:p>
        </p:txBody>
      </p:sp>
      <p:sp>
        <p:nvSpPr>
          <p:cNvPr id="6" name="Rechteck 43">
            <a:extLst>
              <a:ext uri="{FF2B5EF4-FFF2-40B4-BE49-F238E27FC236}">
                <a16:creationId xmlns:a16="http://schemas.microsoft.com/office/drawing/2014/main" id="{3C0E9A55-FB39-4BC3-8B62-C7E32DA6F3E8}"/>
              </a:ext>
            </a:extLst>
          </p:cNvPr>
          <p:cNvSpPr/>
          <p:nvPr userDrawn="1"/>
        </p:nvSpPr>
        <p:spPr>
          <a:xfrm>
            <a:off x="8115300" y="1470025"/>
            <a:ext cx="3622675" cy="2173288"/>
          </a:xfrm>
          <a:prstGeom prst="rect">
            <a:avLst/>
          </a:prstGeom>
          <a:solidFill>
            <a:srgbClr val="00C9FF"/>
          </a:solidFill>
          <a:ln w="9525" cap="flat" cmpd="sng" algn="ctr">
            <a:noFill/>
            <a:prstDash val="solid"/>
          </a:ln>
          <a:effectLst/>
        </p:spPr>
        <p:txBody>
          <a:bodyPr vert="vert" lIns="96596" tIns="434683"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Advantage </a:t>
            </a:r>
          </a:p>
        </p:txBody>
      </p:sp>
      <p:sp>
        <p:nvSpPr>
          <p:cNvPr id="7" name="Rechteck 44">
            <a:extLst>
              <a:ext uri="{FF2B5EF4-FFF2-40B4-BE49-F238E27FC236}">
                <a16:creationId xmlns:a16="http://schemas.microsoft.com/office/drawing/2014/main" id="{ADA45EFA-6325-40D0-BE8C-16747E1BA98E}"/>
              </a:ext>
            </a:extLst>
          </p:cNvPr>
          <p:cNvSpPr/>
          <p:nvPr userDrawn="1"/>
        </p:nvSpPr>
        <p:spPr>
          <a:xfrm>
            <a:off x="4348163" y="3789363"/>
            <a:ext cx="3621087" cy="2173287"/>
          </a:xfrm>
          <a:prstGeom prst="rect">
            <a:avLst/>
          </a:prstGeom>
          <a:solidFill>
            <a:srgbClr val="98A2AE"/>
          </a:solidFill>
          <a:ln w="9525" cap="flat" cmpd="sng" algn="ctr">
            <a:noFill/>
            <a:prstDash val="solid"/>
          </a:ln>
          <a:effectLst/>
        </p:spPr>
        <p:txBody>
          <a:bodyPr vert="vert" lIns="96596" tIns="434683"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Business case</a:t>
            </a:r>
          </a:p>
        </p:txBody>
      </p:sp>
      <p:sp>
        <p:nvSpPr>
          <p:cNvPr id="8" name="Rechteck 45">
            <a:extLst>
              <a:ext uri="{FF2B5EF4-FFF2-40B4-BE49-F238E27FC236}">
                <a16:creationId xmlns:a16="http://schemas.microsoft.com/office/drawing/2014/main" id="{3492523D-1F40-439B-8450-EE46132C365A}"/>
              </a:ext>
            </a:extLst>
          </p:cNvPr>
          <p:cNvSpPr/>
          <p:nvPr userDrawn="1"/>
        </p:nvSpPr>
        <p:spPr>
          <a:xfrm>
            <a:off x="579438" y="3789363"/>
            <a:ext cx="3622675" cy="2173287"/>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9" name="Rechteck 46">
            <a:extLst>
              <a:ext uri="{FF2B5EF4-FFF2-40B4-BE49-F238E27FC236}">
                <a16:creationId xmlns:a16="http://schemas.microsoft.com/office/drawing/2014/main" id="{95A9A701-8A77-4C41-A401-6112851BC65B}"/>
              </a:ext>
            </a:extLst>
          </p:cNvPr>
          <p:cNvSpPr/>
          <p:nvPr userDrawn="1"/>
        </p:nvSpPr>
        <p:spPr>
          <a:xfrm>
            <a:off x="579438" y="1470025"/>
            <a:ext cx="7389812" cy="2173288"/>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10" name="Gruppieren 47">
            <a:extLst>
              <a:ext uri="{FF2B5EF4-FFF2-40B4-BE49-F238E27FC236}">
                <a16:creationId xmlns:a16="http://schemas.microsoft.com/office/drawing/2014/main" id="{1C031C1C-7BDD-426E-9C79-070AF67B16D6}"/>
              </a:ext>
            </a:extLst>
          </p:cNvPr>
          <p:cNvGrpSpPr>
            <a:grpSpLocks/>
          </p:cNvGrpSpPr>
          <p:nvPr userDrawn="1"/>
        </p:nvGrpSpPr>
        <p:grpSpPr bwMode="auto">
          <a:xfrm>
            <a:off x="11303000" y="3789363"/>
            <a:ext cx="434975" cy="433387"/>
            <a:chOff x="8424464" y="2797315"/>
            <a:chExt cx="324000" cy="324000"/>
          </a:xfrm>
        </p:grpSpPr>
        <p:sp>
          <p:nvSpPr>
            <p:cNvPr id="11" name="Rechteck 48">
              <a:extLst>
                <a:ext uri="{FF2B5EF4-FFF2-40B4-BE49-F238E27FC236}">
                  <a16:creationId xmlns:a16="http://schemas.microsoft.com/office/drawing/2014/main" id="{6557D82F-02ED-484E-8DE7-2757E9C6C9EF}"/>
                </a:ext>
              </a:extLst>
            </p:cNvPr>
            <p:cNvSpPr/>
            <p:nvPr/>
          </p:nvSpPr>
          <p:spPr>
            <a:xfrm>
              <a:off x="8424464" y="2797315"/>
              <a:ext cx="324000" cy="324000"/>
            </a:xfrm>
            <a:prstGeom prst="rect">
              <a:avLst/>
            </a:prstGeom>
            <a:solidFill>
              <a:srgbClr val="001135"/>
            </a:solidFill>
            <a:ln w="9525" cap="flat" cmpd="sng" algn="ctr">
              <a:no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12" name="Gruppieren 49">
              <a:extLst>
                <a:ext uri="{FF2B5EF4-FFF2-40B4-BE49-F238E27FC236}">
                  <a16:creationId xmlns:a16="http://schemas.microsoft.com/office/drawing/2014/main" id="{6AF22F5A-7CA1-4C63-8864-F9F53723BDD0}"/>
                </a:ext>
              </a:extLst>
            </p:cNvPr>
            <p:cNvGrpSpPr>
              <a:grpSpLocks noChangeAspect="1"/>
            </p:cNvGrpSpPr>
            <p:nvPr/>
          </p:nvGrpSpPr>
          <p:grpSpPr bwMode="auto">
            <a:xfrm>
              <a:off x="8504109" y="2844452"/>
              <a:ext cx="164711" cy="229726"/>
              <a:chOff x="1109662" y="766762"/>
              <a:chExt cx="1628776" cy="2271712"/>
            </a:xfrm>
          </p:grpSpPr>
          <p:sp>
            <p:nvSpPr>
              <p:cNvPr id="13" name="Freihandform: Form 50">
                <a:extLst>
                  <a:ext uri="{FF2B5EF4-FFF2-40B4-BE49-F238E27FC236}">
                    <a16:creationId xmlns:a16="http://schemas.microsoft.com/office/drawing/2014/main" id="{4DEDA9ED-85B0-4A17-84F3-D285A7166547}"/>
                  </a:ext>
                </a:extLst>
              </p:cNvPr>
              <p:cNvSpPr/>
              <p:nvPr/>
            </p:nvSpPr>
            <p:spPr>
              <a:xfrm>
                <a:off x="1655099" y="2037586"/>
                <a:ext cx="537887" cy="997569"/>
              </a:xfrm>
              <a:custGeom>
                <a:avLst/>
                <a:gdLst>
                  <a:gd name="connsiteX0" fmla="*/ 0 w 528638"/>
                  <a:gd name="connsiteY0" fmla="*/ 971550 h 976312"/>
                  <a:gd name="connsiteX1" fmla="*/ 271463 w 528638"/>
                  <a:gd name="connsiteY1" fmla="*/ 0 h 976312"/>
                  <a:gd name="connsiteX2" fmla="*/ 528638 w 528638"/>
                  <a:gd name="connsiteY2" fmla="*/ 976312 h 976312"/>
                  <a:gd name="connsiteX0" fmla="*/ 0 w 528638"/>
                  <a:gd name="connsiteY0" fmla="*/ 1000125 h 1004887"/>
                  <a:gd name="connsiteX1" fmla="*/ 266700 w 528638"/>
                  <a:gd name="connsiteY1" fmla="*/ 0 h 1004887"/>
                  <a:gd name="connsiteX2" fmla="*/ 528638 w 528638"/>
                  <a:gd name="connsiteY2" fmla="*/ 1004887 h 1004887"/>
                </a:gdLst>
                <a:ahLst/>
                <a:cxnLst>
                  <a:cxn ang="0">
                    <a:pos x="connsiteX0" y="connsiteY0"/>
                  </a:cxn>
                  <a:cxn ang="0">
                    <a:pos x="connsiteX1" y="connsiteY1"/>
                  </a:cxn>
                  <a:cxn ang="0">
                    <a:pos x="connsiteX2" y="connsiteY2"/>
                  </a:cxn>
                </a:cxnLst>
                <a:rect l="l" t="t" r="r" b="b"/>
                <a:pathLst>
                  <a:path w="528638" h="1004887">
                    <a:moveTo>
                      <a:pt x="0" y="1000125"/>
                    </a:moveTo>
                    <a:lnTo>
                      <a:pt x="266700" y="0"/>
                    </a:lnTo>
                    <a:lnTo>
                      <a:pt x="528638" y="1004887"/>
                    </a:ln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4" name="Freihandform: Form 51">
                <a:extLst>
                  <a:ext uri="{FF2B5EF4-FFF2-40B4-BE49-F238E27FC236}">
                    <a16:creationId xmlns:a16="http://schemas.microsoft.com/office/drawing/2014/main" id="{061AB003-D50E-4118-8F0A-6B4FD5838347}"/>
                  </a:ext>
                </a:extLst>
              </p:cNvPr>
              <p:cNvSpPr/>
              <p:nvPr/>
            </p:nvSpPr>
            <p:spPr>
              <a:xfrm>
                <a:off x="1620023" y="1274732"/>
                <a:ext cx="608046" cy="539863"/>
              </a:xfrm>
              <a:custGeom>
                <a:avLst/>
                <a:gdLst>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304800 w 609600"/>
                  <a:gd name="connsiteY4" fmla="*/ 340039 h 534290"/>
                  <a:gd name="connsiteX5" fmla="*/ 106198 w 609600"/>
                  <a:gd name="connsiteY5" fmla="*/ 534289 h 534290"/>
                  <a:gd name="connsiteX6" fmla="*/ 89274 w 609600"/>
                  <a:gd name="connsiteY6" fmla="*/ 520326 h 534290"/>
                  <a:gd name="connsiteX7" fmla="*/ 0 w 609600"/>
                  <a:gd name="connsiteY7" fmla="*/ 304800 h 534290"/>
                  <a:gd name="connsiteX8" fmla="*/ 304800 w 609600"/>
                  <a:gd name="connsiteY8" fmla="*/ 0 h 534290"/>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106198 w 609600"/>
                  <a:gd name="connsiteY4" fmla="*/ 534289 h 534290"/>
                  <a:gd name="connsiteX5" fmla="*/ 89274 w 609600"/>
                  <a:gd name="connsiteY5" fmla="*/ 520326 h 534290"/>
                  <a:gd name="connsiteX6" fmla="*/ 0 w 609600"/>
                  <a:gd name="connsiteY6" fmla="*/ 304800 h 534290"/>
                  <a:gd name="connsiteX7" fmla="*/ 304800 w 609600"/>
                  <a:gd name="connsiteY7" fmla="*/ 0 h 534290"/>
                  <a:gd name="connsiteX0" fmla="*/ 106198 w 609600"/>
                  <a:gd name="connsiteY0" fmla="*/ 534289 h 625730"/>
                  <a:gd name="connsiteX1" fmla="*/ 89274 w 609600"/>
                  <a:gd name="connsiteY1" fmla="*/ 520326 h 625730"/>
                  <a:gd name="connsiteX2" fmla="*/ 0 w 609600"/>
                  <a:gd name="connsiteY2" fmla="*/ 304800 h 625730"/>
                  <a:gd name="connsiteX3" fmla="*/ 304800 w 609600"/>
                  <a:gd name="connsiteY3" fmla="*/ 0 h 625730"/>
                  <a:gd name="connsiteX4" fmla="*/ 609600 w 609600"/>
                  <a:gd name="connsiteY4" fmla="*/ 304800 h 625730"/>
                  <a:gd name="connsiteX5" fmla="*/ 520326 w 609600"/>
                  <a:gd name="connsiteY5" fmla="*/ 520326 h 625730"/>
                  <a:gd name="connsiteX6" fmla="*/ 594842 w 609600"/>
                  <a:gd name="connsiteY6" fmla="*/ 625730 h 625730"/>
                  <a:gd name="connsiteX0" fmla="*/ 106198 w 609600"/>
                  <a:gd name="connsiteY0" fmla="*/ 534289 h 534289"/>
                  <a:gd name="connsiteX1" fmla="*/ 89274 w 609600"/>
                  <a:gd name="connsiteY1" fmla="*/ 520326 h 534289"/>
                  <a:gd name="connsiteX2" fmla="*/ 0 w 609600"/>
                  <a:gd name="connsiteY2" fmla="*/ 304800 h 534289"/>
                  <a:gd name="connsiteX3" fmla="*/ 304800 w 609600"/>
                  <a:gd name="connsiteY3" fmla="*/ 0 h 534289"/>
                  <a:gd name="connsiteX4" fmla="*/ 609600 w 609600"/>
                  <a:gd name="connsiteY4" fmla="*/ 304800 h 534289"/>
                  <a:gd name="connsiteX5" fmla="*/ 520326 w 609600"/>
                  <a:gd name="connsiteY5" fmla="*/ 520326 h 5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34289">
                    <a:moveTo>
                      <a:pt x="106198" y="534289"/>
                    </a:moveTo>
                    <a:lnTo>
                      <a:pt x="89274" y="520326"/>
                    </a:lnTo>
                    <a:cubicBezTo>
                      <a:pt x="34116" y="465168"/>
                      <a:pt x="0" y="388968"/>
                      <a:pt x="0" y="304800"/>
                    </a:cubicBezTo>
                    <a:cubicBezTo>
                      <a:pt x="0" y="136464"/>
                      <a:pt x="136464" y="0"/>
                      <a:pt x="304800" y="0"/>
                    </a:cubicBezTo>
                    <a:cubicBezTo>
                      <a:pt x="473136" y="0"/>
                      <a:pt x="609600" y="136464"/>
                      <a:pt x="609600" y="304800"/>
                    </a:cubicBezTo>
                    <a:cubicBezTo>
                      <a:pt x="609600" y="388968"/>
                      <a:pt x="575484" y="465168"/>
                      <a:pt x="520326" y="520326"/>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5" name="Freihandform: Form 52">
                <a:extLst>
                  <a:ext uri="{FF2B5EF4-FFF2-40B4-BE49-F238E27FC236}">
                    <a16:creationId xmlns:a16="http://schemas.microsoft.com/office/drawing/2014/main" id="{2C14E476-964D-4F95-A10F-2BC59C1775A5}"/>
                  </a:ext>
                </a:extLst>
              </p:cNvPr>
              <p:cNvSpPr/>
              <p:nvPr/>
            </p:nvSpPr>
            <p:spPr>
              <a:xfrm>
                <a:off x="1362773" y="1028277"/>
                <a:ext cx="1122547" cy="962364"/>
              </a:xfrm>
              <a:custGeom>
                <a:avLst/>
                <a:gdLst>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557213 w 1114426"/>
                  <a:gd name="connsiteY4" fmla="*/ 592452 h 963396"/>
                  <a:gd name="connsiteX5" fmla="*/ 177959 w 1114426"/>
                  <a:gd name="connsiteY5" fmla="*/ 963396 h 963396"/>
                  <a:gd name="connsiteX6" fmla="*/ 163204 w 1114426"/>
                  <a:gd name="connsiteY6" fmla="*/ 951222 h 963396"/>
                  <a:gd name="connsiteX7" fmla="*/ 0 w 1114426"/>
                  <a:gd name="connsiteY7" fmla="*/ 557213 h 963396"/>
                  <a:gd name="connsiteX8" fmla="*/ 557213 w 1114426"/>
                  <a:gd name="connsiteY8" fmla="*/ 0 h 963396"/>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177959 w 1114426"/>
                  <a:gd name="connsiteY4" fmla="*/ 963396 h 963396"/>
                  <a:gd name="connsiteX5" fmla="*/ 163204 w 1114426"/>
                  <a:gd name="connsiteY5" fmla="*/ 951222 h 963396"/>
                  <a:gd name="connsiteX6" fmla="*/ 0 w 1114426"/>
                  <a:gd name="connsiteY6" fmla="*/ 557213 h 963396"/>
                  <a:gd name="connsiteX7" fmla="*/ 557213 w 1114426"/>
                  <a:gd name="connsiteY7" fmla="*/ 0 h 963396"/>
                  <a:gd name="connsiteX0" fmla="*/ 177959 w 1114426"/>
                  <a:gd name="connsiteY0" fmla="*/ 963396 h 1054836"/>
                  <a:gd name="connsiteX1" fmla="*/ 163204 w 1114426"/>
                  <a:gd name="connsiteY1" fmla="*/ 951222 h 1054836"/>
                  <a:gd name="connsiteX2" fmla="*/ 0 w 1114426"/>
                  <a:gd name="connsiteY2" fmla="*/ 557213 h 1054836"/>
                  <a:gd name="connsiteX3" fmla="*/ 557213 w 1114426"/>
                  <a:gd name="connsiteY3" fmla="*/ 0 h 1054836"/>
                  <a:gd name="connsiteX4" fmla="*/ 1114426 w 1114426"/>
                  <a:gd name="connsiteY4" fmla="*/ 557213 h 1054836"/>
                  <a:gd name="connsiteX5" fmla="*/ 951222 w 1114426"/>
                  <a:gd name="connsiteY5" fmla="*/ 951222 h 1054836"/>
                  <a:gd name="connsiteX6" fmla="*/ 1027907 w 1114426"/>
                  <a:gd name="connsiteY6" fmla="*/ 1054836 h 1054836"/>
                  <a:gd name="connsiteX0" fmla="*/ 177959 w 1114426"/>
                  <a:gd name="connsiteY0" fmla="*/ 963396 h 963396"/>
                  <a:gd name="connsiteX1" fmla="*/ 163204 w 1114426"/>
                  <a:gd name="connsiteY1" fmla="*/ 951222 h 963396"/>
                  <a:gd name="connsiteX2" fmla="*/ 0 w 1114426"/>
                  <a:gd name="connsiteY2" fmla="*/ 557213 h 963396"/>
                  <a:gd name="connsiteX3" fmla="*/ 557213 w 1114426"/>
                  <a:gd name="connsiteY3" fmla="*/ 0 h 963396"/>
                  <a:gd name="connsiteX4" fmla="*/ 1114426 w 1114426"/>
                  <a:gd name="connsiteY4" fmla="*/ 557213 h 963396"/>
                  <a:gd name="connsiteX5" fmla="*/ 951222 w 1114426"/>
                  <a:gd name="connsiteY5" fmla="*/ 951222 h 96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26" h="963396">
                    <a:moveTo>
                      <a:pt x="177959" y="963396"/>
                    </a:moveTo>
                    <a:lnTo>
                      <a:pt x="163204" y="951222"/>
                    </a:lnTo>
                    <a:cubicBezTo>
                      <a:pt x="62368" y="850386"/>
                      <a:pt x="0" y="711083"/>
                      <a:pt x="0" y="557213"/>
                    </a:cubicBezTo>
                    <a:cubicBezTo>
                      <a:pt x="0" y="249473"/>
                      <a:pt x="249473" y="0"/>
                      <a:pt x="557213" y="0"/>
                    </a:cubicBezTo>
                    <a:cubicBezTo>
                      <a:pt x="864953" y="0"/>
                      <a:pt x="1114426" y="249473"/>
                      <a:pt x="1114426" y="557213"/>
                    </a:cubicBezTo>
                    <a:cubicBezTo>
                      <a:pt x="1114426" y="711083"/>
                      <a:pt x="1052058" y="850386"/>
                      <a:pt x="951222" y="951222"/>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6" name="Freihandform: Form 53">
                <a:extLst>
                  <a:ext uri="{FF2B5EF4-FFF2-40B4-BE49-F238E27FC236}">
                    <a16:creationId xmlns:a16="http://schemas.microsoft.com/office/drawing/2014/main" id="{AC36C852-F042-41A3-AC1C-09CF7F3B8F14}"/>
                  </a:ext>
                </a:extLst>
              </p:cNvPr>
              <p:cNvSpPr/>
              <p:nvPr/>
            </p:nvSpPr>
            <p:spPr>
              <a:xfrm>
                <a:off x="1105522" y="770081"/>
                <a:ext cx="1637048" cy="1396598"/>
              </a:xfrm>
              <a:custGeom>
                <a:avLst/>
                <a:gdLst>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814388 w 1628776"/>
                  <a:gd name="connsiteY4" fmla="*/ 849627 h 1400598"/>
                  <a:gd name="connsiteX5" fmla="*/ 251074 w 1628776"/>
                  <a:gd name="connsiteY5" fmla="*/ 1400598 h 1400598"/>
                  <a:gd name="connsiteX6" fmla="*/ 238529 w 1628776"/>
                  <a:gd name="connsiteY6" fmla="*/ 1390247 h 1400598"/>
                  <a:gd name="connsiteX7" fmla="*/ 0 w 1628776"/>
                  <a:gd name="connsiteY7" fmla="*/ 814388 h 1400598"/>
                  <a:gd name="connsiteX8" fmla="*/ 814388 w 1628776"/>
                  <a:gd name="connsiteY8" fmla="*/ 0 h 1400598"/>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251074 w 1628776"/>
                  <a:gd name="connsiteY4" fmla="*/ 1400598 h 1400598"/>
                  <a:gd name="connsiteX5" fmla="*/ 238529 w 1628776"/>
                  <a:gd name="connsiteY5" fmla="*/ 1390247 h 1400598"/>
                  <a:gd name="connsiteX6" fmla="*/ 0 w 1628776"/>
                  <a:gd name="connsiteY6" fmla="*/ 814388 h 1400598"/>
                  <a:gd name="connsiteX7" fmla="*/ 814388 w 1628776"/>
                  <a:gd name="connsiteY7" fmla="*/ 0 h 1400598"/>
                  <a:gd name="connsiteX0" fmla="*/ 251074 w 1628776"/>
                  <a:gd name="connsiteY0" fmla="*/ 1400598 h 1492038"/>
                  <a:gd name="connsiteX1" fmla="*/ 238529 w 1628776"/>
                  <a:gd name="connsiteY1" fmla="*/ 1390247 h 1492038"/>
                  <a:gd name="connsiteX2" fmla="*/ 0 w 1628776"/>
                  <a:gd name="connsiteY2" fmla="*/ 814388 h 1492038"/>
                  <a:gd name="connsiteX3" fmla="*/ 814388 w 1628776"/>
                  <a:gd name="connsiteY3" fmla="*/ 0 h 1492038"/>
                  <a:gd name="connsiteX4" fmla="*/ 1628776 w 1628776"/>
                  <a:gd name="connsiteY4" fmla="*/ 814388 h 1492038"/>
                  <a:gd name="connsiteX5" fmla="*/ 1390247 w 1628776"/>
                  <a:gd name="connsiteY5" fmla="*/ 1390247 h 1492038"/>
                  <a:gd name="connsiteX6" fmla="*/ 1469142 w 1628776"/>
                  <a:gd name="connsiteY6" fmla="*/ 1492038 h 1492038"/>
                  <a:gd name="connsiteX0" fmla="*/ 251074 w 1628776"/>
                  <a:gd name="connsiteY0" fmla="*/ 1400598 h 1400598"/>
                  <a:gd name="connsiteX1" fmla="*/ 238529 w 1628776"/>
                  <a:gd name="connsiteY1" fmla="*/ 1390247 h 1400598"/>
                  <a:gd name="connsiteX2" fmla="*/ 0 w 1628776"/>
                  <a:gd name="connsiteY2" fmla="*/ 814388 h 1400598"/>
                  <a:gd name="connsiteX3" fmla="*/ 814388 w 1628776"/>
                  <a:gd name="connsiteY3" fmla="*/ 0 h 1400598"/>
                  <a:gd name="connsiteX4" fmla="*/ 1628776 w 1628776"/>
                  <a:gd name="connsiteY4" fmla="*/ 814388 h 1400598"/>
                  <a:gd name="connsiteX5" fmla="*/ 1390247 w 1628776"/>
                  <a:gd name="connsiteY5" fmla="*/ 1390247 h 14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76" h="1400598">
                    <a:moveTo>
                      <a:pt x="251074" y="1400598"/>
                    </a:moveTo>
                    <a:lnTo>
                      <a:pt x="238529" y="1390247"/>
                    </a:lnTo>
                    <a:cubicBezTo>
                      <a:pt x="91154" y="1242872"/>
                      <a:pt x="0" y="1039275"/>
                      <a:pt x="0" y="814388"/>
                    </a:cubicBezTo>
                    <a:cubicBezTo>
                      <a:pt x="0" y="364614"/>
                      <a:pt x="364614" y="0"/>
                      <a:pt x="814388" y="0"/>
                    </a:cubicBezTo>
                    <a:cubicBezTo>
                      <a:pt x="1264162" y="0"/>
                      <a:pt x="1628776" y="364614"/>
                      <a:pt x="1628776" y="814388"/>
                    </a:cubicBezTo>
                    <a:cubicBezTo>
                      <a:pt x="1628776" y="1039275"/>
                      <a:pt x="1537623" y="1242872"/>
                      <a:pt x="1390247" y="1390247"/>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7" name="Ellipse 54">
                <a:extLst>
                  <a:ext uri="{FF2B5EF4-FFF2-40B4-BE49-F238E27FC236}">
                    <a16:creationId xmlns:a16="http://schemas.microsoft.com/office/drawing/2014/main" id="{C670C31E-505E-434A-82DA-3533526446A1}"/>
                  </a:ext>
                </a:extLst>
              </p:cNvPr>
              <p:cNvSpPr/>
              <p:nvPr/>
            </p:nvSpPr>
            <p:spPr>
              <a:xfrm>
                <a:off x="1842190" y="1509455"/>
                <a:ext cx="163705" cy="152574"/>
              </a:xfrm>
              <a:prstGeom prst="ellipse">
                <a:avLst/>
              </a:pr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grpSp>
      </p:grpSp>
      <p:sp>
        <p:nvSpPr>
          <p:cNvPr id="18" name="Rechteck 55">
            <a:extLst>
              <a:ext uri="{FF2B5EF4-FFF2-40B4-BE49-F238E27FC236}">
                <a16:creationId xmlns:a16="http://schemas.microsoft.com/office/drawing/2014/main" id="{4C922546-6B4D-4004-9730-37E94DC84AAD}"/>
              </a:ext>
            </a:extLst>
          </p:cNvPr>
          <p:cNvSpPr/>
          <p:nvPr userDrawn="1"/>
        </p:nvSpPr>
        <p:spPr>
          <a:xfrm>
            <a:off x="11303000" y="1470025"/>
            <a:ext cx="434975" cy="434975"/>
          </a:xfrm>
          <a:prstGeom prst="rect">
            <a:avLst/>
          </a:prstGeom>
          <a:solidFill>
            <a:srgbClr val="00C9FF"/>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9" name="Rechteck 56">
            <a:extLst>
              <a:ext uri="{FF2B5EF4-FFF2-40B4-BE49-F238E27FC236}">
                <a16:creationId xmlns:a16="http://schemas.microsoft.com/office/drawing/2014/main" id="{19B95D30-79AF-44CB-8BD3-1A44F9DECC69}"/>
              </a:ext>
            </a:extLst>
          </p:cNvPr>
          <p:cNvSpPr/>
          <p:nvPr userDrawn="1"/>
        </p:nvSpPr>
        <p:spPr>
          <a:xfrm>
            <a:off x="7535863" y="3789363"/>
            <a:ext cx="433387" cy="433387"/>
          </a:xfrm>
          <a:prstGeom prst="rect">
            <a:avLst/>
          </a:prstGeom>
          <a:solidFill>
            <a:srgbClr val="98A2AE"/>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001135"/>
              </a:solidFill>
              <a:latin typeface="Nokia Pure Text Light"/>
            </a:endParaRPr>
          </a:p>
        </p:txBody>
      </p:sp>
      <p:sp>
        <p:nvSpPr>
          <p:cNvPr id="20" name="Freihandform: Form 57">
            <a:extLst>
              <a:ext uri="{FF2B5EF4-FFF2-40B4-BE49-F238E27FC236}">
                <a16:creationId xmlns:a16="http://schemas.microsoft.com/office/drawing/2014/main" id="{B8F0FC93-49AA-44A6-9A3A-D2BBF9C51248}"/>
              </a:ext>
            </a:extLst>
          </p:cNvPr>
          <p:cNvSpPr/>
          <p:nvPr userDrawn="1"/>
        </p:nvSpPr>
        <p:spPr>
          <a:xfrm>
            <a:off x="7683500" y="3886200"/>
            <a:ext cx="138113" cy="239713"/>
          </a:xfrm>
          <a:custGeom>
            <a:avLst/>
            <a:gdLst>
              <a:gd name="connsiteX0" fmla="*/ 847614 w 1863244"/>
              <a:gd name="connsiteY0" fmla="*/ 0 h 3283136"/>
              <a:gd name="connsiteX1" fmla="*/ 1015630 w 1863244"/>
              <a:gd name="connsiteY1" fmla="*/ 0 h 3283136"/>
              <a:gd name="connsiteX2" fmla="*/ 1057636 w 1863244"/>
              <a:gd name="connsiteY2" fmla="*/ 42006 h 3283136"/>
              <a:gd name="connsiteX3" fmla="*/ 1057636 w 1863244"/>
              <a:gd name="connsiteY3" fmla="*/ 252932 h 3283136"/>
              <a:gd name="connsiteX4" fmla="*/ 1063772 w 1863244"/>
              <a:gd name="connsiteY4" fmla="*/ 253135 h 3283136"/>
              <a:gd name="connsiteX5" fmla="*/ 1205983 w 1863244"/>
              <a:gd name="connsiteY5" fmla="*/ 272286 h 3283136"/>
              <a:gd name="connsiteX6" fmla="*/ 1740914 w 1863244"/>
              <a:gd name="connsiteY6" fmla="*/ 549764 h 3283136"/>
              <a:gd name="connsiteX7" fmla="*/ 1561757 w 1863244"/>
              <a:gd name="connsiteY7" fmla="*/ 732679 h 3283136"/>
              <a:gd name="connsiteX8" fmla="*/ 1213576 w 1863244"/>
              <a:gd name="connsiteY8" fmla="*/ 535545 h 3283136"/>
              <a:gd name="connsiteX9" fmla="*/ 745167 w 1863244"/>
              <a:gd name="connsiteY9" fmla="*/ 523372 h 3283136"/>
              <a:gd name="connsiteX10" fmla="*/ 365472 w 1863244"/>
              <a:gd name="connsiteY10" fmla="*/ 887403 h 3283136"/>
              <a:gd name="connsiteX11" fmla="*/ 456028 w 1863244"/>
              <a:gd name="connsiteY11" fmla="*/ 1301852 h 3283136"/>
              <a:gd name="connsiteX12" fmla="*/ 779002 w 1863244"/>
              <a:gd name="connsiteY12" fmla="*/ 1452864 h 3283136"/>
              <a:gd name="connsiteX13" fmla="*/ 1258540 w 1863244"/>
              <a:gd name="connsiteY13" fmla="*/ 1530887 h 3283136"/>
              <a:gd name="connsiteX14" fmla="*/ 1859467 w 1863244"/>
              <a:gd name="connsiteY14" fmla="*/ 2148308 h 3283136"/>
              <a:gd name="connsiteX15" fmla="*/ 1717878 w 1863244"/>
              <a:gd name="connsiteY15" fmla="*/ 2690439 h 3283136"/>
              <a:gd name="connsiteX16" fmla="*/ 1232975 w 1863244"/>
              <a:gd name="connsiteY16" fmla="*/ 2975398 h 3283136"/>
              <a:gd name="connsiteX17" fmla="*/ 1069542 w 1863244"/>
              <a:gd name="connsiteY17" fmla="*/ 3002189 h 3283136"/>
              <a:gd name="connsiteX18" fmla="*/ 1057636 w 1863244"/>
              <a:gd name="connsiteY18" fmla="*/ 3002825 h 3283136"/>
              <a:gd name="connsiteX19" fmla="*/ 1057636 w 1863244"/>
              <a:gd name="connsiteY19" fmla="*/ 3241130 h 3283136"/>
              <a:gd name="connsiteX20" fmla="*/ 1015630 w 1863244"/>
              <a:gd name="connsiteY20" fmla="*/ 3283136 h 3283136"/>
              <a:gd name="connsiteX21" fmla="*/ 847614 w 1863244"/>
              <a:gd name="connsiteY21" fmla="*/ 3283136 h 3283136"/>
              <a:gd name="connsiteX22" fmla="*/ 805608 w 1863244"/>
              <a:gd name="connsiteY22" fmla="*/ 3241130 h 3283136"/>
              <a:gd name="connsiteX23" fmla="*/ 805608 w 1863244"/>
              <a:gd name="connsiteY23" fmla="*/ 3006463 h 3283136"/>
              <a:gd name="connsiteX24" fmla="*/ 697653 w 1863244"/>
              <a:gd name="connsiteY24" fmla="*/ 2999359 h 3283136"/>
              <a:gd name="connsiteX25" fmla="*/ 507949 w 1863244"/>
              <a:gd name="connsiteY25" fmla="*/ 2959490 h 3283136"/>
              <a:gd name="connsiteX26" fmla="*/ 0 w 1863244"/>
              <a:gd name="connsiteY26" fmla="*/ 2647711 h 3283136"/>
              <a:gd name="connsiteX27" fmla="*/ 191345 w 1863244"/>
              <a:gd name="connsiteY27" fmla="*/ 2455583 h 3283136"/>
              <a:gd name="connsiteX28" fmla="*/ 559076 w 1863244"/>
              <a:gd name="connsiteY28" fmla="*/ 2693028 h 3283136"/>
              <a:gd name="connsiteX29" fmla="*/ 1190969 w 1863244"/>
              <a:gd name="connsiteY29" fmla="*/ 2721906 h 3283136"/>
              <a:gd name="connsiteX30" fmla="*/ 1573031 w 1863244"/>
              <a:gd name="connsiteY30" fmla="*/ 2237533 h 3283136"/>
              <a:gd name="connsiteX31" fmla="*/ 694101 w 1863244"/>
              <a:gd name="connsiteY31" fmla="*/ 1716396 h 3283136"/>
              <a:gd name="connsiteX32" fmla="*/ 236400 w 1863244"/>
              <a:gd name="connsiteY32" fmla="*/ 1490718 h 3283136"/>
              <a:gd name="connsiteX33" fmla="*/ 79225 w 1863244"/>
              <a:gd name="connsiteY33" fmla="*/ 882173 h 3283136"/>
              <a:gd name="connsiteX34" fmla="*/ 372715 w 1863244"/>
              <a:gd name="connsiteY34" fmla="*/ 409661 h 3283136"/>
              <a:gd name="connsiteX35" fmla="*/ 673540 w 1863244"/>
              <a:gd name="connsiteY35" fmla="*/ 276452 h 3283136"/>
              <a:gd name="connsiteX36" fmla="*/ 795890 w 1863244"/>
              <a:gd name="connsiteY36" fmla="*/ 256926 h 3283136"/>
              <a:gd name="connsiteX37" fmla="*/ 805608 w 1863244"/>
              <a:gd name="connsiteY37" fmla="*/ 256306 h 3283136"/>
              <a:gd name="connsiteX38" fmla="*/ 805608 w 1863244"/>
              <a:gd name="connsiteY38" fmla="*/ 42006 h 3283136"/>
              <a:gd name="connsiteX39" fmla="*/ 847614 w 1863244"/>
              <a:gd name="connsiteY39" fmla="*/ 0 h 328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63244" h="3283136">
                <a:moveTo>
                  <a:pt x="847614" y="0"/>
                </a:moveTo>
                <a:lnTo>
                  <a:pt x="1015630" y="0"/>
                </a:lnTo>
                <a:cubicBezTo>
                  <a:pt x="1038829" y="0"/>
                  <a:pt x="1057636" y="18807"/>
                  <a:pt x="1057636" y="42006"/>
                </a:cubicBezTo>
                <a:lnTo>
                  <a:pt x="1057636" y="252932"/>
                </a:lnTo>
                <a:lnTo>
                  <a:pt x="1063772" y="253135"/>
                </a:lnTo>
                <a:cubicBezTo>
                  <a:pt x="1110441" y="256991"/>
                  <a:pt x="1157937" y="263279"/>
                  <a:pt x="1205983" y="272286"/>
                </a:cubicBezTo>
                <a:cubicBezTo>
                  <a:pt x="1398167" y="308313"/>
                  <a:pt x="1600656" y="412309"/>
                  <a:pt x="1740914" y="549764"/>
                </a:cubicBezTo>
                <a:lnTo>
                  <a:pt x="1561757" y="732679"/>
                </a:lnTo>
                <a:cubicBezTo>
                  <a:pt x="1509585" y="692209"/>
                  <a:pt x="1349674" y="570429"/>
                  <a:pt x="1213576" y="535545"/>
                </a:cubicBezTo>
                <a:cubicBezTo>
                  <a:pt x="1077478" y="500661"/>
                  <a:pt x="892116" y="489614"/>
                  <a:pt x="745167" y="523372"/>
                </a:cubicBezTo>
                <a:cubicBezTo>
                  <a:pt x="456374" y="589715"/>
                  <a:pt x="394612" y="769562"/>
                  <a:pt x="365472" y="887403"/>
                </a:cubicBezTo>
                <a:cubicBezTo>
                  <a:pt x="336332" y="1005244"/>
                  <a:pt x="346741" y="1174467"/>
                  <a:pt x="456028" y="1301852"/>
                </a:cubicBezTo>
                <a:cubicBezTo>
                  <a:pt x="508281" y="1362758"/>
                  <a:pt x="645250" y="1414692"/>
                  <a:pt x="779002" y="1452864"/>
                </a:cubicBezTo>
                <a:cubicBezTo>
                  <a:pt x="912754" y="1491036"/>
                  <a:pt x="1117296" y="1501669"/>
                  <a:pt x="1258540" y="1530887"/>
                </a:cubicBezTo>
                <a:cubicBezTo>
                  <a:pt x="1726748" y="1627743"/>
                  <a:pt x="1840061" y="1945524"/>
                  <a:pt x="1859467" y="2148308"/>
                </a:cubicBezTo>
                <a:cubicBezTo>
                  <a:pt x="1878873" y="2351092"/>
                  <a:pt x="1822293" y="2552591"/>
                  <a:pt x="1717878" y="2690439"/>
                </a:cubicBezTo>
                <a:cubicBezTo>
                  <a:pt x="1613463" y="2828287"/>
                  <a:pt x="1434630" y="2930556"/>
                  <a:pt x="1232975" y="2975398"/>
                </a:cubicBezTo>
                <a:cubicBezTo>
                  <a:pt x="1182561" y="2986609"/>
                  <a:pt x="1127563" y="2995824"/>
                  <a:pt x="1069542" y="3002189"/>
                </a:cubicBezTo>
                <a:lnTo>
                  <a:pt x="1057636" y="3002825"/>
                </a:lnTo>
                <a:lnTo>
                  <a:pt x="1057636" y="3241130"/>
                </a:lnTo>
                <a:cubicBezTo>
                  <a:pt x="1057636" y="3264329"/>
                  <a:pt x="1038829" y="3283136"/>
                  <a:pt x="1015630" y="3283136"/>
                </a:cubicBezTo>
                <a:lnTo>
                  <a:pt x="847614" y="3283136"/>
                </a:lnTo>
                <a:cubicBezTo>
                  <a:pt x="824415" y="3283136"/>
                  <a:pt x="805608" y="3264329"/>
                  <a:pt x="805608" y="3241130"/>
                </a:cubicBezTo>
                <a:lnTo>
                  <a:pt x="805608" y="3006463"/>
                </a:lnTo>
                <a:lnTo>
                  <a:pt x="697653" y="2999359"/>
                </a:lnTo>
                <a:cubicBezTo>
                  <a:pt x="633794" y="2990911"/>
                  <a:pt x="570039" y="2977906"/>
                  <a:pt x="507949" y="2959490"/>
                </a:cubicBezTo>
                <a:cubicBezTo>
                  <a:pt x="259590" y="2885826"/>
                  <a:pt x="51577" y="2728917"/>
                  <a:pt x="0" y="2647711"/>
                </a:cubicBezTo>
                <a:lnTo>
                  <a:pt x="191345" y="2455583"/>
                </a:lnTo>
                <a:cubicBezTo>
                  <a:pt x="289316" y="2550606"/>
                  <a:pt x="397659" y="2632433"/>
                  <a:pt x="559076" y="2693028"/>
                </a:cubicBezTo>
                <a:cubicBezTo>
                  <a:pt x="728062" y="2756465"/>
                  <a:pt x="1060077" y="2764484"/>
                  <a:pt x="1190969" y="2721906"/>
                </a:cubicBezTo>
                <a:cubicBezTo>
                  <a:pt x="1321861" y="2679328"/>
                  <a:pt x="1584358" y="2576383"/>
                  <a:pt x="1573031" y="2237533"/>
                </a:cubicBezTo>
                <a:cubicBezTo>
                  <a:pt x="1555728" y="1719897"/>
                  <a:pt x="1077483" y="1804145"/>
                  <a:pt x="694101" y="1716396"/>
                </a:cubicBezTo>
                <a:cubicBezTo>
                  <a:pt x="499039" y="1671750"/>
                  <a:pt x="357230" y="1614141"/>
                  <a:pt x="236400" y="1490718"/>
                </a:cubicBezTo>
                <a:cubicBezTo>
                  <a:pt x="86297" y="1337394"/>
                  <a:pt x="50119" y="1066228"/>
                  <a:pt x="79225" y="882173"/>
                </a:cubicBezTo>
                <a:cubicBezTo>
                  <a:pt x="108114" y="699489"/>
                  <a:pt x="178781" y="533211"/>
                  <a:pt x="372715" y="409661"/>
                </a:cubicBezTo>
                <a:cubicBezTo>
                  <a:pt x="470018" y="345136"/>
                  <a:pt x="531503" y="306087"/>
                  <a:pt x="673540" y="276452"/>
                </a:cubicBezTo>
                <a:cubicBezTo>
                  <a:pt x="712759" y="268269"/>
                  <a:pt x="753634" y="261666"/>
                  <a:pt x="795890" y="256926"/>
                </a:cubicBezTo>
                <a:lnTo>
                  <a:pt x="805608" y="256306"/>
                </a:lnTo>
                <a:lnTo>
                  <a:pt x="805608" y="42006"/>
                </a:lnTo>
                <a:cubicBezTo>
                  <a:pt x="805608" y="18807"/>
                  <a:pt x="824415" y="0"/>
                  <a:pt x="847614" y="0"/>
                </a:cubicBezTo>
                <a:close/>
              </a:path>
            </a:pathLst>
          </a:custGeom>
          <a:solidFill>
            <a:srgbClr val="FFFFFF"/>
          </a:solidFill>
          <a:ln w="9525" cap="flat" cmpd="sng" algn="ctr">
            <a:noFill/>
            <a:prstDash val="solid"/>
          </a:ln>
          <a:effectLst/>
        </p:spPr>
        <p:txBody>
          <a:bodyPr lIns="154573" tIns="152139" rIns="154573" bIns="152139"/>
          <a:lstStyle/>
          <a:p>
            <a:pPr algn="ctr" defTabSz="1226759" eaLnBrk="1" fontAlgn="auto" hangingPunct="1">
              <a:spcBef>
                <a:spcPts val="0"/>
              </a:spcBef>
              <a:spcAft>
                <a:spcPts val="0"/>
              </a:spcAft>
              <a:defRPr/>
            </a:pPr>
            <a:endParaRPr lang="en-GB" sz="2415" kern="0" dirty="0">
              <a:solidFill>
                <a:srgbClr val="001135"/>
              </a:solidFill>
              <a:latin typeface="Nokia Pure Text Light"/>
            </a:endParaRPr>
          </a:p>
        </p:txBody>
      </p:sp>
      <p:sp>
        <p:nvSpPr>
          <p:cNvPr id="21" name="Rechteck 11">
            <a:extLst>
              <a:ext uri="{FF2B5EF4-FFF2-40B4-BE49-F238E27FC236}">
                <a16:creationId xmlns:a16="http://schemas.microsoft.com/office/drawing/2014/main" id="{2E872FC5-76BE-4453-9ED2-CF9347791AD7}"/>
              </a:ext>
            </a:extLst>
          </p:cNvPr>
          <p:cNvSpPr/>
          <p:nvPr userDrawn="1"/>
        </p:nvSpPr>
        <p:spPr>
          <a:xfrm>
            <a:off x="11349038" y="1544638"/>
            <a:ext cx="325437" cy="219075"/>
          </a:xfrm>
          <a:custGeom>
            <a:avLst/>
            <a:gdLst/>
            <a:ahLst/>
            <a:cxnLst/>
            <a:rect l="l" t="t" r="r" b="b"/>
            <a:pathLst>
              <a:path w="5511499" h="3735039">
                <a:moveTo>
                  <a:pt x="5046958" y="1992306"/>
                </a:moveTo>
                <a:cubicBezTo>
                  <a:pt x="5063328" y="1992150"/>
                  <a:pt x="5081986" y="1995493"/>
                  <a:pt x="5084573" y="1995516"/>
                </a:cubicBezTo>
                <a:lnTo>
                  <a:pt x="5084573" y="2009101"/>
                </a:lnTo>
                <a:cubicBezTo>
                  <a:pt x="5082882" y="2022385"/>
                  <a:pt x="5075871" y="2036049"/>
                  <a:pt x="5059233" y="2041594"/>
                </a:cubicBezTo>
                <a:cubicBezTo>
                  <a:pt x="5038769" y="2048413"/>
                  <a:pt x="5019509" y="2040763"/>
                  <a:pt x="5018316" y="2022724"/>
                </a:cubicBezTo>
                <a:cubicBezTo>
                  <a:pt x="5016857" y="1999315"/>
                  <a:pt x="5030549" y="1993075"/>
                  <a:pt x="5046958" y="1992306"/>
                </a:cubicBezTo>
                <a:close/>
                <a:moveTo>
                  <a:pt x="4922415" y="1939744"/>
                </a:moveTo>
                <a:cubicBezTo>
                  <a:pt x="4942760" y="1939094"/>
                  <a:pt x="4956665" y="1947390"/>
                  <a:pt x="4960150" y="1980223"/>
                </a:cubicBezTo>
                <a:lnTo>
                  <a:pt x="4885001" y="1980418"/>
                </a:lnTo>
                <a:cubicBezTo>
                  <a:pt x="4890473" y="1949458"/>
                  <a:pt x="4902070" y="1940394"/>
                  <a:pt x="4922415" y="1939744"/>
                </a:cubicBezTo>
                <a:close/>
                <a:moveTo>
                  <a:pt x="4669694" y="1939744"/>
                </a:moveTo>
                <a:cubicBezTo>
                  <a:pt x="4690038" y="1939094"/>
                  <a:pt x="4703943" y="1947390"/>
                  <a:pt x="4707428" y="1980223"/>
                </a:cubicBezTo>
                <a:lnTo>
                  <a:pt x="4632279" y="1980418"/>
                </a:lnTo>
                <a:cubicBezTo>
                  <a:pt x="4637751" y="1949458"/>
                  <a:pt x="4649348" y="1940394"/>
                  <a:pt x="4669694" y="1939744"/>
                </a:cubicBezTo>
                <a:close/>
                <a:moveTo>
                  <a:pt x="5196077" y="1922795"/>
                </a:moveTo>
                <a:cubicBezTo>
                  <a:pt x="5190399" y="1923125"/>
                  <a:pt x="5184152" y="1924412"/>
                  <a:pt x="5176546" y="1926956"/>
                </a:cubicBezTo>
                <a:cubicBezTo>
                  <a:pt x="5165225" y="1931388"/>
                  <a:pt x="5158026" y="1939459"/>
                  <a:pt x="5155642" y="1950541"/>
                </a:cubicBezTo>
                <a:lnTo>
                  <a:pt x="5155642" y="1923789"/>
                </a:lnTo>
                <a:lnTo>
                  <a:pt x="5135948" y="1923789"/>
                </a:lnTo>
                <a:lnTo>
                  <a:pt x="5135948" y="2059277"/>
                </a:lnTo>
                <a:lnTo>
                  <a:pt x="5156494" y="2059076"/>
                </a:lnTo>
                <a:lnTo>
                  <a:pt x="5156900" y="1990345"/>
                </a:lnTo>
                <a:cubicBezTo>
                  <a:pt x="5158725" y="1968051"/>
                  <a:pt x="5168237" y="1953971"/>
                  <a:pt x="5175789" y="1949521"/>
                </a:cubicBezTo>
                <a:cubicBezTo>
                  <a:pt x="5181618" y="1944787"/>
                  <a:pt x="5190735" y="1940315"/>
                  <a:pt x="5210685" y="1943132"/>
                </a:cubicBezTo>
                <a:lnTo>
                  <a:pt x="5212195" y="1924373"/>
                </a:lnTo>
                <a:cubicBezTo>
                  <a:pt x="5206864" y="1923090"/>
                  <a:pt x="5201755" y="1922464"/>
                  <a:pt x="5196077" y="1922795"/>
                </a:cubicBezTo>
                <a:close/>
                <a:moveTo>
                  <a:pt x="4791417" y="1920955"/>
                </a:moveTo>
                <a:cubicBezTo>
                  <a:pt x="4774023" y="1921044"/>
                  <a:pt x="4753138" y="1932356"/>
                  <a:pt x="4749371" y="1947720"/>
                </a:cubicBezTo>
                <a:cubicBezTo>
                  <a:pt x="4746565" y="1960167"/>
                  <a:pt x="4741969" y="1985289"/>
                  <a:pt x="4775780" y="1996038"/>
                </a:cubicBezTo>
                <a:cubicBezTo>
                  <a:pt x="4788396" y="2001480"/>
                  <a:pt x="4823614" y="1997609"/>
                  <a:pt x="4826836" y="2019441"/>
                </a:cubicBezTo>
                <a:cubicBezTo>
                  <a:pt x="4828719" y="2035932"/>
                  <a:pt x="4814545" y="2044806"/>
                  <a:pt x="4793969" y="2043532"/>
                </a:cubicBezTo>
                <a:cubicBezTo>
                  <a:pt x="4773393" y="2042258"/>
                  <a:pt x="4767264" y="2038978"/>
                  <a:pt x="4752105" y="2032487"/>
                </a:cubicBezTo>
                <a:lnTo>
                  <a:pt x="4744910" y="2048859"/>
                </a:lnTo>
                <a:cubicBezTo>
                  <a:pt x="4753708" y="2054852"/>
                  <a:pt x="4778223" y="2062778"/>
                  <a:pt x="4793858" y="2062226"/>
                </a:cubicBezTo>
                <a:cubicBezTo>
                  <a:pt x="4809494" y="2061674"/>
                  <a:pt x="4826589" y="2060519"/>
                  <a:pt x="4838724" y="2045545"/>
                </a:cubicBezTo>
                <a:cubicBezTo>
                  <a:pt x="4846171" y="2036354"/>
                  <a:pt x="4846392" y="2030322"/>
                  <a:pt x="4847401" y="2020538"/>
                </a:cubicBezTo>
                <a:cubicBezTo>
                  <a:pt x="4847864" y="1989415"/>
                  <a:pt x="4814194" y="1984063"/>
                  <a:pt x="4809802" y="1982608"/>
                </a:cubicBezTo>
                <a:cubicBezTo>
                  <a:pt x="4799425" y="1979600"/>
                  <a:pt x="4766717" y="1980065"/>
                  <a:pt x="4767475" y="1960237"/>
                </a:cubicBezTo>
                <a:cubicBezTo>
                  <a:pt x="4768133" y="1941623"/>
                  <a:pt x="4786293" y="1940757"/>
                  <a:pt x="4791547" y="1940041"/>
                </a:cubicBezTo>
                <a:cubicBezTo>
                  <a:pt x="4799109" y="1939553"/>
                  <a:pt x="4813564" y="1938119"/>
                  <a:pt x="4834214" y="1947737"/>
                </a:cubicBezTo>
                <a:lnTo>
                  <a:pt x="4840939" y="1931009"/>
                </a:lnTo>
                <a:cubicBezTo>
                  <a:pt x="4834046" y="1925934"/>
                  <a:pt x="4813725" y="1919980"/>
                  <a:pt x="4791417" y="1920955"/>
                </a:cubicBezTo>
                <a:close/>
                <a:moveTo>
                  <a:pt x="5280016" y="1920840"/>
                </a:moveTo>
                <a:cubicBezTo>
                  <a:pt x="5275880" y="1920895"/>
                  <a:pt x="5272532" y="1921228"/>
                  <a:pt x="5270524" y="1921578"/>
                </a:cubicBezTo>
                <a:cubicBezTo>
                  <a:pt x="5226470" y="1930891"/>
                  <a:pt x="5220597" y="1970639"/>
                  <a:pt x="5220695" y="1991876"/>
                </a:cubicBezTo>
                <a:cubicBezTo>
                  <a:pt x="5220793" y="2013112"/>
                  <a:pt x="5226671" y="2060184"/>
                  <a:pt x="5279539" y="2062240"/>
                </a:cubicBezTo>
                <a:cubicBezTo>
                  <a:pt x="5307962" y="2062513"/>
                  <a:pt x="5313666" y="2055414"/>
                  <a:pt x="5323242" y="2050230"/>
                </a:cubicBezTo>
                <a:lnTo>
                  <a:pt x="5315588" y="2034865"/>
                </a:lnTo>
                <a:cubicBezTo>
                  <a:pt x="5302812" y="2041463"/>
                  <a:pt x="5275644" y="2050032"/>
                  <a:pt x="5256022" y="2033640"/>
                </a:cubicBezTo>
                <a:cubicBezTo>
                  <a:pt x="5237923" y="2014981"/>
                  <a:pt x="5237788" y="1972325"/>
                  <a:pt x="5252337" y="1953811"/>
                </a:cubicBezTo>
                <a:cubicBezTo>
                  <a:pt x="5271959" y="1931433"/>
                  <a:pt x="5298368" y="1940306"/>
                  <a:pt x="5314159" y="1949935"/>
                </a:cubicBezTo>
                <a:lnTo>
                  <a:pt x="5323607" y="1934934"/>
                </a:lnTo>
                <a:cubicBezTo>
                  <a:pt x="5311926" y="1923019"/>
                  <a:pt x="5292424" y="1920676"/>
                  <a:pt x="5280016" y="1920840"/>
                </a:cubicBezTo>
                <a:close/>
                <a:moveTo>
                  <a:pt x="5050767" y="1920773"/>
                </a:moveTo>
                <a:cubicBezTo>
                  <a:pt x="5039622" y="1920783"/>
                  <a:pt x="5023774" y="1922929"/>
                  <a:pt x="5005184" y="1933384"/>
                </a:cubicBezTo>
                <a:lnTo>
                  <a:pt x="5012429" y="1948771"/>
                </a:lnTo>
                <a:cubicBezTo>
                  <a:pt x="5029155" y="1941091"/>
                  <a:pt x="5047046" y="1936627"/>
                  <a:pt x="5063490" y="1940944"/>
                </a:cubicBezTo>
                <a:cubicBezTo>
                  <a:pt x="5077421" y="1944601"/>
                  <a:pt x="5084156" y="1950896"/>
                  <a:pt x="5084754" y="1967221"/>
                </a:cubicBezTo>
                <a:lnTo>
                  <a:pt x="5084754" y="1972686"/>
                </a:lnTo>
                <a:lnTo>
                  <a:pt x="5084611" y="1977080"/>
                </a:lnTo>
                <a:cubicBezTo>
                  <a:pt x="5046393" y="1972485"/>
                  <a:pt x="5032541" y="1973683"/>
                  <a:pt x="5018588" y="1980894"/>
                </a:cubicBezTo>
                <a:cubicBezTo>
                  <a:pt x="4998584" y="1993022"/>
                  <a:pt x="4998224" y="2007117"/>
                  <a:pt x="4997465" y="2023122"/>
                </a:cubicBezTo>
                <a:cubicBezTo>
                  <a:pt x="5000103" y="2052205"/>
                  <a:pt x="5020042" y="2059843"/>
                  <a:pt x="5034620" y="2061889"/>
                </a:cubicBezTo>
                <a:cubicBezTo>
                  <a:pt x="5049198" y="2063935"/>
                  <a:pt x="5079270" y="2058109"/>
                  <a:pt x="5085334" y="2042821"/>
                </a:cubicBezTo>
                <a:cubicBezTo>
                  <a:pt x="5085372" y="2048298"/>
                  <a:pt x="5085410" y="2053775"/>
                  <a:pt x="5085448" y="2059252"/>
                </a:cubicBezTo>
                <a:lnTo>
                  <a:pt x="5104687" y="2059370"/>
                </a:lnTo>
                <a:cubicBezTo>
                  <a:pt x="5104676" y="2026902"/>
                  <a:pt x="5104666" y="1994434"/>
                  <a:pt x="5104656" y="1961965"/>
                </a:cubicBezTo>
                <a:cubicBezTo>
                  <a:pt x="5102980" y="1932252"/>
                  <a:pt x="5080809" y="1923853"/>
                  <a:pt x="5065326" y="1921728"/>
                </a:cubicBezTo>
                <a:close/>
                <a:moveTo>
                  <a:pt x="4922206" y="1920378"/>
                </a:moveTo>
                <a:cubicBezTo>
                  <a:pt x="4874042" y="1921548"/>
                  <a:pt x="4863258" y="1968759"/>
                  <a:pt x="4864149" y="1991679"/>
                </a:cubicBezTo>
                <a:cubicBezTo>
                  <a:pt x="4865040" y="2014599"/>
                  <a:pt x="4869602" y="2057764"/>
                  <a:pt x="4920331" y="2061511"/>
                </a:cubicBezTo>
                <a:cubicBezTo>
                  <a:pt x="4953421" y="2062992"/>
                  <a:pt x="4959134" y="2057975"/>
                  <a:pt x="4972436" y="2051365"/>
                </a:cubicBezTo>
                <a:lnTo>
                  <a:pt x="4965950" y="2035453"/>
                </a:lnTo>
                <a:cubicBezTo>
                  <a:pt x="4941953" y="2044842"/>
                  <a:pt x="4922196" y="2044815"/>
                  <a:pt x="4906631" y="2037968"/>
                </a:cubicBezTo>
                <a:cubicBezTo>
                  <a:pt x="4896345" y="2033444"/>
                  <a:pt x="4886731" y="2018850"/>
                  <a:pt x="4884828" y="1998479"/>
                </a:cubicBezTo>
                <a:lnTo>
                  <a:pt x="4980418" y="1998471"/>
                </a:lnTo>
                <a:cubicBezTo>
                  <a:pt x="4980504" y="1996454"/>
                  <a:pt x="4980177" y="1993696"/>
                  <a:pt x="4980263" y="1991679"/>
                </a:cubicBezTo>
                <a:cubicBezTo>
                  <a:pt x="4980055" y="1958188"/>
                  <a:pt x="4970370" y="1919208"/>
                  <a:pt x="4922206" y="1920378"/>
                </a:cubicBezTo>
                <a:close/>
                <a:moveTo>
                  <a:pt x="4669484" y="1920378"/>
                </a:moveTo>
                <a:cubicBezTo>
                  <a:pt x="4621320" y="1921548"/>
                  <a:pt x="4610536" y="1968759"/>
                  <a:pt x="4611427" y="1991679"/>
                </a:cubicBezTo>
                <a:cubicBezTo>
                  <a:pt x="4612318" y="2014599"/>
                  <a:pt x="4616880" y="2057764"/>
                  <a:pt x="4667609" y="2061511"/>
                </a:cubicBezTo>
                <a:cubicBezTo>
                  <a:pt x="4700699" y="2062992"/>
                  <a:pt x="4706412" y="2057975"/>
                  <a:pt x="4719714" y="2051365"/>
                </a:cubicBezTo>
                <a:lnTo>
                  <a:pt x="4713228" y="2035453"/>
                </a:lnTo>
                <a:cubicBezTo>
                  <a:pt x="4689231" y="2044842"/>
                  <a:pt x="4669474" y="2044815"/>
                  <a:pt x="4653909" y="2037968"/>
                </a:cubicBezTo>
                <a:cubicBezTo>
                  <a:pt x="4643624" y="2033444"/>
                  <a:pt x="4634009" y="2018850"/>
                  <a:pt x="4632107" y="1998479"/>
                </a:cubicBezTo>
                <a:lnTo>
                  <a:pt x="4727696" y="1998471"/>
                </a:lnTo>
                <a:cubicBezTo>
                  <a:pt x="4727782" y="1996454"/>
                  <a:pt x="4727456" y="1993696"/>
                  <a:pt x="4727541" y="1991679"/>
                </a:cubicBezTo>
                <a:cubicBezTo>
                  <a:pt x="4727333" y="1958188"/>
                  <a:pt x="4717648" y="1919208"/>
                  <a:pt x="4669484" y="1920378"/>
                </a:cubicBezTo>
                <a:close/>
                <a:moveTo>
                  <a:pt x="4495701" y="1889169"/>
                </a:moveTo>
                <a:lnTo>
                  <a:pt x="4531116" y="1889512"/>
                </a:lnTo>
                <a:cubicBezTo>
                  <a:pt x="4545990" y="1890422"/>
                  <a:pt x="4564289" y="1898410"/>
                  <a:pt x="4564401" y="1926202"/>
                </a:cubicBezTo>
                <a:cubicBezTo>
                  <a:pt x="4564514" y="1953995"/>
                  <a:pt x="4545758" y="1962033"/>
                  <a:pt x="4533510" y="1963395"/>
                </a:cubicBezTo>
                <a:cubicBezTo>
                  <a:pt x="4519871" y="1964363"/>
                  <a:pt x="4509224" y="1963637"/>
                  <a:pt x="4495701" y="1963714"/>
                </a:cubicBezTo>
                <a:cubicBezTo>
                  <a:pt x="4495796" y="1938579"/>
                  <a:pt x="4495605" y="1914304"/>
                  <a:pt x="4495701" y="1889169"/>
                </a:cubicBezTo>
                <a:close/>
                <a:moveTo>
                  <a:pt x="4474293" y="1869588"/>
                </a:moveTo>
                <a:lnTo>
                  <a:pt x="4474293" y="2059209"/>
                </a:lnTo>
                <a:lnTo>
                  <a:pt x="4495413" y="2059209"/>
                </a:lnTo>
                <a:cubicBezTo>
                  <a:pt x="4495483" y="2033006"/>
                  <a:pt x="4495266" y="2009956"/>
                  <a:pt x="4495335" y="1983753"/>
                </a:cubicBezTo>
                <a:lnTo>
                  <a:pt x="4528755" y="1983958"/>
                </a:lnTo>
                <a:lnTo>
                  <a:pt x="4573435" y="2058768"/>
                </a:lnTo>
                <a:lnTo>
                  <a:pt x="4597221" y="2058921"/>
                </a:lnTo>
                <a:lnTo>
                  <a:pt x="4550742" y="1979565"/>
                </a:lnTo>
                <a:cubicBezTo>
                  <a:pt x="4580691" y="1967526"/>
                  <a:pt x="4588181" y="1938946"/>
                  <a:pt x="4586296" y="1923053"/>
                </a:cubicBezTo>
                <a:cubicBezTo>
                  <a:pt x="4586079" y="1911850"/>
                  <a:pt x="4581520" y="1874797"/>
                  <a:pt x="4534846" y="1869588"/>
                </a:cubicBezTo>
                <a:close/>
                <a:moveTo>
                  <a:pt x="5342257" y="1857242"/>
                </a:moveTo>
                <a:lnTo>
                  <a:pt x="5342257" y="2059550"/>
                </a:lnTo>
                <a:lnTo>
                  <a:pt x="5362492" y="2059550"/>
                </a:lnTo>
                <a:lnTo>
                  <a:pt x="5362801" y="1983563"/>
                </a:lnTo>
                <a:cubicBezTo>
                  <a:pt x="5370997" y="1943483"/>
                  <a:pt x="5391992" y="1940231"/>
                  <a:pt x="5401793" y="1940072"/>
                </a:cubicBezTo>
                <a:cubicBezTo>
                  <a:pt x="5413605" y="1939880"/>
                  <a:pt x="5430666" y="1942494"/>
                  <a:pt x="5432716" y="1969645"/>
                </a:cubicBezTo>
                <a:lnTo>
                  <a:pt x="5432721" y="2059858"/>
                </a:lnTo>
                <a:lnTo>
                  <a:pt x="5453607" y="2059550"/>
                </a:lnTo>
                <a:lnTo>
                  <a:pt x="5453607" y="1964427"/>
                </a:lnTo>
                <a:cubicBezTo>
                  <a:pt x="5452922" y="1961314"/>
                  <a:pt x="5451303" y="1919978"/>
                  <a:pt x="5404657" y="1920993"/>
                </a:cubicBezTo>
                <a:cubicBezTo>
                  <a:pt x="5385504" y="1921054"/>
                  <a:pt x="5365217" y="1928342"/>
                  <a:pt x="5362768" y="1946271"/>
                </a:cubicBezTo>
                <a:cubicBezTo>
                  <a:pt x="5362779" y="1916595"/>
                  <a:pt x="5362790" y="1886919"/>
                  <a:pt x="5362801" y="1857242"/>
                </a:cubicBezTo>
                <a:close/>
                <a:moveTo>
                  <a:pt x="2113219" y="84637"/>
                </a:moveTo>
                <a:lnTo>
                  <a:pt x="2113231" y="490585"/>
                </a:lnTo>
                <a:lnTo>
                  <a:pt x="730957" y="488027"/>
                </a:lnTo>
                <a:lnTo>
                  <a:pt x="613635" y="1520153"/>
                </a:lnTo>
                <a:cubicBezTo>
                  <a:pt x="781242" y="1431601"/>
                  <a:pt x="1320931" y="1352480"/>
                  <a:pt x="1660402" y="1511200"/>
                </a:cubicBezTo>
                <a:cubicBezTo>
                  <a:pt x="1952042" y="1647557"/>
                  <a:pt x="2259019" y="1904736"/>
                  <a:pt x="2238986" y="2563913"/>
                </a:cubicBezTo>
                <a:cubicBezTo>
                  <a:pt x="2224420" y="2953806"/>
                  <a:pt x="2037017" y="3429013"/>
                  <a:pt x="1473031" y="3634308"/>
                </a:cubicBezTo>
                <a:cubicBezTo>
                  <a:pt x="868878" y="3818842"/>
                  <a:pt x="317162" y="3680064"/>
                  <a:pt x="0" y="3595697"/>
                </a:cubicBezTo>
                <a:lnTo>
                  <a:pt x="101251" y="3231619"/>
                </a:lnTo>
                <a:cubicBezTo>
                  <a:pt x="461955" y="3305077"/>
                  <a:pt x="1127483" y="3447694"/>
                  <a:pt x="1549535" y="3094098"/>
                </a:cubicBezTo>
                <a:cubicBezTo>
                  <a:pt x="1799797" y="2884428"/>
                  <a:pt x="1903557" y="2210310"/>
                  <a:pt x="1502181" y="1911828"/>
                </a:cubicBezTo>
                <a:cubicBezTo>
                  <a:pt x="1329285" y="1800565"/>
                  <a:pt x="919687" y="1679101"/>
                  <a:pt x="454918" y="1953692"/>
                </a:cubicBezTo>
                <a:lnTo>
                  <a:pt x="197999" y="1767778"/>
                </a:lnTo>
                <a:cubicBezTo>
                  <a:pt x="259029" y="1288846"/>
                  <a:pt x="342918" y="566076"/>
                  <a:pt x="403948" y="87143"/>
                </a:cubicBezTo>
                <a:close/>
                <a:moveTo>
                  <a:pt x="4221356" y="381"/>
                </a:moveTo>
                <a:cubicBezTo>
                  <a:pt x="4747668" y="-8407"/>
                  <a:pt x="5112266" y="135401"/>
                  <a:pt x="5444866" y="386041"/>
                </a:cubicBezTo>
                <a:lnTo>
                  <a:pt x="5208715" y="718996"/>
                </a:lnTo>
                <a:cubicBezTo>
                  <a:pt x="4865461" y="514074"/>
                  <a:pt x="4338109" y="289162"/>
                  <a:pt x="3804436" y="544677"/>
                </a:cubicBezTo>
                <a:cubicBezTo>
                  <a:pt x="3438000" y="720121"/>
                  <a:pt x="3163890" y="1218313"/>
                  <a:pt x="3203606" y="1994218"/>
                </a:cubicBezTo>
                <a:cubicBezTo>
                  <a:pt x="3201846" y="2588584"/>
                  <a:pt x="3448878" y="2962668"/>
                  <a:pt x="3719906" y="3157590"/>
                </a:cubicBezTo>
                <a:cubicBezTo>
                  <a:pt x="4027874" y="3361140"/>
                  <a:pt x="4680909" y="3336439"/>
                  <a:pt x="5051417" y="3215516"/>
                </a:cubicBezTo>
                <a:lnTo>
                  <a:pt x="5051417" y="2165353"/>
                </a:lnTo>
                <a:lnTo>
                  <a:pt x="4408762" y="2165353"/>
                </a:lnTo>
                <a:lnTo>
                  <a:pt x="4408762" y="1749374"/>
                </a:lnTo>
                <a:lnTo>
                  <a:pt x="5511499" y="1749374"/>
                </a:lnTo>
                <a:lnTo>
                  <a:pt x="5511499" y="3517289"/>
                </a:lnTo>
                <a:cubicBezTo>
                  <a:pt x="5345092" y="3600734"/>
                  <a:pt x="4631639" y="3823852"/>
                  <a:pt x="3891906" y="3696759"/>
                </a:cubicBezTo>
                <a:cubicBezTo>
                  <a:pt x="3406924" y="3602786"/>
                  <a:pt x="2652332" y="3169357"/>
                  <a:pt x="2701718" y="1761291"/>
                </a:cubicBezTo>
                <a:cubicBezTo>
                  <a:pt x="2742317" y="743360"/>
                  <a:pt x="3227650" y="44349"/>
                  <a:pt x="4221356" y="381"/>
                </a:cubicBezTo>
                <a:close/>
              </a:path>
            </a:pathLst>
          </a:custGeom>
          <a:solidFill>
            <a:srgbClr val="FFFFFF"/>
          </a:solidFill>
          <a:ln w="9525" cap="flat" cmpd="sng" algn="ctr">
            <a:noFill/>
            <a:prstDash val="solid"/>
          </a:ln>
          <a:effectLst/>
        </p:spPr>
        <p:txBody>
          <a:bodyPr lIns="154573" tIns="152139" rIns="154573" bIns="152139"/>
          <a:lstStyle/>
          <a:p>
            <a:pPr algn="ctr" defTabSz="1226759" eaLnBrk="1" fontAlgn="auto" hangingPunct="1">
              <a:spcBef>
                <a:spcPts val="0"/>
              </a:spcBef>
              <a:spcAft>
                <a:spcPts val="0"/>
              </a:spcAft>
              <a:defRPr/>
            </a:pPr>
            <a:endParaRPr lang="en-US" sz="2415" kern="0" dirty="0">
              <a:solidFill>
                <a:srgbClr val="A9BCC6"/>
              </a:solidFill>
              <a:latin typeface="Nokia Pure Text Light"/>
            </a:endParaRPr>
          </a:p>
        </p:txBody>
      </p:sp>
      <p:sp>
        <p:nvSpPr>
          <p:cNvPr id="5" name="Title 1"/>
          <p:cNvSpPr>
            <a:spLocks noGrp="1"/>
          </p:cNvSpPr>
          <p:nvPr>
            <p:ph type="title"/>
          </p:nvPr>
        </p:nvSpPr>
        <p:spPr>
          <a:xfrm>
            <a:off x="556800" y="372332"/>
            <a:ext cx="11078400" cy="412800"/>
          </a:xfrm>
        </p:spPr>
        <p:txBody>
          <a:bodyPr/>
          <a:lstStyle>
            <a:lvl1pPr>
              <a:defRPr sz="2667" b="0">
                <a:solidFill>
                  <a:schemeClr val="tx1"/>
                </a:solidFill>
                <a:latin typeface="+mj-lt"/>
              </a:defRPr>
            </a:lvl1pPr>
          </a:lstStyle>
          <a:p>
            <a:r>
              <a:rPr lang="en-US"/>
              <a:t>Click to edit Master title style</a:t>
            </a:r>
            <a:endParaRPr lang="en-US" dirty="0"/>
          </a:p>
        </p:txBody>
      </p:sp>
      <p:sp>
        <p:nvSpPr>
          <p:cNvPr id="3" name="Text Placeholder 2"/>
          <p:cNvSpPr>
            <a:spLocks noGrp="1"/>
          </p:cNvSpPr>
          <p:nvPr>
            <p:ph type="body" sz="quarter" idx="10"/>
          </p:nvPr>
        </p:nvSpPr>
        <p:spPr>
          <a:xfrm>
            <a:off x="556683" y="787201"/>
            <a:ext cx="11078400" cy="412800"/>
          </a:xfrm>
          <a:prstGeom prst="rect">
            <a:avLst/>
          </a:prstGeom>
        </p:spPr>
        <p:txBody>
          <a:bodyPr lIns="0" tIns="0" rIns="0" bIns="0"/>
          <a:lstStyle>
            <a:lvl1pPr marL="0" marR="0" indent="0" algn="l" defTabSz="609576" rtl="0" eaLnBrk="1" fontAlgn="base" latinLnBrk="0" hangingPunct="1">
              <a:lnSpc>
                <a:spcPct val="100000"/>
              </a:lnSpc>
              <a:spcBef>
                <a:spcPct val="0"/>
              </a:spcBef>
              <a:spcAft>
                <a:spcPts val="0"/>
              </a:spcAft>
              <a:buClrTx/>
              <a:buSzTx/>
              <a:buFont typeface="Arial" charset="0"/>
              <a:buNone/>
              <a:tabLst/>
              <a:defRPr sz="2667">
                <a:solidFill>
                  <a:schemeClr val="bg2"/>
                </a:solidFill>
                <a:latin typeface="+mj-lt"/>
              </a:defRPr>
            </a:lvl1pPr>
          </a:lstStyle>
          <a:p>
            <a:pPr lvl="0"/>
            <a:r>
              <a:rPr lang="en-US"/>
              <a:t>Edit Master text styles</a:t>
            </a:r>
          </a:p>
        </p:txBody>
      </p:sp>
      <p:sp>
        <p:nvSpPr>
          <p:cNvPr id="22" name="Footer Placeholder 27">
            <a:extLst>
              <a:ext uri="{FF2B5EF4-FFF2-40B4-BE49-F238E27FC236}">
                <a16:creationId xmlns:a16="http://schemas.microsoft.com/office/drawing/2014/main" id="{E8D18018-4BC3-4FD1-A23C-2001541540D8}"/>
              </a:ext>
            </a:extLst>
          </p:cNvPr>
          <p:cNvSpPr>
            <a:spLocks noGrp="1"/>
          </p:cNvSpPr>
          <p:nvPr>
            <p:ph type="ftr" sz="quarter" idx="11"/>
          </p:nvPr>
        </p:nvSpPr>
        <p:spPr>
          <a:xfrm>
            <a:off x="3590925" y="6423025"/>
            <a:ext cx="3441700" cy="161925"/>
          </a:xfrm>
        </p:spPr>
        <p:txBody>
          <a:bodyPr/>
          <a:lstStyle>
            <a:lvl1pPr algn="l">
              <a:defRPr sz="1067" dirty="0">
                <a:solidFill>
                  <a:schemeClr val="tx2"/>
                </a:solidFill>
                <a:latin typeface="+mn-lt"/>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285220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10" name="SmartArt Placeholder 2"/>
          <p:cNvSpPr>
            <a:spLocks noGrp="1"/>
          </p:cNvSpPr>
          <p:nvPr>
            <p:ph type="dgm" sz="quarter" idx="14"/>
          </p:nvPr>
        </p:nvSpPr>
        <p:spPr>
          <a:xfrm>
            <a:off x="556800" y="1435200"/>
            <a:ext cx="11078400" cy="4752000"/>
          </a:xfrm>
          <a:prstGeom prst="rect">
            <a:avLst/>
          </a:prstGeom>
        </p:spPr>
        <p:txBody>
          <a:bodyPr/>
          <a:lstStyle>
            <a:lvl1pPr marL="0" indent="0">
              <a:buNone/>
              <a:defRPr sz="1333">
                <a:solidFill>
                  <a:schemeClr val="tx2"/>
                </a:solidFill>
              </a:defRPr>
            </a:lvl1pPr>
          </a:lstStyle>
          <a:p>
            <a:pPr lvl="0"/>
            <a:r>
              <a:rPr lang="en-US" noProof="0"/>
              <a:t>Click icon to add SmartArt graphic</a:t>
            </a:r>
          </a:p>
        </p:txBody>
      </p:sp>
      <p:sp>
        <p:nvSpPr>
          <p:cNvPr id="5" name="Footer Placeholder 27">
            <a:extLst>
              <a:ext uri="{FF2B5EF4-FFF2-40B4-BE49-F238E27FC236}">
                <a16:creationId xmlns:a16="http://schemas.microsoft.com/office/drawing/2014/main" id="{29CA1098-6411-4AA2-970C-74702F9389D0}"/>
              </a:ext>
            </a:extLst>
          </p:cNvPr>
          <p:cNvSpPr>
            <a:spLocks noGrp="1"/>
          </p:cNvSpPr>
          <p:nvPr>
            <p:ph type="ftr" sz="quarter" idx="15"/>
          </p:nvPr>
        </p:nvSpPr>
        <p:spPr/>
        <p:txBody>
          <a:bodyPr/>
          <a:lstStyle>
            <a:lvl1pPr>
              <a:defRPr/>
            </a:lvl1pPr>
          </a:lstStyle>
          <a:p>
            <a:pPr>
              <a:defRPr/>
            </a:pPr>
            <a:endParaRPr lang="en-US"/>
          </a:p>
        </p:txBody>
      </p:sp>
    </p:spTree>
    <p:extLst>
      <p:ext uri="{BB962C8B-B14F-4D97-AF65-F5344CB8AC3E}">
        <p14:creationId xmlns:p14="http://schemas.microsoft.com/office/powerpoint/2010/main" val="7977339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7_Nokia White 0">
    <p:spTree>
      <p:nvGrpSpPr>
        <p:cNvPr id="1" name=""/>
        <p:cNvGrpSpPr/>
        <p:nvPr/>
      </p:nvGrpSpPr>
      <p:grpSpPr>
        <a:xfrm>
          <a:off x="0" y="0"/>
          <a:ext cx="0" cy="0"/>
          <a:chOff x="0" y="0"/>
          <a:chExt cx="0" cy="0"/>
        </a:xfrm>
      </p:grpSpPr>
      <p:sp>
        <p:nvSpPr>
          <p:cNvPr id="4" name="Rechteck 38">
            <a:extLst>
              <a:ext uri="{FF2B5EF4-FFF2-40B4-BE49-F238E27FC236}">
                <a16:creationId xmlns:a16="http://schemas.microsoft.com/office/drawing/2014/main" id="{0CC2A9C6-2DE5-4EEB-8472-78FE6B420004}"/>
              </a:ext>
            </a:extLst>
          </p:cNvPr>
          <p:cNvSpPr/>
          <p:nvPr userDrawn="1"/>
        </p:nvSpPr>
        <p:spPr>
          <a:xfrm>
            <a:off x="8115300" y="3789363"/>
            <a:ext cx="3622675" cy="2173287"/>
          </a:xfrm>
          <a:prstGeom prst="rect">
            <a:avLst/>
          </a:prstGeom>
          <a:solidFill>
            <a:srgbClr val="001135"/>
          </a:solidFill>
          <a:ln w="9525" cap="flat" cmpd="sng" algn="ctr">
            <a:noFill/>
            <a:prstDash val="solid"/>
          </a:ln>
          <a:effectLst/>
        </p:spPr>
        <p:txBody>
          <a:bodyPr vert="vert" lIns="96596" tIns="531280"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Benefits</a:t>
            </a:r>
          </a:p>
        </p:txBody>
      </p:sp>
      <p:sp>
        <p:nvSpPr>
          <p:cNvPr id="6" name="Rechteck 39">
            <a:extLst>
              <a:ext uri="{FF2B5EF4-FFF2-40B4-BE49-F238E27FC236}">
                <a16:creationId xmlns:a16="http://schemas.microsoft.com/office/drawing/2014/main" id="{CB4F28E9-305D-4C5A-A770-092D6CE15097}"/>
              </a:ext>
            </a:extLst>
          </p:cNvPr>
          <p:cNvSpPr/>
          <p:nvPr userDrawn="1"/>
        </p:nvSpPr>
        <p:spPr>
          <a:xfrm>
            <a:off x="579438" y="3789363"/>
            <a:ext cx="3622675" cy="2173287"/>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7" name="Rechteck 40">
            <a:extLst>
              <a:ext uri="{FF2B5EF4-FFF2-40B4-BE49-F238E27FC236}">
                <a16:creationId xmlns:a16="http://schemas.microsoft.com/office/drawing/2014/main" id="{D6532A94-9D2A-46B3-91B4-F91458713CF8}"/>
              </a:ext>
            </a:extLst>
          </p:cNvPr>
          <p:cNvSpPr/>
          <p:nvPr userDrawn="1"/>
        </p:nvSpPr>
        <p:spPr>
          <a:xfrm>
            <a:off x="579438" y="1470025"/>
            <a:ext cx="3622675" cy="2319338"/>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8" name="Gruppieren 41">
            <a:extLst>
              <a:ext uri="{FF2B5EF4-FFF2-40B4-BE49-F238E27FC236}">
                <a16:creationId xmlns:a16="http://schemas.microsoft.com/office/drawing/2014/main" id="{361AA1AD-8AD3-4D66-8020-B052A9C43C99}"/>
              </a:ext>
            </a:extLst>
          </p:cNvPr>
          <p:cNvGrpSpPr>
            <a:grpSpLocks/>
          </p:cNvGrpSpPr>
          <p:nvPr userDrawn="1"/>
        </p:nvGrpSpPr>
        <p:grpSpPr bwMode="auto">
          <a:xfrm>
            <a:off x="11303000" y="3789363"/>
            <a:ext cx="434975" cy="433387"/>
            <a:chOff x="8424464" y="2797315"/>
            <a:chExt cx="324000" cy="324000"/>
          </a:xfrm>
        </p:grpSpPr>
        <p:sp>
          <p:nvSpPr>
            <p:cNvPr id="9" name="Rechteck 42">
              <a:extLst>
                <a:ext uri="{FF2B5EF4-FFF2-40B4-BE49-F238E27FC236}">
                  <a16:creationId xmlns:a16="http://schemas.microsoft.com/office/drawing/2014/main" id="{8D12E590-90FB-4702-9F44-863A39653007}"/>
                </a:ext>
              </a:extLst>
            </p:cNvPr>
            <p:cNvSpPr/>
            <p:nvPr/>
          </p:nvSpPr>
          <p:spPr>
            <a:xfrm>
              <a:off x="8424464" y="2797315"/>
              <a:ext cx="324000" cy="324000"/>
            </a:xfrm>
            <a:prstGeom prst="rect">
              <a:avLst/>
            </a:prstGeom>
            <a:solidFill>
              <a:srgbClr val="001135"/>
            </a:solidFill>
            <a:ln w="9525" cap="flat" cmpd="sng" algn="ctr">
              <a:no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10" name="Gruppieren 43">
              <a:extLst>
                <a:ext uri="{FF2B5EF4-FFF2-40B4-BE49-F238E27FC236}">
                  <a16:creationId xmlns:a16="http://schemas.microsoft.com/office/drawing/2014/main" id="{104B7002-B3AC-4EFA-B6CF-21FB9C318111}"/>
                </a:ext>
              </a:extLst>
            </p:cNvPr>
            <p:cNvGrpSpPr>
              <a:grpSpLocks noChangeAspect="1"/>
            </p:cNvGrpSpPr>
            <p:nvPr/>
          </p:nvGrpSpPr>
          <p:grpSpPr bwMode="auto">
            <a:xfrm>
              <a:off x="8504109" y="2844452"/>
              <a:ext cx="164711" cy="229726"/>
              <a:chOff x="1109662" y="766762"/>
              <a:chExt cx="1628776" cy="2271712"/>
            </a:xfrm>
          </p:grpSpPr>
          <p:sp>
            <p:nvSpPr>
              <p:cNvPr id="11" name="Freihandform: Form 44">
                <a:extLst>
                  <a:ext uri="{FF2B5EF4-FFF2-40B4-BE49-F238E27FC236}">
                    <a16:creationId xmlns:a16="http://schemas.microsoft.com/office/drawing/2014/main" id="{CB0482A0-B165-4658-AE21-8B20416AC235}"/>
                  </a:ext>
                </a:extLst>
              </p:cNvPr>
              <p:cNvSpPr/>
              <p:nvPr/>
            </p:nvSpPr>
            <p:spPr>
              <a:xfrm>
                <a:off x="1655099" y="2037586"/>
                <a:ext cx="537887" cy="997569"/>
              </a:xfrm>
              <a:custGeom>
                <a:avLst/>
                <a:gdLst>
                  <a:gd name="connsiteX0" fmla="*/ 0 w 528638"/>
                  <a:gd name="connsiteY0" fmla="*/ 971550 h 976312"/>
                  <a:gd name="connsiteX1" fmla="*/ 271463 w 528638"/>
                  <a:gd name="connsiteY1" fmla="*/ 0 h 976312"/>
                  <a:gd name="connsiteX2" fmla="*/ 528638 w 528638"/>
                  <a:gd name="connsiteY2" fmla="*/ 976312 h 976312"/>
                  <a:gd name="connsiteX0" fmla="*/ 0 w 528638"/>
                  <a:gd name="connsiteY0" fmla="*/ 1000125 h 1004887"/>
                  <a:gd name="connsiteX1" fmla="*/ 266700 w 528638"/>
                  <a:gd name="connsiteY1" fmla="*/ 0 h 1004887"/>
                  <a:gd name="connsiteX2" fmla="*/ 528638 w 528638"/>
                  <a:gd name="connsiteY2" fmla="*/ 1004887 h 1004887"/>
                </a:gdLst>
                <a:ahLst/>
                <a:cxnLst>
                  <a:cxn ang="0">
                    <a:pos x="connsiteX0" y="connsiteY0"/>
                  </a:cxn>
                  <a:cxn ang="0">
                    <a:pos x="connsiteX1" y="connsiteY1"/>
                  </a:cxn>
                  <a:cxn ang="0">
                    <a:pos x="connsiteX2" y="connsiteY2"/>
                  </a:cxn>
                </a:cxnLst>
                <a:rect l="l" t="t" r="r" b="b"/>
                <a:pathLst>
                  <a:path w="528638" h="1004887">
                    <a:moveTo>
                      <a:pt x="0" y="1000125"/>
                    </a:moveTo>
                    <a:lnTo>
                      <a:pt x="266700" y="0"/>
                    </a:lnTo>
                    <a:lnTo>
                      <a:pt x="528638" y="1004887"/>
                    </a:ln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2" name="Freihandform: Form 45">
                <a:extLst>
                  <a:ext uri="{FF2B5EF4-FFF2-40B4-BE49-F238E27FC236}">
                    <a16:creationId xmlns:a16="http://schemas.microsoft.com/office/drawing/2014/main" id="{7A760568-4CD9-420E-8043-D04F7490D664}"/>
                  </a:ext>
                </a:extLst>
              </p:cNvPr>
              <p:cNvSpPr/>
              <p:nvPr/>
            </p:nvSpPr>
            <p:spPr>
              <a:xfrm>
                <a:off x="1620023" y="1274732"/>
                <a:ext cx="608046" cy="539863"/>
              </a:xfrm>
              <a:custGeom>
                <a:avLst/>
                <a:gdLst>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304800 w 609600"/>
                  <a:gd name="connsiteY4" fmla="*/ 340039 h 534290"/>
                  <a:gd name="connsiteX5" fmla="*/ 106198 w 609600"/>
                  <a:gd name="connsiteY5" fmla="*/ 534289 h 534290"/>
                  <a:gd name="connsiteX6" fmla="*/ 89274 w 609600"/>
                  <a:gd name="connsiteY6" fmla="*/ 520326 h 534290"/>
                  <a:gd name="connsiteX7" fmla="*/ 0 w 609600"/>
                  <a:gd name="connsiteY7" fmla="*/ 304800 h 534290"/>
                  <a:gd name="connsiteX8" fmla="*/ 304800 w 609600"/>
                  <a:gd name="connsiteY8" fmla="*/ 0 h 534290"/>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106198 w 609600"/>
                  <a:gd name="connsiteY4" fmla="*/ 534289 h 534290"/>
                  <a:gd name="connsiteX5" fmla="*/ 89274 w 609600"/>
                  <a:gd name="connsiteY5" fmla="*/ 520326 h 534290"/>
                  <a:gd name="connsiteX6" fmla="*/ 0 w 609600"/>
                  <a:gd name="connsiteY6" fmla="*/ 304800 h 534290"/>
                  <a:gd name="connsiteX7" fmla="*/ 304800 w 609600"/>
                  <a:gd name="connsiteY7" fmla="*/ 0 h 534290"/>
                  <a:gd name="connsiteX0" fmla="*/ 106198 w 609600"/>
                  <a:gd name="connsiteY0" fmla="*/ 534289 h 625730"/>
                  <a:gd name="connsiteX1" fmla="*/ 89274 w 609600"/>
                  <a:gd name="connsiteY1" fmla="*/ 520326 h 625730"/>
                  <a:gd name="connsiteX2" fmla="*/ 0 w 609600"/>
                  <a:gd name="connsiteY2" fmla="*/ 304800 h 625730"/>
                  <a:gd name="connsiteX3" fmla="*/ 304800 w 609600"/>
                  <a:gd name="connsiteY3" fmla="*/ 0 h 625730"/>
                  <a:gd name="connsiteX4" fmla="*/ 609600 w 609600"/>
                  <a:gd name="connsiteY4" fmla="*/ 304800 h 625730"/>
                  <a:gd name="connsiteX5" fmla="*/ 520326 w 609600"/>
                  <a:gd name="connsiteY5" fmla="*/ 520326 h 625730"/>
                  <a:gd name="connsiteX6" fmla="*/ 594842 w 609600"/>
                  <a:gd name="connsiteY6" fmla="*/ 625730 h 625730"/>
                  <a:gd name="connsiteX0" fmla="*/ 106198 w 609600"/>
                  <a:gd name="connsiteY0" fmla="*/ 534289 h 534289"/>
                  <a:gd name="connsiteX1" fmla="*/ 89274 w 609600"/>
                  <a:gd name="connsiteY1" fmla="*/ 520326 h 534289"/>
                  <a:gd name="connsiteX2" fmla="*/ 0 w 609600"/>
                  <a:gd name="connsiteY2" fmla="*/ 304800 h 534289"/>
                  <a:gd name="connsiteX3" fmla="*/ 304800 w 609600"/>
                  <a:gd name="connsiteY3" fmla="*/ 0 h 534289"/>
                  <a:gd name="connsiteX4" fmla="*/ 609600 w 609600"/>
                  <a:gd name="connsiteY4" fmla="*/ 304800 h 534289"/>
                  <a:gd name="connsiteX5" fmla="*/ 520326 w 609600"/>
                  <a:gd name="connsiteY5" fmla="*/ 520326 h 5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34289">
                    <a:moveTo>
                      <a:pt x="106198" y="534289"/>
                    </a:moveTo>
                    <a:lnTo>
                      <a:pt x="89274" y="520326"/>
                    </a:lnTo>
                    <a:cubicBezTo>
                      <a:pt x="34116" y="465168"/>
                      <a:pt x="0" y="388968"/>
                      <a:pt x="0" y="304800"/>
                    </a:cubicBezTo>
                    <a:cubicBezTo>
                      <a:pt x="0" y="136464"/>
                      <a:pt x="136464" y="0"/>
                      <a:pt x="304800" y="0"/>
                    </a:cubicBezTo>
                    <a:cubicBezTo>
                      <a:pt x="473136" y="0"/>
                      <a:pt x="609600" y="136464"/>
                      <a:pt x="609600" y="304800"/>
                    </a:cubicBezTo>
                    <a:cubicBezTo>
                      <a:pt x="609600" y="388968"/>
                      <a:pt x="575484" y="465168"/>
                      <a:pt x="520326" y="520326"/>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3" name="Freihandform: Form 46">
                <a:extLst>
                  <a:ext uri="{FF2B5EF4-FFF2-40B4-BE49-F238E27FC236}">
                    <a16:creationId xmlns:a16="http://schemas.microsoft.com/office/drawing/2014/main" id="{73E1C5E7-9A58-4D04-825B-8F8635C2B71A}"/>
                  </a:ext>
                </a:extLst>
              </p:cNvPr>
              <p:cNvSpPr/>
              <p:nvPr/>
            </p:nvSpPr>
            <p:spPr>
              <a:xfrm>
                <a:off x="1362773" y="1028277"/>
                <a:ext cx="1122547" cy="962364"/>
              </a:xfrm>
              <a:custGeom>
                <a:avLst/>
                <a:gdLst>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557213 w 1114426"/>
                  <a:gd name="connsiteY4" fmla="*/ 592452 h 963396"/>
                  <a:gd name="connsiteX5" fmla="*/ 177959 w 1114426"/>
                  <a:gd name="connsiteY5" fmla="*/ 963396 h 963396"/>
                  <a:gd name="connsiteX6" fmla="*/ 163204 w 1114426"/>
                  <a:gd name="connsiteY6" fmla="*/ 951222 h 963396"/>
                  <a:gd name="connsiteX7" fmla="*/ 0 w 1114426"/>
                  <a:gd name="connsiteY7" fmla="*/ 557213 h 963396"/>
                  <a:gd name="connsiteX8" fmla="*/ 557213 w 1114426"/>
                  <a:gd name="connsiteY8" fmla="*/ 0 h 963396"/>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177959 w 1114426"/>
                  <a:gd name="connsiteY4" fmla="*/ 963396 h 963396"/>
                  <a:gd name="connsiteX5" fmla="*/ 163204 w 1114426"/>
                  <a:gd name="connsiteY5" fmla="*/ 951222 h 963396"/>
                  <a:gd name="connsiteX6" fmla="*/ 0 w 1114426"/>
                  <a:gd name="connsiteY6" fmla="*/ 557213 h 963396"/>
                  <a:gd name="connsiteX7" fmla="*/ 557213 w 1114426"/>
                  <a:gd name="connsiteY7" fmla="*/ 0 h 963396"/>
                  <a:gd name="connsiteX0" fmla="*/ 177959 w 1114426"/>
                  <a:gd name="connsiteY0" fmla="*/ 963396 h 1054836"/>
                  <a:gd name="connsiteX1" fmla="*/ 163204 w 1114426"/>
                  <a:gd name="connsiteY1" fmla="*/ 951222 h 1054836"/>
                  <a:gd name="connsiteX2" fmla="*/ 0 w 1114426"/>
                  <a:gd name="connsiteY2" fmla="*/ 557213 h 1054836"/>
                  <a:gd name="connsiteX3" fmla="*/ 557213 w 1114426"/>
                  <a:gd name="connsiteY3" fmla="*/ 0 h 1054836"/>
                  <a:gd name="connsiteX4" fmla="*/ 1114426 w 1114426"/>
                  <a:gd name="connsiteY4" fmla="*/ 557213 h 1054836"/>
                  <a:gd name="connsiteX5" fmla="*/ 951222 w 1114426"/>
                  <a:gd name="connsiteY5" fmla="*/ 951222 h 1054836"/>
                  <a:gd name="connsiteX6" fmla="*/ 1027907 w 1114426"/>
                  <a:gd name="connsiteY6" fmla="*/ 1054836 h 1054836"/>
                  <a:gd name="connsiteX0" fmla="*/ 177959 w 1114426"/>
                  <a:gd name="connsiteY0" fmla="*/ 963396 h 963396"/>
                  <a:gd name="connsiteX1" fmla="*/ 163204 w 1114426"/>
                  <a:gd name="connsiteY1" fmla="*/ 951222 h 963396"/>
                  <a:gd name="connsiteX2" fmla="*/ 0 w 1114426"/>
                  <a:gd name="connsiteY2" fmla="*/ 557213 h 963396"/>
                  <a:gd name="connsiteX3" fmla="*/ 557213 w 1114426"/>
                  <a:gd name="connsiteY3" fmla="*/ 0 h 963396"/>
                  <a:gd name="connsiteX4" fmla="*/ 1114426 w 1114426"/>
                  <a:gd name="connsiteY4" fmla="*/ 557213 h 963396"/>
                  <a:gd name="connsiteX5" fmla="*/ 951222 w 1114426"/>
                  <a:gd name="connsiteY5" fmla="*/ 951222 h 96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26" h="963396">
                    <a:moveTo>
                      <a:pt x="177959" y="963396"/>
                    </a:moveTo>
                    <a:lnTo>
                      <a:pt x="163204" y="951222"/>
                    </a:lnTo>
                    <a:cubicBezTo>
                      <a:pt x="62368" y="850386"/>
                      <a:pt x="0" y="711083"/>
                      <a:pt x="0" y="557213"/>
                    </a:cubicBezTo>
                    <a:cubicBezTo>
                      <a:pt x="0" y="249473"/>
                      <a:pt x="249473" y="0"/>
                      <a:pt x="557213" y="0"/>
                    </a:cubicBezTo>
                    <a:cubicBezTo>
                      <a:pt x="864953" y="0"/>
                      <a:pt x="1114426" y="249473"/>
                      <a:pt x="1114426" y="557213"/>
                    </a:cubicBezTo>
                    <a:cubicBezTo>
                      <a:pt x="1114426" y="711083"/>
                      <a:pt x="1052058" y="850386"/>
                      <a:pt x="951222" y="951222"/>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4" name="Freihandform: Form 47">
                <a:extLst>
                  <a:ext uri="{FF2B5EF4-FFF2-40B4-BE49-F238E27FC236}">
                    <a16:creationId xmlns:a16="http://schemas.microsoft.com/office/drawing/2014/main" id="{947E5594-4F6F-48EE-898D-2519FAC9CE36}"/>
                  </a:ext>
                </a:extLst>
              </p:cNvPr>
              <p:cNvSpPr/>
              <p:nvPr/>
            </p:nvSpPr>
            <p:spPr>
              <a:xfrm>
                <a:off x="1105522" y="770081"/>
                <a:ext cx="1637048" cy="1396598"/>
              </a:xfrm>
              <a:custGeom>
                <a:avLst/>
                <a:gdLst>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814388 w 1628776"/>
                  <a:gd name="connsiteY4" fmla="*/ 849627 h 1400598"/>
                  <a:gd name="connsiteX5" fmla="*/ 251074 w 1628776"/>
                  <a:gd name="connsiteY5" fmla="*/ 1400598 h 1400598"/>
                  <a:gd name="connsiteX6" fmla="*/ 238529 w 1628776"/>
                  <a:gd name="connsiteY6" fmla="*/ 1390247 h 1400598"/>
                  <a:gd name="connsiteX7" fmla="*/ 0 w 1628776"/>
                  <a:gd name="connsiteY7" fmla="*/ 814388 h 1400598"/>
                  <a:gd name="connsiteX8" fmla="*/ 814388 w 1628776"/>
                  <a:gd name="connsiteY8" fmla="*/ 0 h 1400598"/>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251074 w 1628776"/>
                  <a:gd name="connsiteY4" fmla="*/ 1400598 h 1400598"/>
                  <a:gd name="connsiteX5" fmla="*/ 238529 w 1628776"/>
                  <a:gd name="connsiteY5" fmla="*/ 1390247 h 1400598"/>
                  <a:gd name="connsiteX6" fmla="*/ 0 w 1628776"/>
                  <a:gd name="connsiteY6" fmla="*/ 814388 h 1400598"/>
                  <a:gd name="connsiteX7" fmla="*/ 814388 w 1628776"/>
                  <a:gd name="connsiteY7" fmla="*/ 0 h 1400598"/>
                  <a:gd name="connsiteX0" fmla="*/ 251074 w 1628776"/>
                  <a:gd name="connsiteY0" fmla="*/ 1400598 h 1492038"/>
                  <a:gd name="connsiteX1" fmla="*/ 238529 w 1628776"/>
                  <a:gd name="connsiteY1" fmla="*/ 1390247 h 1492038"/>
                  <a:gd name="connsiteX2" fmla="*/ 0 w 1628776"/>
                  <a:gd name="connsiteY2" fmla="*/ 814388 h 1492038"/>
                  <a:gd name="connsiteX3" fmla="*/ 814388 w 1628776"/>
                  <a:gd name="connsiteY3" fmla="*/ 0 h 1492038"/>
                  <a:gd name="connsiteX4" fmla="*/ 1628776 w 1628776"/>
                  <a:gd name="connsiteY4" fmla="*/ 814388 h 1492038"/>
                  <a:gd name="connsiteX5" fmla="*/ 1390247 w 1628776"/>
                  <a:gd name="connsiteY5" fmla="*/ 1390247 h 1492038"/>
                  <a:gd name="connsiteX6" fmla="*/ 1469142 w 1628776"/>
                  <a:gd name="connsiteY6" fmla="*/ 1492038 h 1492038"/>
                  <a:gd name="connsiteX0" fmla="*/ 251074 w 1628776"/>
                  <a:gd name="connsiteY0" fmla="*/ 1400598 h 1400598"/>
                  <a:gd name="connsiteX1" fmla="*/ 238529 w 1628776"/>
                  <a:gd name="connsiteY1" fmla="*/ 1390247 h 1400598"/>
                  <a:gd name="connsiteX2" fmla="*/ 0 w 1628776"/>
                  <a:gd name="connsiteY2" fmla="*/ 814388 h 1400598"/>
                  <a:gd name="connsiteX3" fmla="*/ 814388 w 1628776"/>
                  <a:gd name="connsiteY3" fmla="*/ 0 h 1400598"/>
                  <a:gd name="connsiteX4" fmla="*/ 1628776 w 1628776"/>
                  <a:gd name="connsiteY4" fmla="*/ 814388 h 1400598"/>
                  <a:gd name="connsiteX5" fmla="*/ 1390247 w 1628776"/>
                  <a:gd name="connsiteY5" fmla="*/ 1390247 h 14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76" h="1400598">
                    <a:moveTo>
                      <a:pt x="251074" y="1400598"/>
                    </a:moveTo>
                    <a:lnTo>
                      <a:pt x="238529" y="1390247"/>
                    </a:lnTo>
                    <a:cubicBezTo>
                      <a:pt x="91154" y="1242872"/>
                      <a:pt x="0" y="1039275"/>
                      <a:pt x="0" y="814388"/>
                    </a:cubicBezTo>
                    <a:cubicBezTo>
                      <a:pt x="0" y="364614"/>
                      <a:pt x="364614" y="0"/>
                      <a:pt x="814388" y="0"/>
                    </a:cubicBezTo>
                    <a:cubicBezTo>
                      <a:pt x="1264162" y="0"/>
                      <a:pt x="1628776" y="364614"/>
                      <a:pt x="1628776" y="814388"/>
                    </a:cubicBezTo>
                    <a:cubicBezTo>
                      <a:pt x="1628776" y="1039275"/>
                      <a:pt x="1537623" y="1242872"/>
                      <a:pt x="1390247" y="1390247"/>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5" name="Ellipse 48">
                <a:extLst>
                  <a:ext uri="{FF2B5EF4-FFF2-40B4-BE49-F238E27FC236}">
                    <a16:creationId xmlns:a16="http://schemas.microsoft.com/office/drawing/2014/main" id="{4810BF26-A1D8-4870-8E29-B5987BAAC010}"/>
                  </a:ext>
                </a:extLst>
              </p:cNvPr>
              <p:cNvSpPr/>
              <p:nvPr/>
            </p:nvSpPr>
            <p:spPr>
              <a:xfrm>
                <a:off x="1842190" y="1509455"/>
                <a:ext cx="163705" cy="152574"/>
              </a:xfrm>
              <a:prstGeom prst="ellipse">
                <a:avLst/>
              </a:pr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grpSp>
      </p:grpSp>
      <p:sp>
        <p:nvSpPr>
          <p:cNvPr id="16" name="Rechteck 49">
            <a:extLst>
              <a:ext uri="{FF2B5EF4-FFF2-40B4-BE49-F238E27FC236}">
                <a16:creationId xmlns:a16="http://schemas.microsoft.com/office/drawing/2014/main" id="{AA3B74E9-963D-4A9A-8F93-620E32118583}"/>
              </a:ext>
            </a:extLst>
          </p:cNvPr>
          <p:cNvSpPr/>
          <p:nvPr userDrawn="1"/>
        </p:nvSpPr>
        <p:spPr>
          <a:xfrm>
            <a:off x="4348163" y="1470025"/>
            <a:ext cx="3621087" cy="2173288"/>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7" name="Rechteck 50">
            <a:extLst>
              <a:ext uri="{FF2B5EF4-FFF2-40B4-BE49-F238E27FC236}">
                <a16:creationId xmlns:a16="http://schemas.microsoft.com/office/drawing/2014/main" id="{932AFC37-6B6D-4E73-B5CA-D375F5974640}"/>
              </a:ext>
            </a:extLst>
          </p:cNvPr>
          <p:cNvSpPr/>
          <p:nvPr userDrawn="1"/>
        </p:nvSpPr>
        <p:spPr>
          <a:xfrm>
            <a:off x="4348163" y="3789363"/>
            <a:ext cx="3621087" cy="2173287"/>
          </a:xfrm>
          <a:prstGeom prst="rect">
            <a:avLst/>
          </a:prstGeom>
          <a:solidFill>
            <a:srgbClr val="98A2AE"/>
          </a:solidFill>
          <a:ln w="9525" cap="flat" cmpd="sng" algn="ctr">
            <a:noFill/>
            <a:prstDash val="solid"/>
          </a:ln>
          <a:effectLst/>
        </p:spPr>
        <p:txBody>
          <a:bodyPr vert="vert" lIns="96596" tIns="434683"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Business case</a:t>
            </a:r>
          </a:p>
        </p:txBody>
      </p:sp>
      <p:sp>
        <p:nvSpPr>
          <p:cNvPr id="18" name="Rechteck 51">
            <a:extLst>
              <a:ext uri="{FF2B5EF4-FFF2-40B4-BE49-F238E27FC236}">
                <a16:creationId xmlns:a16="http://schemas.microsoft.com/office/drawing/2014/main" id="{A02B4494-D0DF-4AAD-8342-4B2EB37CE600}"/>
              </a:ext>
            </a:extLst>
          </p:cNvPr>
          <p:cNvSpPr/>
          <p:nvPr userDrawn="1"/>
        </p:nvSpPr>
        <p:spPr>
          <a:xfrm>
            <a:off x="7535863" y="3789363"/>
            <a:ext cx="433387" cy="433387"/>
          </a:xfrm>
          <a:prstGeom prst="rect">
            <a:avLst/>
          </a:prstGeom>
          <a:solidFill>
            <a:srgbClr val="98A2AE"/>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001135"/>
              </a:solidFill>
              <a:latin typeface="Nokia Pure Text Light"/>
            </a:endParaRPr>
          </a:p>
        </p:txBody>
      </p:sp>
      <p:sp>
        <p:nvSpPr>
          <p:cNvPr id="19" name="Freihandform: Form 52">
            <a:extLst>
              <a:ext uri="{FF2B5EF4-FFF2-40B4-BE49-F238E27FC236}">
                <a16:creationId xmlns:a16="http://schemas.microsoft.com/office/drawing/2014/main" id="{69425AAA-D93D-4B89-AE96-799AFB54DD2C}"/>
              </a:ext>
            </a:extLst>
          </p:cNvPr>
          <p:cNvSpPr/>
          <p:nvPr userDrawn="1"/>
        </p:nvSpPr>
        <p:spPr>
          <a:xfrm>
            <a:off x="7683500" y="3886200"/>
            <a:ext cx="138113" cy="239713"/>
          </a:xfrm>
          <a:custGeom>
            <a:avLst/>
            <a:gdLst>
              <a:gd name="connsiteX0" fmla="*/ 847614 w 1863244"/>
              <a:gd name="connsiteY0" fmla="*/ 0 h 3283136"/>
              <a:gd name="connsiteX1" fmla="*/ 1015630 w 1863244"/>
              <a:gd name="connsiteY1" fmla="*/ 0 h 3283136"/>
              <a:gd name="connsiteX2" fmla="*/ 1057636 w 1863244"/>
              <a:gd name="connsiteY2" fmla="*/ 42006 h 3283136"/>
              <a:gd name="connsiteX3" fmla="*/ 1057636 w 1863244"/>
              <a:gd name="connsiteY3" fmla="*/ 252932 h 3283136"/>
              <a:gd name="connsiteX4" fmla="*/ 1063772 w 1863244"/>
              <a:gd name="connsiteY4" fmla="*/ 253135 h 3283136"/>
              <a:gd name="connsiteX5" fmla="*/ 1205983 w 1863244"/>
              <a:gd name="connsiteY5" fmla="*/ 272286 h 3283136"/>
              <a:gd name="connsiteX6" fmla="*/ 1740914 w 1863244"/>
              <a:gd name="connsiteY6" fmla="*/ 549764 h 3283136"/>
              <a:gd name="connsiteX7" fmla="*/ 1561757 w 1863244"/>
              <a:gd name="connsiteY7" fmla="*/ 732679 h 3283136"/>
              <a:gd name="connsiteX8" fmla="*/ 1213576 w 1863244"/>
              <a:gd name="connsiteY8" fmla="*/ 535545 h 3283136"/>
              <a:gd name="connsiteX9" fmla="*/ 745167 w 1863244"/>
              <a:gd name="connsiteY9" fmla="*/ 523372 h 3283136"/>
              <a:gd name="connsiteX10" fmla="*/ 365472 w 1863244"/>
              <a:gd name="connsiteY10" fmla="*/ 887403 h 3283136"/>
              <a:gd name="connsiteX11" fmla="*/ 456028 w 1863244"/>
              <a:gd name="connsiteY11" fmla="*/ 1301852 h 3283136"/>
              <a:gd name="connsiteX12" fmla="*/ 779002 w 1863244"/>
              <a:gd name="connsiteY12" fmla="*/ 1452864 h 3283136"/>
              <a:gd name="connsiteX13" fmla="*/ 1258540 w 1863244"/>
              <a:gd name="connsiteY13" fmla="*/ 1530887 h 3283136"/>
              <a:gd name="connsiteX14" fmla="*/ 1859467 w 1863244"/>
              <a:gd name="connsiteY14" fmla="*/ 2148308 h 3283136"/>
              <a:gd name="connsiteX15" fmla="*/ 1717878 w 1863244"/>
              <a:gd name="connsiteY15" fmla="*/ 2690439 h 3283136"/>
              <a:gd name="connsiteX16" fmla="*/ 1232975 w 1863244"/>
              <a:gd name="connsiteY16" fmla="*/ 2975398 h 3283136"/>
              <a:gd name="connsiteX17" fmla="*/ 1069542 w 1863244"/>
              <a:gd name="connsiteY17" fmla="*/ 3002189 h 3283136"/>
              <a:gd name="connsiteX18" fmla="*/ 1057636 w 1863244"/>
              <a:gd name="connsiteY18" fmla="*/ 3002825 h 3283136"/>
              <a:gd name="connsiteX19" fmla="*/ 1057636 w 1863244"/>
              <a:gd name="connsiteY19" fmla="*/ 3241130 h 3283136"/>
              <a:gd name="connsiteX20" fmla="*/ 1015630 w 1863244"/>
              <a:gd name="connsiteY20" fmla="*/ 3283136 h 3283136"/>
              <a:gd name="connsiteX21" fmla="*/ 847614 w 1863244"/>
              <a:gd name="connsiteY21" fmla="*/ 3283136 h 3283136"/>
              <a:gd name="connsiteX22" fmla="*/ 805608 w 1863244"/>
              <a:gd name="connsiteY22" fmla="*/ 3241130 h 3283136"/>
              <a:gd name="connsiteX23" fmla="*/ 805608 w 1863244"/>
              <a:gd name="connsiteY23" fmla="*/ 3006463 h 3283136"/>
              <a:gd name="connsiteX24" fmla="*/ 697653 w 1863244"/>
              <a:gd name="connsiteY24" fmla="*/ 2999359 h 3283136"/>
              <a:gd name="connsiteX25" fmla="*/ 507949 w 1863244"/>
              <a:gd name="connsiteY25" fmla="*/ 2959490 h 3283136"/>
              <a:gd name="connsiteX26" fmla="*/ 0 w 1863244"/>
              <a:gd name="connsiteY26" fmla="*/ 2647711 h 3283136"/>
              <a:gd name="connsiteX27" fmla="*/ 191345 w 1863244"/>
              <a:gd name="connsiteY27" fmla="*/ 2455583 h 3283136"/>
              <a:gd name="connsiteX28" fmla="*/ 559076 w 1863244"/>
              <a:gd name="connsiteY28" fmla="*/ 2693028 h 3283136"/>
              <a:gd name="connsiteX29" fmla="*/ 1190969 w 1863244"/>
              <a:gd name="connsiteY29" fmla="*/ 2721906 h 3283136"/>
              <a:gd name="connsiteX30" fmla="*/ 1573031 w 1863244"/>
              <a:gd name="connsiteY30" fmla="*/ 2237533 h 3283136"/>
              <a:gd name="connsiteX31" fmla="*/ 694101 w 1863244"/>
              <a:gd name="connsiteY31" fmla="*/ 1716396 h 3283136"/>
              <a:gd name="connsiteX32" fmla="*/ 236400 w 1863244"/>
              <a:gd name="connsiteY32" fmla="*/ 1490718 h 3283136"/>
              <a:gd name="connsiteX33" fmla="*/ 79225 w 1863244"/>
              <a:gd name="connsiteY33" fmla="*/ 882173 h 3283136"/>
              <a:gd name="connsiteX34" fmla="*/ 372715 w 1863244"/>
              <a:gd name="connsiteY34" fmla="*/ 409661 h 3283136"/>
              <a:gd name="connsiteX35" fmla="*/ 673540 w 1863244"/>
              <a:gd name="connsiteY35" fmla="*/ 276452 h 3283136"/>
              <a:gd name="connsiteX36" fmla="*/ 795890 w 1863244"/>
              <a:gd name="connsiteY36" fmla="*/ 256926 h 3283136"/>
              <a:gd name="connsiteX37" fmla="*/ 805608 w 1863244"/>
              <a:gd name="connsiteY37" fmla="*/ 256306 h 3283136"/>
              <a:gd name="connsiteX38" fmla="*/ 805608 w 1863244"/>
              <a:gd name="connsiteY38" fmla="*/ 42006 h 3283136"/>
              <a:gd name="connsiteX39" fmla="*/ 847614 w 1863244"/>
              <a:gd name="connsiteY39" fmla="*/ 0 h 328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63244" h="3283136">
                <a:moveTo>
                  <a:pt x="847614" y="0"/>
                </a:moveTo>
                <a:lnTo>
                  <a:pt x="1015630" y="0"/>
                </a:lnTo>
                <a:cubicBezTo>
                  <a:pt x="1038829" y="0"/>
                  <a:pt x="1057636" y="18807"/>
                  <a:pt x="1057636" y="42006"/>
                </a:cubicBezTo>
                <a:lnTo>
                  <a:pt x="1057636" y="252932"/>
                </a:lnTo>
                <a:lnTo>
                  <a:pt x="1063772" y="253135"/>
                </a:lnTo>
                <a:cubicBezTo>
                  <a:pt x="1110441" y="256991"/>
                  <a:pt x="1157937" y="263279"/>
                  <a:pt x="1205983" y="272286"/>
                </a:cubicBezTo>
                <a:cubicBezTo>
                  <a:pt x="1398167" y="308313"/>
                  <a:pt x="1600656" y="412309"/>
                  <a:pt x="1740914" y="549764"/>
                </a:cubicBezTo>
                <a:lnTo>
                  <a:pt x="1561757" y="732679"/>
                </a:lnTo>
                <a:cubicBezTo>
                  <a:pt x="1509585" y="692209"/>
                  <a:pt x="1349674" y="570429"/>
                  <a:pt x="1213576" y="535545"/>
                </a:cubicBezTo>
                <a:cubicBezTo>
                  <a:pt x="1077478" y="500661"/>
                  <a:pt x="892116" y="489614"/>
                  <a:pt x="745167" y="523372"/>
                </a:cubicBezTo>
                <a:cubicBezTo>
                  <a:pt x="456374" y="589715"/>
                  <a:pt x="394612" y="769562"/>
                  <a:pt x="365472" y="887403"/>
                </a:cubicBezTo>
                <a:cubicBezTo>
                  <a:pt x="336332" y="1005244"/>
                  <a:pt x="346741" y="1174467"/>
                  <a:pt x="456028" y="1301852"/>
                </a:cubicBezTo>
                <a:cubicBezTo>
                  <a:pt x="508281" y="1362758"/>
                  <a:pt x="645250" y="1414692"/>
                  <a:pt x="779002" y="1452864"/>
                </a:cubicBezTo>
                <a:cubicBezTo>
                  <a:pt x="912754" y="1491036"/>
                  <a:pt x="1117296" y="1501669"/>
                  <a:pt x="1258540" y="1530887"/>
                </a:cubicBezTo>
                <a:cubicBezTo>
                  <a:pt x="1726748" y="1627743"/>
                  <a:pt x="1840061" y="1945524"/>
                  <a:pt x="1859467" y="2148308"/>
                </a:cubicBezTo>
                <a:cubicBezTo>
                  <a:pt x="1878873" y="2351092"/>
                  <a:pt x="1822293" y="2552591"/>
                  <a:pt x="1717878" y="2690439"/>
                </a:cubicBezTo>
                <a:cubicBezTo>
                  <a:pt x="1613463" y="2828287"/>
                  <a:pt x="1434630" y="2930556"/>
                  <a:pt x="1232975" y="2975398"/>
                </a:cubicBezTo>
                <a:cubicBezTo>
                  <a:pt x="1182561" y="2986609"/>
                  <a:pt x="1127563" y="2995824"/>
                  <a:pt x="1069542" y="3002189"/>
                </a:cubicBezTo>
                <a:lnTo>
                  <a:pt x="1057636" y="3002825"/>
                </a:lnTo>
                <a:lnTo>
                  <a:pt x="1057636" y="3241130"/>
                </a:lnTo>
                <a:cubicBezTo>
                  <a:pt x="1057636" y="3264329"/>
                  <a:pt x="1038829" y="3283136"/>
                  <a:pt x="1015630" y="3283136"/>
                </a:cubicBezTo>
                <a:lnTo>
                  <a:pt x="847614" y="3283136"/>
                </a:lnTo>
                <a:cubicBezTo>
                  <a:pt x="824415" y="3283136"/>
                  <a:pt x="805608" y="3264329"/>
                  <a:pt x="805608" y="3241130"/>
                </a:cubicBezTo>
                <a:lnTo>
                  <a:pt x="805608" y="3006463"/>
                </a:lnTo>
                <a:lnTo>
                  <a:pt x="697653" y="2999359"/>
                </a:lnTo>
                <a:cubicBezTo>
                  <a:pt x="633794" y="2990911"/>
                  <a:pt x="570039" y="2977906"/>
                  <a:pt x="507949" y="2959490"/>
                </a:cubicBezTo>
                <a:cubicBezTo>
                  <a:pt x="259590" y="2885826"/>
                  <a:pt x="51577" y="2728917"/>
                  <a:pt x="0" y="2647711"/>
                </a:cubicBezTo>
                <a:lnTo>
                  <a:pt x="191345" y="2455583"/>
                </a:lnTo>
                <a:cubicBezTo>
                  <a:pt x="289316" y="2550606"/>
                  <a:pt x="397659" y="2632433"/>
                  <a:pt x="559076" y="2693028"/>
                </a:cubicBezTo>
                <a:cubicBezTo>
                  <a:pt x="728062" y="2756465"/>
                  <a:pt x="1060077" y="2764484"/>
                  <a:pt x="1190969" y="2721906"/>
                </a:cubicBezTo>
                <a:cubicBezTo>
                  <a:pt x="1321861" y="2679328"/>
                  <a:pt x="1584358" y="2576383"/>
                  <a:pt x="1573031" y="2237533"/>
                </a:cubicBezTo>
                <a:cubicBezTo>
                  <a:pt x="1555728" y="1719897"/>
                  <a:pt x="1077483" y="1804145"/>
                  <a:pt x="694101" y="1716396"/>
                </a:cubicBezTo>
                <a:cubicBezTo>
                  <a:pt x="499039" y="1671750"/>
                  <a:pt x="357230" y="1614141"/>
                  <a:pt x="236400" y="1490718"/>
                </a:cubicBezTo>
                <a:cubicBezTo>
                  <a:pt x="86297" y="1337394"/>
                  <a:pt x="50119" y="1066228"/>
                  <a:pt x="79225" y="882173"/>
                </a:cubicBezTo>
                <a:cubicBezTo>
                  <a:pt x="108114" y="699489"/>
                  <a:pt x="178781" y="533211"/>
                  <a:pt x="372715" y="409661"/>
                </a:cubicBezTo>
                <a:cubicBezTo>
                  <a:pt x="470018" y="345136"/>
                  <a:pt x="531503" y="306087"/>
                  <a:pt x="673540" y="276452"/>
                </a:cubicBezTo>
                <a:cubicBezTo>
                  <a:pt x="712759" y="268269"/>
                  <a:pt x="753634" y="261666"/>
                  <a:pt x="795890" y="256926"/>
                </a:cubicBezTo>
                <a:lnTo>
                  <a:pt x="805608" y="256306"/>
                </a:lnTo>
                <a:lnTo>
                  <a:pt x="805608" y="42006"/>
                </a:lnTo>
                <a:cubicBezTo>
                  <a:pt x="805608" y="18807"/>
                  <a:pt x="824415" y="0"/>
                  <a:pt x="847614" y="0"/>
                </a:cubicBezTo>
                <a:close/>
              </a:path>
            </a:pathLst>
          </a:custGeom>
          <a:solidFill>
            <a:srgbClr val="FFFFFF"/>
          </a:solidFill>
          <a:ln w="9525" cap="flat" cmpd="sng" algn="ctr">
            <a:noFill/>
            <a:prstDash val="solid"/>
          </a:ln>
          <a:effectLst/>
        </p:spPr>
        <p:txBody>
          <a:bodyPr lIns="154573" tIns="152139" rIns="154573" bIns="152139"/>
          <a:lstStyle/>
          <a:p>
            <a:pPr algn="ctr" defTabSz="1226759" eaLnBrk="1" fontAlgn="auto" hangingPunct="1">
              <a:spcBef>
                <a:spcPts val="0"/>
              </a:spcBef>
              <a:spcAft>
                <a:spcPts val="0"/>
              </a:spcAft>
              <a:defRPr/>
            </a:pPr>
            <a:endParaRPr lang="en-GB" sz="2415" kern="0" dirty="0">
              <a:solidFill>
                <a:srgbClr val="001135"/>
              </a:solidFill>
              <a:latin typeface="Nokia Pure Text Light"/>
            </a:endParaRPr>
          </a:p>
        </p:txBody>
      </p:sp>
      <p:sp>
        <p:nvSpPr>
          <p:cNvPr id="20" name="Rechteck 53">
            <a:extLst>
              <a:ext uri="{FF2B5EF4-FFF2-40B4-BE49-F238E27FC236}">
                <a16:creationId xmlns:a16="http://schemas.microsoft.com/office/drawing/2014/main" id="{D850A0FE-3E17-4EE0-B8DE-97E775E94FEB}"/>
              </a:ext>
            </a:extLst>
          </p:cNvPr>
          <p:cNvSpPr/>
          <p:nvPr userDrawn="1"/>
        </p:nvSpPr>
        <p:spPr>
          <a:xfrm>
            <a:off x="8115300" y="3789363"/>
            <a:ext cx="3622675" cy="2173287"/>
          </a:xfrm>
          <a:prstGeom prst="rect">
            <a:avLst/>
          </a:prstGeom>
          <a:solidFill>
            <a:srgbClr val="001135"/>
          </a:solidFill>
          <a:ln w="9525" cap="flat" cmpd="sng" algn="ctr">
            <a:noFill/>
            <a:prstDash val="solid"/>
          </a:ln>
          <a:effectLst/>
        </p:spPr>
        <p:txBody>
          <a:bodyPr vert="vert" lIns="96596" tIns="531280"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Benefits</a:t>
            </a:r>
          </a:p>
        </p:txBody>
      </p:sp>
      <p:sp>
        <p:nvSpPr>
          <p:cNvPr id="21" name="Rechteck 54">
            <a:extLst>
              <a:ext uri="{FF2B5EF4-FFF2-40B4-BE49-F238E27FC236}">
                <a16:creationId xmlns:a16="http://schemas.microsoft.com/office/drawing/2014/main" id="{61195B50-055F-4618-9BC0-779F3989CA83}"/>
              </a:ext>
            </a:extLst>
          </p:cNvPr>
          <p:cNvSpPr/>
          <p:nvPr userDrawn="1"/>
        </p:nvSpPr>
        <p:spPr>
          <a:xfrm>
            <a:off x="8115300" y="1470025"/>
            <a:ext cx="3622675" cy="2173288"/>
          </a:xfrm>
          <a:prstGeom prst="rect">
            <a:avLst/>
          </a:prstGeom>
          <a:solidFill>
            <a:srgbClr val="00C9FF"/>
          </a:solidFill>
          <a:ln w="9525" cap="flat" cmpd="sng" algn="ctr">
            <a:noFill/>
            <a:prstDash val="solid"/>
          </a:ln>
          <a:effectLst/>
        </p:spPr>
        <p:txBody>
          <a:bodyPr vert="vert" lIns="96596" tIns="434683"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Advantage </a:t>
            </a:r>
          </a:p>
        </p:txBody>
      </p:sp>
      <p:sp>
        <p:nvSpPr>
          <p:cNvPr id="22" name="Rechteck 55">
            <a:extLst>
              <a:ext uri="{FF2B5EF4-FFF2-40B4-BE49-F238E27FC236}">
                <a16:creationId xmlns:a16="http://schemas.microsoft.com/office/drawing/2014/main" id="{E45864D3-707C-4736-ACDF-CF236495E251}"/>
              </a:ext>
            </a:extLst>
          </p:cNvPr>
          <p:cNvSpPr/>
          <p:nvPr userDrawn="1"/>
        </p:nvSpPr>
        <p:spPr>
          <a:xfrm>
            <a:off x="11303000" y="1470025"/>
            <a:ext cx="434975" cy="434975"/>
          </a:xfrm>
          <a:prstGeom prst="rect">
            <a:avLst/>
          </a:prstGeom>
          <a:solidFill>
            <a:srgbClr val="00C9FF"/>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23" name="Rechteck 11">
            <a:extLst>
              <a:ext uri="{FF2B5EF4-FFF2-40B4-BE49-F238E27FC236}">
                <a16:creationId xmlns:a16="http://schemas.microsoft.com/office/drawing/2014/main" id="{498468D3-DFC2-42A5-9058-0A11A3D8F9CD}"/>
              </a:ext>
            </a:extLst>
          </p:cNvPr>
          <p:cNvSpPr/>
          <p:nvPr userDrawn="1"/>
        </p:nvSpPr>
        <p:spPr>
          <a:xfrm>
            <a:off x="11349038" y="1544638"/>
            <a:ext cx="325437" cy="219075"/>
          </a:xfrm>
          <a:custGeom>
            <a:avLst/>
            <a:gdLst/>
            <a:ahLst/>
            <a:cxnLst/>
            <a:rect l="l" t="t" r="r" b="b"/>
            <a:pathLst>
              <a:path w="5511499" h="3735039">
                <a:moveTo>
                  <a:pt x="5046958" y="1992306"/>
                </a:moveTo>
                <a:cubicBezTo>
                  <a:pt x="5063328" y="1992150"/>
                  <a:pt x="5081986" y="1995493"/>
                  <a:pt x="5084573" y="1995516"/>
                </a:cubicBezTo>
                <a:lnTo>
                  <a:pt x="5084573" y="2009101"/>
                </a:lnTo>
                <a:cubicBezTo>
                  <a:pt x="5082882" y="2022385"/>
                  <a:pt x="5075871" y="2036049"/>
                  <a:pt x="5059233" y="2041594"/>
                </a:cubicBezTo>
                <a:cubicBezTo>
                  <a:pt x="5038769" y="2048413"/>
                  <a:pt x="5019509" y="2040763"/>
                  <a:pt x="5018316" y="2022724"/>
                </a:cubicBezTo>
                <a:cubicBezTo>
                  <a:pt x="5016857" y="1999315"/>
                  <a:pt x="5030549" y="1993075"/>
                  <a:pt x="5046958" y="1992306"/>
                </a:cubicBezTo>
                <a:close/>
                <a:moveTo>
                  <a:pt x="4922415" y="1939744"/>
                </a:moveTo>
                <a:cubicBezTo>
                  <a:pt x="4942760" y="1939094"/>
                  <a:pt x="4956665" y="1947390"/>
                  <a:pt x="4960150" y="1980223"/>
                </a:cubicBezTo>
                <a:lnTo>
                  <a:pt x="4885001" y="1980418"/>
                </a:lnTo>
                <a:cubicBezTo>
                  <a:pt x="4890473" y="1949458"/>
                  <a:pt x="4902070" y="1940394"/>
                  <a:pt x="4922415" y="1939744"/>
                </a:cubicBezTo>
                <a:close/>
                <a:moveTo>
                  <a:pt x="4669694" y="1939744"/>
                </a:moveTo>
                <a:cubicBezTo>
                  <a:pt x="4690038" y="1939094"/>
                  <a:pt x="4703943" y="1947390"/>
                  <a:pt x="4707428" y="1980223"/>
                </a:cubicBezTo>
                <a:lnTo>
                  <a:pt x="4632279" y="1980418"/>
                </a:lnTo>
                <a:cubicBezTo>
                  <a:pt x="4637751" y="1949458"/>
                  <a:pt x="4649348" y="1940394"/>
                  <a:pt x="4669694" y="1939744"/>
                </a:cubicBezTo>
                <a:close/>
                <a:moveTo>
                  <a:pt x="5196077" y="1922795"/>
                </a:moveTo>
                <a:cubicBezTo>
                  <a:pt x="5190399" y="1923125"/>
                  <a:pt x="5184152" y="1924412"/>
                  <a:pt x="5176546" y="1926956"/>
                </a:cubicBezTo>
                <a:cubicBezTo>
                  <a:pt x="5165225" y="1931388"/>
                  <a:pt x="5158026" y="1939459"/>
                  <a:pt x="5155642" y="1950541"/>
                </a:cubicBezTo>
                <a:lnTo>
                  <a:pt x="5155642" y="1923789"/>
                </a:lnTo>
                <a:lnTo>
                  <a:pt x="5135948" y="1923789"/>
                </a:lnTo>
                <a:lnTo>
                  <a:pt x="5135948" y="2059277"/>
                </a:lnTo>
                <a:lnTo>
                  <a:pt x="5156494" y="2059076"/>
                </a:lnTo>
                <a:lnTo>
                  <a:pt x="5156900" y="1990345"/>
                </a:lnTo>
                <a:cubicBezTo>
                  <a:pt x="5158725" y="1968051"/>
                  <a:pt x="5168237" y="1953971"/>
                  <a:pt x="5175789" y="1949521"/>
                </a:cubicBezTo>
                <a:cubicBezTo>
                  <a:pt x="5181618" y="1944787"/>
                  <a:pt x="5190735" y="1940315"/>
                  <a:pt x="5210685" y="1943132"/>
                </a:cubicBezTo>
                <a:lnTo>
                  <a:pt x="5212195" y="1924373"/>
                </a:lnTo>
                <a:cubicBezTo>
                  <a:pt x="5206864" y="1923090"/>
                  <a:pt x="5201755" y="1922464"/>
                  <a:pt x="5196077" y="1922795"/>
                </a:cubicBezTo>
                <a:close/>
                <a:moveTo>
                  <a:pt x="4791417" y="1920955"/>
                </a:moveTo>
                <a:cubicBezTo>
                  <a:pt x="4774023" y="1921044"/>
                  <a:pt x="4753138" y="1932356"/>
                  <a:pt x="4749371" y="1947720"/>
                </a:cubicBezTo>
                <a:cubicBezTo>
                  <a:pt x="4746565" y="1960167"/>
                  <a:pt x="4741969" y="1985289"/>
                  <a:pt x="4775780" y="1996038"/>
                </a:cubicBezTo>
                <a:cubicBezTo>
                  <a:pt x="4788396" y="2001480"/>
                  <a:pt x="4823614" y="1997609"/>
                  <a:pt x="4826836" y="2019441"/>
                </a:cubicBezTo>
                <a:cubicBezTo>
                  <a:pt x="4828719" y="2035932"/>
                  <a:pt x="4814545" y="2044806"/>
                  <a:pt x="4793969" y="2043532"/>
                </a:cubicBezTo>
                <a:cubicBezTo>
                  <a:pt x="4773393" y="2042258"/>
                  <a:pt x="4767264" y="2038978"/>
                  <a:pt x="4752105" y="2032487"/>
                </a:cubicBezTo>
                <a:lnTo>
                  <a:pt x="4744910" y="2048859"/>
                </a:lnTo>
                <a:cubicBezTo>
                  <a:pt x="4753708" y="2054852"/>
                  <a:pt x="4778223" y="2062778"/>
                  <a:pt x="4793858" y="2062226"/>
                </a:cubicBezTo>
                <a:cubicBezTo>
                  <a:pt x="4809494" y="2061674"/>
                  <a:pt x="4826589" y="2060519"/>
                  <a:pt x="4838724" y="2045545"/>
                </a:cubicBezTo>
                <a:cubicBezTo>
                  <a:pt x="4846171" y="2036354"/>
                  <a:pt x="4846392" y="2030322"/>
                  <a:pt x="4847401" y="2020538"/>
                </a:cubicBezTo>
                <a:cubicBezTo>
                  <a:pt x="4847864" y="1989415"/>
                  <a:pt x="4814194" y="1984063"/>
                  <a:pt x="4809802" y="1982608"/>
                </a:cubicBezTo>
                <a:cubicBezTo>
                  <a:pt x="4799425" y="1979600"/>
                  <a:pt x="4766717" y="1980065"/>
                  <a:pt x="4767475" y="1960237"/>
                </a:cubicBezTo>
                <a:cubicBezTo>
                  <a:pt x="4768133" y="1941623"/>
                  <a:pt x="4786293" y="1940757"/>
                  <a:pt x="4791547" y="1940041"/>
                </a:cubicBezTo>
                <a:cubicBezTo>
                  <a:pt x="4799109" y="1939553"/>
                  <a:pt x="4813564" y="1938119"/>
                  <a:pt x="4834214" y="1947737"/>
                </a:cubicBezTo>
                <a:lnTo>
                  <a:pt x="4840939" y="1931009"/>
                </a:lnTo>
                <a:cubicBezTo>
                  <a:pt x="4834046" y="1925934"/>
                  <a:pt x="4813725" y="1919980"/>
                  <a:pt x="4791417" y="1920955"/>
                </a:cubicBezTo>
                <a:close/>
                <a:moveTo>
                  <a:pt x="5280016" y="1920840"/>
                </a:moveTo>
                <a:cubicBezTo>
                  <a:pt x="5275880" y="1920895"/>
                  <a:pt x="5272532" y="1921228"/>
                  <a:pt x="5270524" y="1921578"/>
                </a:cubicBezTo>
                <a:cubicBezTo>
                  <a:pt x="5226470" y="1930891"/>
                  <a:pt x="5220597" y="1970639"/>
                  <a:pt x="5220695" y="1991876"/>
                </a:cubicBezTo>
                <a:cubicBezTo>
                  <a:pt x="5220793" y="2013112"/>
                  <a:pt x="5226671" y="2060184"/>
                  <a:pt x="5279539" y="2062240"/>
                </a:cubicBezTo>
                <a:cubicBezTo>
                  <a:pt x="5307962" y="2062513"/>
                  <a:pt x="5313666" y="2055414"/>
                  <a:pt x="5323242" y="2050230"/>
                </a:cubicBezTo>
                <a:lnTo>
                  <a:pt x="5315588" y="2034865"/>
                </a:lnTo>
                <a:cubicBezTo>
                  <a:pt x="5302812" y="2041463"/>
                  <a:pt x="5275644" y="2050032"/>
                  <a:pt x="5256022" y="2033640"/>
                </a:cubicBezTo>
                <a:cubicBezTo>
                  <a:pt x="5237923" y="2014981"/>
                  <a:pt x="5237788" y="1972325"/>
                  <a:pt x="5252337" y="1953811"/>
                </a:cubicBezTo>
                <a:cubicBezTo>
                  <a:pt x="5271959" y="1931433"/>
                  <a:pt x="5298368" y="1940306"/>
                  <a:pt x="5314159" y="1949935"/>
                </a:cubicBezTo>
                <a:lnTo>
                  <a:pt x="5323607" y="1934934"/>
                </a:lnTo>
                <a:cubicBezTo>
                  <a:pt x="5311926" y="1923019"/>
                  <a:pt x="5292424" y="1920676"/>
                  <a:pt x="5280016" y="1920840"/>
                </a:cubicBezTo>
                <a:close/>
                <a:moveTo>
                  <a:pt x="5050767" y="1920773"/>
                </a:moveTo>
                <a:cubicBezTo>
                  <a:pt x="5039622" y="1920783"/>
                  <a:pt x="5023774" y="1922929"/>
                  <a:pt x="5005184" y="1933384"/>
                </a:cubicBezTo>
                <a:lnTo>
                  <a:pt x="5012429" y="1948771"/>
                </a:lnTo>
                <a:cubicBezTo>
                  <a:pt x="5029155" y="1941091"/>
                  <a:pt x="5047046" y="1936627"/>
                  <a:pt x="5063490" y="1940944"/>
                </a:cubicBezTo>
                <a:cubicBezTo>
                  <a:pt x="5077421" y="1944601"/>
                  <a:pt x="5084156" y="1950896"/>
                  <a:pt x="5084754" y="1967221"/>
                </a:cubicBezTo>
                <a:lnTo>
                  <a:pt x="5084754" y="1972686"/>
                </a:lnTo>
                <a:lnTo>
                  <a:pt x="5084611" y="1977080"/>
                </a:lnTo>
                <a:cubicBezTo>
                  <a:pt x="5046393" y="1972485"/>
                  <a:pt x="5032541" y="1973683"/>
                  <a:pt x="5018588" y="1980894"/>
                </a:cubicBezTo>
                <a:cubicBezTo>
                  <a:pt x="4998584" y="1993022"/>
                  <a:pt x="4998224" y="2007117"/>
                  <a:pt x="4997465" y="2023122"/>
                </a:cubicBezTo>
                <a:cubicBezTo>
                  <a:pt x="5000103" y="2052205"/>
                  <a:pt x="5020042" y="2059843"/>
                  <a:pt x="5034620" y="2061889"/>
                </a:cubicBezTo>
                <a:cubicBezTo>
                  <a:pt x="5049198" y="2063935"/>
                  <a:pt x="5079270" y="2058109"/>
                  <a:pt x="5085334" y="2042821"/>
                </a:cubicBezTo>
                <a:cubicBezTo>
                  <a:pt x="5085372" y="2048298"/>
                  <a:pt x="5085410" y="2053775"/>
                  <a:pt x="5085448" y="2059252"/>
                </a:cubicBezTo>
                <a:lnTo>
                  <a:pt x="5104687" y="2059370"/>
                </a:lnTo>
                <a:cubicBezTo>
                  <a:pt x="5104676" y="2026902"/>
                  <a:pt x="5104666" y="1994434"/>
                  <a:pt x="5104656" y="1961965"/>
                </a:cubicBezTo>
                <a:cubicBezTo>
                  <a:pt x="5102980" y="1932252"/>
                  <a:pt x="5080809" y="1923853"/>
                  <a:pt x="5065326" y="1921728"/>
                </a:cubicBezTo>
                <a:close/>
                <a:moveTo>
                  <a:pt x="4922206" y="1920378"/>
                </a:moveTo>
                <a:cubicBezTo>
                  <a:pt x="4874042" y="1921548"/>
                  <a:pt x="4863258" y="1968759"/>
                  <a:pt x="4864149" y="1991679"/>
                </a:cubicBezTo>
                <a:cubicBezTo>
                  <a:pt x="4865040" y="2014599"/>
                  <a:pt x="4869602" y="2057764"/>
                  <a:pt x="4920331" y="2061511"/>
                </a:cubicBezTo>
                <a:cubicBezTo>
                  <a:pt x="4953421" y="2062992"/>
                  <a:pt x="4959134" y="2057975"/>
                  <a:pt x="4972436" y="2051365"/>
                </a:cubicBezTo>
                <a:lnTo>
                  <a:pt x="4965950" y="2035453"/>
                </a:lnTo>
                <a:cubicBezTo>
                  <a:pt x="4941953" y="2044842"/>
                  <a:pt x="4922196" y="2044815"/>
                  <a:pt x="4906631" y="2037968"/>
                </a:cubicBezTo>
                <a:cubicBezTo>
                  <a:pt x="4896345" y="2033444"/>
                  <a:pt x="4886731" y="2018850"/>
                  <a:pt x="4884828" y="1998479"/>
                </a:cubicBezTo>
                <a:lnTo>
                  <a:pt x="4980418" y="1998471"/>
                </a:lnTo>
                <a:cubicBezTo>
                  <a:pt x="4980504" y="1996454"/>
                  <a:pt x="4980177" y="1993696"/>
                  <a:pt x="4980263" y="1991679"/>
                </a:cubicBezTo>
                <a:cubicBezTo>
                  <a:pt x="4980055" y="1958188"/>
                  <a:pt x="4970370" y="1919208"/>
                  <a:pt x="4922206" y="1920378"/>
                </a:cubicBezTo>
                <a:close/>
                <a:moveTo>
                  <a:pt x="4669484" y="1920378"/>
                </a:moveTo>
                <a:cubicBezTo>
                  <a:pt x="4621320" y="1921548"/>
                  <a:pt x="4610536" y="1968759"/>
                  <a:pt x="4611427" y="1991679"/>
                </a:cubicBezTo>
                <a:cubicBezTo>
                  <a:pt x="4612318" y="2014599"/>
                  <a:pt x="4616880" y="2057764"/>
                  <a:pt x="4667609" y="2061511"/>
                </a:cubicBezTo>
                <a:cubicBezTo>
                  <a:pt x="4700699" y="2062992"/>
                  <a:pt x="4706412" y="2057975"/>
                  <a:pt x="4719714" y="2051365"/>
                </a:cubicBezTo>
                <a:lnTo>
                  <a:pt x="4713228" y="2035453"/>
                </a:lnTo>
                <a:cubicBezTo>
                  <a:pt x="4689231" y="2044842"/>
                  <a:pt x="4669474" y="2044815"/>
                  <a:pt x="4653909" y="2037968"/>
                </a:cubicBezTo>
                <a:cubicBezTo>
                  <a:pt x="4643624" y="2033444"/>
                  <a:pt x="4634009" y="2018850"/>
                  <a:pt x="4632107" y="1998479"/>
                </a:cubicBezTo>
                <a:lnTo>
                  <a:pt x="4727696" y="1998471"/>
                </a:lnTo>
                <a:cubicBezTo>
                  <a:pt x="4727782" y="1996454"/>
                  <a:pt x="4727456" y="1993696"/>
                  <a:pt x="4727541" y="1991679"/>
                </a:cubicBezTo>
                <a:cubicBezTo>
                  <a:pt x="4727333" y="1958188"/>
                  <a:pt x="4717648" y="1919208"/>
                  <a:pt x="4669484" y="1920378"/>
                </a:cubicBezTo>
                <a:close/>
                <a:moveTo>
                  <a:pt x="4495701" y="1889169"/>
                </a:moveTo>
                <a:lnTo>
                  <a:pt x="4531116" y="1889512"/>
                </a:lnTo>
                <a:cubicBezTo>
                  <a:pt x="4545990" y="1890422"/>
                  <a:pt x="4564289" y="1898410"/>
                  <a:pt x="4564401" y="1926202"/>
                </a:cubicBezTo>
                <a:cubicBezTo>
                  <a:pt x="4564514" y="1953995"/>
                  <a:pt x="4545758" y="1962033"/>
                  <a:pt x="4533510" y="1963395"/>
                </a:cubicBezTo>
                <a:cubicBezTo>
                  <a:pt x="4519871" y="1964363"/>
                  <a:pt x="4509224" y="1963637"/>
                  <a:pt x="4495701" y="1963714"/>
                </a:cubicBezTo>
                <a:cubicBezTo>
                  <a:pt x="4495796" y="1938579"/>
                  <a:pt x="4495605" y="1914304"/>
                  <a:pt x="4495701" y="1889169"/>
                </a:cubicBezTo>
                <a:close/>
                <a:moveTo>
                  <a:pt x="4474293" y="1869588"/>
                </a:moveTo>
                <a:lnTo>
                  <a:pt x="4474293" y="2059209"/>
                </a:lnTo>
                <a:lnTo>
                  <a:pt x="4495413" y="2059209"/>
                </a:lnTo>
                <a:cubicBezTo>
                  <a:pt x="4495483" y="2033006"/>
                  <a:pt x="4495266" y="2009956"/>
                  <a:pt x="4495335" y="1983753"/>
                </a:cubicBezTo>
                <a:lnTo>
                  <a:pt x="4528755" y="1983958"/>
                </a:lnTo>
                <a:lnTo>
                  <a:pt x="4573435" y="2058768"/>
                </a:lnTo>
                <a:lnTo>
                  <a:pt x="4597221" y="2058921"/>
                </a:lnTo>
                <a:lnTo>
                  <a:pt x="4550742" y="1979565"/>
                </a:lnTo>
                <a:cubicBezTo>
                  <a:pt x="4580691" y="1967526"/>
                  <a:pt x="4588181" y="1938946"/>
                  <a:pt x="4586296" y="1923053"/>
                </a:cubicBezTo>
                <a:cubicBezTo>
                  <a:pt x="4586079" y="1911850"/>
                  <a:pt x="4581520" y="1874797"/>
                  <a:pt x="4534846" y="1869588"/>
                </a:cubicBezTo>
                <a:close/>
                <a:moveTo>
                  <a:pt x="5342257" y="1857242"/>
                </a:moveTo>
                <a:lnTo>
                  <a:pt x="5342257" y="2059550"/>
                </a:lnTo>
                <a:lnTo>
                  <a:pt x="5362492" y="2059550"/>
                </a:lnTo>
                <a:lnTo>
                  <a:pt x="5362801" y="1983563"/>
                </a:lnTo>
                <a:cubicBezTo>
                  <a:pt x="5370997" y="1943483"/>
                  <a:pt x="5391992" y="1940231"/>
                  <a:pt x="5401793" y="1940072"/>
                </a:cubicBezTo>
                <a:cubicBezTo>
                  <a:pt x="5413605" y="1939880"/>
                  <a:pt x="5430666" y="1942494"/>
                  <a:pt x="5432716" y="1969645"/>
                </a:cubicBezTo>
                <a:lnTo>
                  <a:pt x="5432721" y="2059858"/>
                </a:lnTo>
                <a:lnTo>
                  <a:pt x="5453607" y="2059550"/>
                </a:lnTo>
                <a:lnTo>
                  <a:pt x="5453607" y="1964427"/>
                </a:lnTo>
                <a:cubicBezTo>
                  <a:pt x="5452922" y="1961314"/>
                  <a:pt x="5451303" y="1919978"/>
                  <a:pt x="5404657" y="1920993"/>
                </a:cubicBezTo>
                <a:cubicBezTo>
                  <a:pt x="5385504" y="1921054"/>
                  <a:pt x="5365217" y="1928342"/>
                  <a:pt x="5362768" y="1946271"/>
                </a:cubicBezTo>
                <a:cubicBezTo>
                  <a:pt x="5362779" y="1916595"/>
                  <a:pt x="5362790" y="1886919"/>
                  <a:pt x="5362801" y="1857242"/>
                </a:cubicBezTo>
                <a:close/>
                <a:moveTo>
                  <a:pt x="2113219" y="84637"/>
                </a:moveTo>
                <a:lnTo>
                  <a:pt x="2113231" y="490585"/>
                </a:lnTo>
                <a:lnTo>
                  <a:pt x="730957" y="488027"/>
                </a:lnTo>
                <a:lnTo>
                  <a:pt x="613635" y="1520153"/>
                </a:lnTo>
                <a:cubicBezTo>
                  <a:pt x="781242" y="1431601"/>
                  <a:pt x="1320931" y="1352480"/>
                  <a:pt x="1660402" y="1511200"/>
                </a:cubicBezTo>
                <a:cubicBezTo>
                  <a:pt x="1952042" y="1647557"/>
                  <a:pt x="2259019" y="1904736"/>
                  <a:pt x="2238986" y="2563913"/>
                </a:cubicBezTo>
                <a:cubicBezTo>
                  <a:pt x="2224420" y="2953806"/>
                  <a:pt x="2037017" y="3429013"/>
                  <a:pt x="1473031" y="3634308"/>
                </a:cubicBezTo>
                <a:cubicBezTo>
                  <a:pt x="868878" y="3818842"/>
                  <a:pt x="317162" y="3680064"/>
                  <a:pt x="0" y="3595697"/>
                </a:cubicBezTo>
                <a:lnTo>
                  <a:pt x="101251" y="3231619"/>
                </a:lnTo>
                <a:cubicBezTo>
                  <a:pt x="461955" y="3305077"/>
                  <a:pt x="1127483" y="3447694"/>
                  <a:pt x="1549535" y="3094098"/>
                </a:cubicBezTo>
                <a:cubicBezTo>
                  <a:pt x="1799797" y="2884428"/>
                  <a:pt x="1903557" y="2210310"/>
                  <a:pt x="1502181" y="1911828"/>
                </a:cubicBezTo>
                <a:cubicBezTo>
                  <a:pt x="1329285" y="1800565"/>
                  <a:pt x="919687" y="1679101"/>
                  <a:pt x="454918" y="1953692"/>
                </a:cubicBezTo>
                <a:lnTo>
                  <a:pt x="197999" y="1767778"/>
                </a:lnTo>
                <a:cubicBezTo>
                  <a:pt x="259029" y="1288846"/>
                  <a:pt x="342918" y="566076"/>
                  <a:pt x="403948" y="87143"/>
                </a:cubicBezTo>
                <a:close/>
                <a:moveTo>
                  <a:pt x="4221356" y="381"/>
                </a:moveTo>
                <a:cubicBezTo>
                  <a:pt x="4747668" y="-8407"/>
                  <a:pt x="5112266" y="135401"/>
                  <a:pt x="5444866" y="386041"/>
                </a:cubicBezTo>
                <a:lnTo>
                  <a:pt x="5208715" y="718996"/>
                </a:lnTo>
                <a:cubicBezTo>
                  <a:pt x="4865461" y="514074"/>
                  <a:pt x="4338109" y="289162"/>
                  <a:pt x="3804436" y="544677"/>
                </a:cubicBezTo>
                <a:cubicBezTo>
                  <a:pt x="3438000" y="720121"/>
                  <a:pt x="3163890" y="1218313"/>
                  <a:pt x="3203606" y="1994218"/>
                </a:cubicBezTo>
                <a:cubicBezTo>
                  <a:pt x="3201846" y="2588584"/>
                  <a:pt x="3448878" y="2962668"/>
                  <a:pt x="3719906" y="3157590"/>
                </a:cubicBezTo>
                <a:cubicBezTo>
                  <a:pt x="4027874" y="3361140"/>
                  <a:pt x="4680909" y="3336439"/>
                  <a:pt x="5051417" y="3215516"/>
                </a:cubicBezTo>
                <a:lnTo>
                  <a:pt x="5051417" y="2165353"/>
                </a:lnTo>
                <a:lnTo>
                  <a:pt x="4408762" y="2165353"/>
                </a:lnTo>
                <a:lnTo>
                  <a:pt x="4408762" y="1749374"/>
                </a:lnTo>
                <a:lnTo>
                  <a:pt x="5511499" y="1749374"/>
                </a:lnTo>
                <a:lnTo>
                  <a:pt x="5511499" y="3517289"/>
                </a:lnTo>
                <a:cubicBezTo>
                  <a:pt x="5345092" y="3600734"/>
                  <a:pt x="4631639" y="3823852"/>
                  <a:pt x="3891906" y="3696759"/>
                </a:cubicBezTo>
                <a:cubicBezTo>
                  <a:pt x="3406924" y="3602786"/>
                  <a:pt x="2652332" y="3169357"/>
                  <a:pt x="2701718" y="1761291"/>
                </a:cubicBezTo>
                <a:cubicBezTo>
                  <a:pt x="2742317" y="743360"/>
                  <a:pt x="3227650" y="44349"/>
                  <a:pt x="4221356" y="381"/>
                </a:cubicBezTo>
                <a:close/>
              </a:path>
            </a:pathLst>
          </a:custGeom>
          <a:solidFill>
            <a:srgbClr val="FFFFFF"/>
          </a:solidFill>
          <a:ln w="9525" cap="flat" cmpd="sng" algn="ctr">
            <a:noFill/>
            <a:prstDash val="solid"/>
          </a:ln>
          <a:effectLst/>
        </p:spPr>
        <p:txBody>
          <a:bodyPr lIns="154573" tIns="152139" rIns="154573" bIns="152139"/>
          <a:lstStyle/>
          <a:p>
            <a:pPr algn="ctr" defTabSz="1226759" eaLnBrk="1" fontAlgn="auto" hangingPunct="1">
              <a:spcBef>
                <a:spcPts val="0"/>
              </a:spcBef>
              <a:spcAft>
                <a:spcPts val="0"/>
              </a:spcAft>
              <a:defRPr/>
            </a:pPr>
            <a:endParaRPr lang="en-US" sz="2415" kern="0" dirty="0">
              <a:solidFill>
                <a:srgbClr val="A9BCC6"/>
              </a:solidFill>
              <a:latin typeface="Nokia Pure Text Light"/>
            </a:endParaRPr>
          </a:p>
        </p:txBody>
      </p:sp>
      <p:grpSp>
        <p:nvGrpSpPr>
          <p:cNvPr id="24" name="Gruppieren 57">
            <a:extLst>
              <a:ext uri="{FF2B5EF4-FFF2-40B4-BE49-F238E27FC236}">
                <a16:creationId xmlns:a16="http://schemas.microsoft.com/office/drawing/2014/main" id="{850A63B9-35E3-4710-B1D1-C8EAD2D97920}"/>
              </a:ext>
            </a:extLst>
          </p:cNvPr>
          <p:cNvGrpSpPr>
            <a:grpSpLocks/>
          </p:cNvGrpSpPr>
          <p:nvPr userDrawn="1"/>
        </p:nvGrpSpPr>
        <p:grpSpPr bwMode="auto">
          <a:xfrm>
            <a:off x="11303000" y="3789363"/>
            <a:ext cx="434975" cy="433387"/>
            <a:chOff x="8424464" y="2797315"/>
            <a:chExt cx="324000" cy="324000"/>
          </a:xfrm>
        </p:grpSpPr>
        <p:sp>
          <p:nvSpPr>
            <p:cNvPr id="25" name="Rechteck 58">
              <a:extLst>
                <a:ext uri="{FF2B5EF4-FFF2-40B4-BE49-F238E27FC236}">
                  <a16:creationId xmlns:a16="http://schemas.microsoft.com/office/drawing/2014/main" id="{BBCFE2BA-A76A-40C7-9D5F-49CD97223EBF}"/>
                </a:ext>
              </a:extLst>
            </p:cNvPr>
            <p:cNvSpPr/>
            <p:nvPr/>
          </p:nvSpPr>
          <p:spPr>
            <a:xfrm>
              <a:off x="8424464" y="2797315"/>
              <a:ext cx="324000" cy="324000"/>
            </a:xfrm>
            <a:prstGeom prst="rect">
              <a:avLst/>
            </a:prstGeom>
            <a:solidFill>
              <a:srgbClr val="001135"/>
            </a:solidFill>
            <a:ln w="9525" cap="flat" cmpd="sng" algn="ctr">
              <a:no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26" name="Gruppieren 59">
              <a:extLst>
                <a:ext uri="{FF2B5EF4-FFF2-40B4-BE49-F238E27FC236}">
                  <a16:creationId xmlns:a16="http://schemas.microsoft.com/office/drawing/2014/main" id="{B34E7F98-C2B4-489A-8BF2-C3EC1BD8761B}"/>
                </a:ext>
              </a:extLst>
            </p:cNvPr>
            <p:cNvGrpSpPr>
              <a:grpSpLocks noChangeAspect="1"/>
            </p:cNvGrpSpPr>
            <p:nvPr/>
          </p:nvGrpSpPr>
          <p:grpSpPr bwMode="auto">
            <a:xfrm>
              <a:off x="8504109" y="2844452"/>
              <a:ext cx="164711" cy="229726"/>
              <a:chOff x="1109662" y="766762"/>
              <a:chExt cx="1628776" cy="2271712"/>
            </a:xfrm>
          </p:grpSpPr>
          <p:sp>
            <p:nvSpPr>
              <p:cNvPr id="27" name="Freihandform: Form 60">
                <a:extLst>
                  <a:ext uri="{FF2B5EF4-FFF2-40B4-BE49-F238E27FC236}">
                    <a16:creationId xmlns:a16="http://schemas.microsoft.com/office/drawing/2014/main" id="{6801D749-0ADF-4378-8789-D43755528540}"/>
                  </a:ext>
                </a:extLst>
              </p:cNvPr>
              <p:cNvSpPr/>
              <p:nvPr/>
            </p:nvSpPr>
            <p:spPr>
              <a:xfrm>
                <a:off x="1655099" y="2037586"/>
                <a:ext cx="537887" cy="997569"/>
              </a:xfrm>
              <a:custGeom>
                <a:avLst/>
                <a:gdLst>
                  <a:gd name="connsiteX0" fmla="*/ 0 w 528638"/>
                  <a:gd name="connsiteY0" fmla="*/ 971550 h 976312"/>
                  <a:gd name="connsiteX1" fmla="*/ 271463 w 528638"/>
                  <a:gd name="connsiteY1" fmla="*/ 0 h 976312"/>
                  <a:gd name="connsiteX2" fmla="*/ 528638 w 528638"/>
                  <a:gd name="connsiteY2" fmla="*/ 976312 h 976312"/>
                  <a:gd name="connsiteX0" fmla="*/ 0 w 528638"/>
                  <a:gd name="connsiteY0" fmla="*/ 1000125 h 1004887"/>
                  <a:gd name="connsiteX1" fmla="*/ 266700 w 528638"/>
                  <a:gd name="connsiteY1" fmla="*/ 0 h 1004887"/>
                  <a:gd name="connsiteX2" fmla="*/ 528638 w 528638"/>
                  <a:gd name="connsiteY2" fmla="*/ 1004887 h 1004887"/>
                </a:gdLst>
                <a:ahLst/>
                <a:cxnLst>
                  <a:cxn ang="0">
                    <a:pos x="connsiteX0" y="connsiteY0"/>
                  </a:cxn>
                  <a:cxn ang="0">
                    <a:pos x="connsiteX1" y="connsiteY1"/>
                  </a:cxn>
                  <a:cxn ang="0">
                    <a:pos x="connsiteX2" y="connsiteY2"/>
                  </a:cxn>
                </a:cxnLst>
                <a:rect l="l" t="t" r="r" b="b"/>
                <a:pathLst>
                  <a:path w="528638" h="1004887">
                    <a:moveTo>
                      <a:pt x="0" y="1000125"/>
                    </a:moveTo>
                    <a:lnTo>
                      <a:pt x="266700" y="0"/>
                    </a:lnTo>
                    <a:lnTo>
                      <a:pt x="528638" y="1004887"/>
                    </a:ln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28" name="Freihandform: Form 61">
                <a:extLst>
                  <a:ext uri="{FF2B5EF4-FFF2-40B4-BE49-F238E27FC236}">
                    <a16:creationId xmlns:a16="http://schemas.microsoft.com/office/drawing/2014/main" id="{998B7F12-C709-4CF1-92F1-982016B1D77A}"/>
                  </a:ext>
                </a:extLst>
              </p:cNvPr>
              <p:cNvSpPr/>
              <p:nvPr/>
            </p:nvSpPr>
            <p:spPr>
              <a:xfrm>
                <a:off x="1620023" y="1274732"/>
                <a:ext cx="608046" cy="539863"/>
              </a:xfrm>
              <a:custGeom>
                <a:avLst/>
                <a:gdLst>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304800 w 609600"/>
                  <a:gd name="connsiteY4" fmla="*/ 340039 h 534290"/>
                  <a:gd name="connsiteX5" fmla="*/ 106198 w 609600"/>
                  <a:gd name="connsiteY5" fmla="*/ 534289 h 534290"/>
                  <a:gd name="connsiteX6" fmla="*/ 89274 w 609600"/>
                  <a:gd name="connsiteY6" fmla="*/ 520326 h 534290"/>
                  <a:gd name="connsiteX7" fmla="*/ 0 w 609600"/>
                  <a:gd name="connsiteY7" fmla="*/ 304800 h 534290"/>
                  <a:gd name="connsiteX8" fmla="*/ 304800 w 609600"/>
                  <a:gd name="connsiteY8" fmla="*/ 0 h 534290"/>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106198 w 609600"/>
                  <a:gd name="connsiteY4" fmla="*/ 534289 h 534290"/>
                  <a:gd name="connsiteX5" fmla="*/ 89274 w 609600"/>
                  <a:gd name="connsiteY5" fmla="*/ 520326 h 534290"/>
                  <a:gd name="connsiteX6" fmla="*/ 0 w 609600"/>
                  <a:gd name="connsiteY6" fmla="*/ 304800 h 534290"/>
                  <a:gd name="connsiteX7" fmla="*/ 304800 w 609600"/>
                  <a:gd name="connsiteY7" fmla="*/ 0 h 534290"/>
                  <a:gd name="connsiteX0" fmla="*/ 106198 w 609600"/>
                  <a:gd name="connsiteY0" fmla="*/ 534289 h 625730"/>
                  <a:gd name="connsiteX1" fmla="*/ 89274 w 609600"/>
                  <a:gd name="connsiteY1" fmla="*/ 520326 h 625730"/>
                  <a:gd name="connsiteX2" fmla="*/ 0 w 609600"/>
                  <a:gd name="connsiteY2" fmla="*/ 304800 h 625730"/>
                  <a:gd name="connsiteX3" fmla="*/ 304800 w 609600"/>
                  <a:gd name="connsiteY3" fmla="*/ 0 h 625730"/>
                  <a:gd name="connsiteX4" fmla="*/ 609600 w 609600"/>
                  <a:gd name="connsiteY4" fmla="*/ 304800 h 625730"/>
                  <a:gd name="connsiteX5" fmla="*/ 520326 w 609600"/>
                  <a:gd name="connsiteY5" fmla="*/ 520326 h 625730"/>
                  <a:gd name="connsiteX6" fmla="*/ 594842 w 609600"/>
                  <a:gd name="connsiteY6" fmla="*/ 625730 h 625730"/>
                  <a:gd name="connsiteX0" fmla="*/ 106198 w 609600"/>
                  <a:gd name="connsiteY0" fmla="*/ 534289 h 534289"/>
                  <a:gd name="connsiteX1" fmla="*/ 89274 w 609600"/>
                  <a:gd name="connsiteY1" fmla="*/ 520326 h 534289"/>
                  <a:gd name="connsiteX2" fmla="*/ 0 w 609600"/>
                  <a:gd name="connsiteY2" fmla="*/ 304800 h 534289"/>
                  <a:gd name="connsiteX3" fmla="*/ 304800 w 609600"/>
                  <a:gd name="connsiteY3" fmla="*/ 0 h 534289"/>
                  <a:gd name="connsiteX4" fmla="*/ 609600 w 609600"/>
                  <a:gd name="connsiteY4" fmla="*/ 304800 h 534289"/>
                  <a:gd name="connsiteX5" fmla="*/ 520326 w 609600"/>
                  <a:gd name="connsiteY5" fmla="*/ 520326 h 5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34289">
                    <a:moveTo>
                      <a:pt x="106198" y="534289"/>
                    </a:moveTo>
                    <a:lnTo>
                      <a:pt x="89274" y="520326"/>
                    </a:lnTo>
                    <a:cubicBezTo>
                      <a:pt x="34116" y="465168"/>
                      <a:pt x="0" y="388968"/>
                      <a:pt x="0" y="304800"/>
                    </a:cubicBezTo>
                    <a:cubicBezTo>
                      <a:pt x="0" y="136464"/>
                      <a:pt x="136464" y="0"/>
                      <a:pt x="304800" y="0"/>
                    </a:cubicBezTo>
                    <a:cubicBezTo>
                      <a:pt x="473136" y="0"/>
                      <a:pt x="609600" y="136464"/>
                      <a:pt x="609600" y="304800"/>
                    </a:cubicBezTo>
                    <a:cubicBezTo>
                      <a:pt x="609600" y="388968"/>
                      <a:pt x="575484" y="465168"/>
                      <a:pt x="520326" y="520326"/>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29" name="Freihandform: Form 62">
                <a:extLst>
                  <a:ext uri="{FF2B5EF4-FFF2-40B4-BE49-F238E27FC236}">
                    <a16:creationId xmlns:a16="http://schemas.microsoft.com/office/drawing/2014/main" id="{97FE5EA3-0949-43BE-B88A-9971DE4A1014}"/>
                  </a:ext>
                </a:extLst>
              </p:cNvPr>
              <p:cNvSpPr/>
              <p:nvPr/>
            </p:nvSpPr>
            <p:spPr>
              <a:xfrm>
                <a:off x="1362773" y="1028277"/>
                <a:ext cx="1122547" cy="962364"/>
              </a:xfrm>
              <a:custGeom>
                <a:avLst/>
                <a:gdLst>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557213 w 1114426"/>
                  <a:gd name="connsiteY4" fmla="*/ 592452 h 963396"/>
                  <a:gd name="connsiteX5" fmla="*/ 177959 w 1114426"/>
                  <a:gd name="connsiteY5" fmla="*/ 963396 h 963396"/>
                  <a:gd name="connsiteX6" fmla="*/ 163204 w 1114426"/>
                  <a:gd name="connsiteY6" fmla="*/ 951222 h 963396"/>
                  <a:gd name="connsiteX7" fmla="*/ 0 w 1114426"/>
                  <a:gd name="connsiteY7" fmla="*/ 557213 h 963396"/>
                  <a:gd name="connsiteX8" fmla="*/ 557213 w 1114426"/>
                  <a:gd name="connsiteY8" fmla="*/ 0 h 963396"/>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177959 w 1114426"/>
                  <a:gd name="connsiteY4" fmla="*/ 963396 h 963396"/>
                  <a:gd name="connsiteX5" fmla="*/ 163204 w 1114426"/>
                  <a:gd name="connsiteY5" fmla="*/ 951222 h 963396"/>
                  <a:gd name="connsiteX6" fmla="*/ 0 w 1114426"/>
                  <a:gd name="connsiteY6" fmla="*/ 557213 h 963396"/>
                  <a:gd name="connsiteX7" fmla="*/ 557213 w 1114426"/>
                  <a:gd name="connsiteY7" fmla="*/ 0 h 963396"/>
                  <a:gd name="connsiteX0" fmla="*/ 177959 w 1114426"/>
                  <a:gd name="connsiteY0" fmla="*/ 963396 h 1054836"/>
                  <a:gd name="connsiteX1" fmla="*/ 163204 w 1114426"/>
                  <a:gd name="connsiteY1" fmla="*/ 951222 h 1054836"/>
                  <a:gd name="connsiteX2" fmla="*/ 0 w 1114426"/>
                  <a:gd name="connsiteY2" fmla="*/ 557213 h 1054836"/>
                  <a:gd name="connsiteX3" fmla="*/ 557213 w 1114426"/>
                  <a:gd name="connsiteY3" fmla="*/ 0 h 1054836"/>
                  <a:gd name="connsiteX4" fmla="*/ 1114426 w 1114426"/>
                  <a:gd name="connsiteY4" fmla="*/ 557213 h 1054836"/>
                  <a:gd name="connsiteX5" fmla="*/ 951222 w 1114426"/>
                  <a:gd name="connsiteY5" fmla="*/ 951222 h 1054836"/>
                  <a:gd name="connsiteX6" fmla="*/ 1027907 w 1114426"/>
                  <a:gd name="connsiteY6" fmla="*/ 1054836 h 1054836"/>
                  <a:gd name="connsiteX0" fmla="*/ 177959 w 1114426"/>
                  <a:gd name="connsiteY0" fmla="*/ 963396 h 963396"/>
                  <a:gd name="connsiteX1" fmla="*/ 163204 w 1114426"/>
                  <a:gd name="connsiteY1" fmla="*/ 951222 h 963396"/>
                  <a:gd name="connsiteX2" fmla="*/ 0 w 1114426"/>
                  <a:gd name="connsiteY2" fmla="*/ 557213 h 963396"/>
                  <a:gd name="connsiteX3" fmla="*/ 557213 w 1114426"/>
                  <a:gd name="connsiteY3" fmla="*/ 0 h 963396"/>
                  <a:gd name="connsiteX4" fmla="*/ 1114426 w 1114426"/>
                  <a:gd name="connsiteY4" fmla="*/ 557213 h 963396"/>
                  <a:gd name="connsiteX5" fmla="*/ 951222 w 1114426"/>
                  <a:gd name="connsiteY5" fmla="*/ 951222 h 96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26" h="963396">
                    <a:moveTo>
                      <a:pt x="177959" y="963396"/>
                    </a:moveTo>
                    <a:lnTo>
                      <a:pt x="163204" y="951222"/>
                    </a:lnTo>
                    <a:cubicBezTo>
                      <a:pt x="62368" y="850386"/>
                      <a:pt x="0" y="711083"/>
                      <a:pt x="0" y="557213"/>
                    </a:cubicBezTo>
                    <a:cubicBezTo>
                      <a:pt x="0" y="249473"/>
                      <a:pt x="249473" y="0"/>
                      <a:pt x="557213" y="0"/>
                    </a:cubicBezTo>
                    <a:cubicBezTo>
                      <a:pt x="864953" y="0"/>
                      <a:pt x="1114426" y="249473"/>
                      <a:pt x="1114426" y="557213"/>
                    </a:cubicBezTo>
                    <a:cubicBezTo>
                      <a:pt x="1114426" y="711083"/>
                      <a:pt x="1052058" y="850386"/>
                      <a:pt x="951222" y="951222"/>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30" name="Freihandform: Form 63">
                <a:extLst>
                  <a:ext uri="{FF2B5EF4-FFF2-40B4-BE49-F238E27FC236}">
                    <a16:creationId xmlns:a16="http://schemas.microsoft.com/office/drawing/2014/main" id="{28237791-CA82-48AE-9D09-DF9715DE675D}"/>
                  </a:ext>
                </a:extLst>
              </p:cNvPr>
              <p:cNvSpPr/>
              <p:nvPr/>
            </p:nvSpPr>
            <p:spPr>
              <a:xfrm>
                <a:off x="1105522" y="770081"/>
                <a:ext cx="1637048" cy="1396598"/>
              </a:xfrm>
              <a:custGeom>
                <a:avLst/>
                <a:gdLst>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814388 w 1628776"/>
                  <a:gd name="connsiteY4" fmla="*/ 849627 h 1400598"/>
                  <a:gd name="connsiteX5" fmla="*/ 251074 w 1628776"/>
                  <a:gd name="connsiteY5" fmla="*/ 1400598 h 1400598"/>
                  <a:gd name="connsiteX6" fmla="*/ 238529 w 1628776"/>
                  <a:gd name="connsiteY6" fmla="*/ 1390247 h 1400598"/>
                  <a:gd name="connsiteX7" fmla="*/ 0 w 1628776"/>
                  <a:gd name="connsiteY7" fmla="*/ 814388 h 1400598"/>
                  <a:gd name="connsiteX8" fmla="*/ 814388 w 1628776"/>
                  <a:gd name="connsiteY8" fmla="*/ 0 h 1400598"/>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251074 w 1628776"/>
                  <a:gd name="connsiteY4" fmla="*/ 1400598 h 1400598"/>
                  <a:gd name="connsiteX5" fmla="*/ 238529 w 1628776"/>
                  <a:gd name="connsiteY5" fmla="*/ 1390247 h 1400598"/>
                  <a:gd name="connsiteX6" fmla="*/ 0 w 1628776"/>
                  <a:gd name="connsiteY6" fmla="*/ 814388 h 1400598"/>
                  <a:gd name="connsiteX7" fmla="*/ 814388 w 1628776"/>
                  <a:gd name="connsiteY7" fmla="*/ 0 h 1400598"/>
                  <a:gd name="connsiteX0" fmla="*/ 251074 w 1628776"/>
                  <a:gd name="connsiteY0" fmla="*/ 1400598 h 1492038"/>
                  <a:gd name="connsiteX1" fmla="*/ 238529 w 1628776"/>
                  <a:gd name="connsiteY1" fmla="*/ 1390247 h 1492038"/>
                  <a:gd name="connsiteX2" fmla="*/ 0 w 1628776"/>
                  <a:gd name="connsiteY2" fmla="*/ 814388 h 1492038"/>
                  <a:gd name="connsiteX3" fmla="*/ 814388 w 1628776"/>
                  <a:gd name="connsiteY3" fmla="*/ 0 h 1492038"/>
                  <a:gd name="connsiteX4" fmla="*/ 1628776 w 1628776"/>
                  <a:gd name="connsiteY4" fmla="*/ 814388 h 1492038"/>
                  <a:gd name="connsiteX5" fmla="*/ 1390247 w 1628776"/>
                  <a:gd name="connsiteY5" fmla="*/ 1390247 h 1492038"/>
                  <a:gd name="connsiteX6" fmla="*/ 1469142 w 1628776"/>
                  <a:gd name="connsiteY6" fmla="*/ 1492038 h 1492038"/>
                  <a:gd name="connsiteX0" fmla="*/ 251074 w 1628776"/>
                  <a:gd name="connsiteY0" fmla="*/ 1400598 h 1400598"/>
                  <a:gd name="connsiteX1" fmla="*/ 238529 w 1628776"/>
                  <a:gd name="connsiteY1" fmla="*/ 1390247 h 1400598"/>
                  <a:gd name="connsiteX2" fmla="*/ 0 w 1628776"/>
                  <a:gd name="connsiteY2" fmla="*/ 814388 h 1400598"/>
                  <a:gd name="connsiteX3" fmla="*/ 814388 w 1628776"/>
                  <a:gd name="connsiteY3" fmla="*/ 0 h 1400598"/>
                  <a:gd name="connsiteX4" fmla="*/ 1628776 w 1628776"/>
                  <a:gd name="connsiteY4" fmla="*/ 814388 h 1400598"/>
                  <a:gd name="connsiteX5" fmla="*/ 1390247 w 1628776"/>
                  <a:gd name="connsiteY5" fmla="*/ 1390247 h 14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76" h="1400598">
                    <a:moveTo>
                      <a:pt x="251074" y="1400598"/>
                    </a:moveTo>
                    <a:lnTo>
                      <a:pt x="238529" y="1390247"/>
                    </a:lnTo>
                    <a:cubicBezTo>
                      <a:pt x="91154" y="1242872"/>
                      <a:pt x="0" y="1039275"/>
                      <a:pt x="0" y="814388"/>
                    </a:cubicBezTo>
                    <a:cubicBezTo>
                      <a:pt x="0" y="364614"/>
                      <a:pt x="364614" y="0"/>
                      <a:pt x="814388" y="0"/>
                    </a:cubicBezTo>
                    <a:cubicBezTo>
                      <a:pt x="1264162" y="0"/>
                      <a:pt x="1628776" y="364614"/>
                      <a:pt x="1628776" y="814388"/>
                    </a:cubicBezTo>
                    <a:cubicBezTo>
                      <a:pt x="1628776" y="1039275"/>
                      <a:pt x="1537623" y="1242872"/>
                      <a:pt x="1390247" y="1390247"/>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31" name="Ellipse 64">
                <a:extLst>
                  <a:ext uri="{FF2B5EF4-FFF2-40B4-BE49-F238E27FC236}">
                    <a16:creationId xmlns:a16="http://schemas.microsoft.com/office/drawing/2014/main" id="{70EE9DE2-9D92-4860-820D-04825E2AD8B4}"/>
                  </a:ext>
                </a:extLst>
              </p:cNvPr>
              <p:cNvSpPr/>
              <p:nvPr/>
            </p:nvSpPr>
            <p:spPr>
              <a:xfrm>
                <a:off x="1842190" y="1509455"/>
                <a:ext cx="163705" cy="152574"/>
              </a:xfrm>
              <a:prstGeom prst="ellipse">
                <a:avLst/>
              </a:pr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grpSp>
      </p:grpSp>
      <p:sp>
        <p:nvSpPr>
          <p:cNvPr id="5" name="Title 1"/>
          <p:cNvSpPr>
            <a:spLocks noGrp="1"/>
          </p:cNvSpPr>
          <p:nvPr>
            <p:ph type="title"/>
          </p:nvPr>
        </p:nvSpPr>
        <p:spPr>
          <a:xfrm>
            <a:off x="556800" y="372332"/>
            <a:ext cx="11078400" cy="412800"/>
          </a:xfrm>
        </p:spPr>
        <p:txBody>
          <a:bodyPr/>
          <a:lstStyle>
            <a:lvl1pPr>
              <a:defRPr sz="2667" b="0">
                <a:solidFill>
                  <a:schemeClr val="tx1"/>
                </a:solidFill>
                <a:latin typeface="+mj-lt"/>
              </a:defRPr>
            </a:lvl1pPr>
          </a:lstStyle>
          <a:p>
            <a:r>
              <a:rPr lang="en-US"/>
              <a:t>Click to edit Master title style</a:t>
            </a:r>
            <a:endParaRPr lang="en-US" dirty="0"/>
          </a:p>
        </p:txBody>
      </p:sp>
      <p:sp>
        <p:nvSpPr>
          <p:cNvPr id="3" name="Text Placeholder 2"/>
          <p:cNvSpPr>
            <a:spLocks noGrp="1"/>
          </p:cNvSpPr>
          <p:nvPr>
            <p:ph type="body" sz="quarter" idx="10"/>
          </p:nvPr>
        </p:nvSpPr>
        <p:spPr>
          <a:xfrm>
            <a:off x="556683" y="787201"/>
            <a:ext cx="11078400" cy="412800"/>
          </a:xfrm>
          <a:prstGeom prst="rect">
            <a:avLst/>
          </a:prstGeom>
        </p:spPr>
        <p:txBody>
          <a:bodyPr lIns="0" tIns="0" rIns="0" bIns="0"/>
          <a:lstStyle>
            <a:lvl1pPr marL="0" marR="0" indent="0" algn="l" defTabSz="609576" rtl="0" eaLnBrk="1" fontAlgn="base" latinLnBrk="0" hangingPunct="1">
              <a:lnSpc>
                <a:spcPct val="100000"/>
              </a:lnSpc>
              <a:spcBef>
                <a:spcPct val="0"/>
              </a:spcBef>
              <a:spcAft>
                <a:spcPts val="0"/>
              </a:spcAft>
              <a:buClrTx/>
              <a:buSzTx/>
              <a:buFont typeface="Arial" charset="0"/>
              <a:buNone/>
              <a:tabLst/>
              <a:defRPr sz="2667">
                <a:solidFill>
                  <a:schemeClr val="bg2"/>
                </a:solidFill>
                <a:latin typeface="+mj-lt"/>
              </a:defRPr>
            </a:lvl1pPr>
          </a:lstStyle>
          <a:p>
            <a:pPr lvl="0"/>
            <a:r>
              <a:rPr lang="en-US"/>
              <a:t>Edit Master text styles</a:t>
            </a:r>
          </a:p>
        </p:txBody>
      </p:sp>
      <p:sp>
        <p:nvSpPr>
          <p:cNvPr id="32" name="Footer Placeholder 27">
            <a:extLst>
              <a:ext uri="{FF2B5EF4-FFF2-40B4-BE49-F238E27FC236}">
                <a16:creationId xmlns:a16="http://schemas.microsoft.com/office/drawing/2014/main" id="{1A59C323-4430-4F17-9EA7-F0D96CD1C9D9}"/>
              </a:ext>
            </a:extLst>
          </p:cNvPr>
          <p:cNvSpPr>
            <a:spLocks noGrp="1"/>
          </p:cNvSpPr>
          <p:nvPr>
            <p:ph type="ftr" sz="quarter" idx="11"/>
          </p:nvPr>
        </p:nvSpPr>
        <p:spPr>
          <a:xfrm>
            <a:off x="3590925" y="6423025"/>
            <a:ext cx="3441700" cy="161925"/>
          </a:xfrm>
        </p:spPr>
        <p:txBody>
          <a:bodyPr/>
          <a:lstStyle>
            <a:lvl1pPr algn="l">
              <a:defRPr sz="1067" dirty="0">
                <a:solidFill>
                  <a:schemeClr val="tx2"/>
                </a:solidFill>
                <a:latin typeface="+mn-lt"/>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14715230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Nokia White 0">
    <p:spTree>
      <p:nvGrpSpPr>
        <p:cNvPr id="1" name=""/>
        <p:cNvGrpSpPr/>
        <p:nvPr/>
      </p:nvGrpSpPr>
      <p:grpSpPr>
        <a:xfrm>
          <a:off x="0" y="0"/>
          <a:ext cx="0" cy="0"/>
          <a:chOff x="0" y="0"/>
          <a:chExt cx="0" cy="0"/>
        </a:xfrm>
      </p:grpSpPr>
      <p:sp>
        <p:nvSpPr>
          <p:cNvPr id="4" name="Rechteck 37">
            <a:extLst>
              <a:ext uri="{FF2B5EF4-FFF2-40B4-BE49-F238E27FC236}">
                <a16:creationId xmlns:a16="http://schemas.microsoft.com/office/drawing/2014/main" id="{825590A1-E0CD-4554-9178-E2DE6C18C3A4}"/>
              </a:ext>
            </a:extLst>
          </p:cNvPr>
          <p:cNvSpPr/>
          <p:nvPr userDrawn="1"/>
        </p:nvSpPr>
        <p:spPr>
          <a:xfrm>
            <a:off x="8115300" y="3789363"/>
            <a:ext cx="3622675" cy="2173287"/>
          </a:xfrm>
          <a:prstGeom prst="rect">
            <a:avLst/>
          </a:prstGeom>
          <a:solidFill>
            <a:srgbClr val="001135"/>
          </a:solidFill>
          <a:ln w="9525" cap="flat" cmpd="sng" algn="ctr">
            <a:noFill/>
            <a:prstDash val="solid"/>
          </a:ln>
          <a:effectLst/>
        </p:spPr>
        <p:txBody>
          <a:bodyPr vert="vert" lIns="96596" tIns="531280"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Benefits</a:t>
            </a:r>
          </a:p>
        </p:txBody>
      </p:sp>
      <p:sp>
        <p:nvSpPr>
          <p:cNvPr id="6" name="Rechteck 38">
            <a:extLst>
              <a:ext uri="{FF2B5EF4-FFF2-40B4-BE49-F238E27FC236}">
                <a16:creationId xmlns:a16="http://schemas.microsoft.com/office/drawing/2014/main" id="{DC5E0B59-3847-41B2-A6EB-EDB771AB3EA9}"/>
              </a:ext>
            </a:extLst>
          </p:cNvPr>
          <p:cNvSpPr/>
          <p:nvPr userDrawn="1"/>
        </p:nvSpPr>
        <p:spPr>
          <a:xfrm>
            <a:off x="579438" y="3789363"/>
            <a:ext cx="3089275" cy="2173287"/>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7" name="Rechteck 39">
            <a:extLst>
              <a:ext uri="{FF2B5EF4-FFF2-40B4-BE49-F238E27FC236}">
                <a16:creationId xmlns:a16="http://schemas.microsoft.com/office/drawing/2014/main" id="{8E51D4A9-BE7F-4014-A499-D197E0605555}"/>
              </a:ext>
            </a:extLst>
          </p:cNvPr>
          <p:cNvSpPr/>
          <p:nvPr userDrawn="1"/>
        </p:nvSpPr>
        <p:spPr>
          <a:xfrm>
            <a:off x="579438" y="1470025"/>
            <a:ext cx="3622675" cy="2173288"/>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8" name="Gruppieren 40">
            <a:extLst>
              <a:ext uri="{FF2B5EF4-FFF2-40B4-BE49-F238E27FC236}">
                <a16:creationId xmlns:a16="http://schemas.microsoft.com/office/drawing/2014/main" id="{D35515C6-4EDA-4CDC-A712-E975E3B6E483}"/>
              </a:ext>
            </a:extLst>
          </p:cNvPr>
          <p:cNvGrpSpPr>
            <a:grpSpLocks/>
          </p:cNvGrpSpPr>
          <p:nvPr userDrawn="1"/>
        </p:nvGrpSpPr>
        <p:grpSpPr bwMode="auto">
          <a:xfrm>
            <a:off x="11303000" y="3789363"/>
            <a:ext cx="434975" cy="433387"/>
            <a:chOff x="8424464" y="2797315"/>
            <a:chExt cx="324000" cy="324000"/>
          </a:xfrm>
        </p:grpSpPr>
        <p:sp>
          <p:nvSpPr>
            <p:cNvPr id="9" name="Rechteck 41">
              <a:extLst>
                <a:ext uri="{FF2B5EF4-FFF2-40B4-BE49-F238E27FC236}">
                  <a16:creationId xmlns:a16="http://schemas.microsoft.com/office/drawing/2014/main" id="{88CAF9AA-6B0D-416F-9E52-F69284C2206E}"/>
                </a:ext>
              </a:extLst>
            </p:cNvPr>
            <p:cNvSpPr/>
            <p:nvPr/>
          </p:nvSpPr>
          <p:spPr>
            <a:xfrm>
              <a:off x="8424464" y="2797315"/>
              <a:ext cx="324000" cy="324000"/>
            </a:xfrm>
            <a:prstGeom prst="rect">
              <a:avLst/>
            </a:prstGeom>
            <a:solidFill>
              <a:srgbClr val="001135"/>
            </a:solidFill>
            <a:ln w="9525" cap="flat" cmpd="sng" algn="ctr">
              <a:no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10" name="Gruppieren 42">
              <a:extLst>
                <a:ext uri="{FF2B5EF4-FFF2-40B4-BE49-F238E27FC236}">
                  <a16:creationId xmlns:a16="http://schemas.microsoft.com/office/drawing/2014/main" id="{82534C85-8CD3-4667-9158-0BF1D13714AB}"/>
                </a:ext>
              </a:extLst>
            </p:cNvPr>
            <p:cNvGrpSpPr>
              <a:grpSpLocks noChangeAspect="1"/>
            </p:cNvGrpSpPr>
            <p:nvPr/>
          </p:nvGrpSpPr>
          <p:grpSpPr bwMode="auto">
            <a:xfrm>
              <a:off x="8504109" y="2844452"/>
              <a:ext cx="164711" cy="229726"/>
              <a:chOff x="1109662" y="766762"/>
              <a:chExt cx="1628776" cy="2271712"/>
            </a:xfrm>
          </p:grpSpPr>
          <p:sp>
            <p:nvSpPr>
              <p:cNvPr id="11" name="Freihandform: Form 43">
                <a:extLst>
                  <a:ext uri="{FF2B5EF4-FFF2-40B4-BE49-F238E27FC236}">
                    <a16:creationId xmlns:a16="http://schemas.microsoft.com/office/drawing/2014/main" id="{C723B4F8-DDB3-4CA9-A1A2-88ABD8F02503}"/>
                  </a:ext>
                </a:extLst>
              </p:cNvPr>
              <p:cNvSpPr/>
              <p:nvPr/>
            </p:nvSpPr>
            <p:spPr>
              <a:xfrm>
                <a:off x="1655099" y="2037586"/>
                <a:ext cx="537887" cy="997569"/>
              </a:xfrm>
              <a:custGeom>
                <a:avLst/>
                <a:gdLst>
                  <a:gd name="connsiteX0" fmla="*/ 0 w 528638"/>
                  <a:gd name="connsiteY0" fmla="*/ 971550 h 976312"/>
                  <a:gd name="connsiteX1" fmla="*/ 271463 w 528638"/>
                  <a:gd name="connsiteY1" fmla="*/ 0 h 976312"/>
                  <a:gd name="connsiteX2" fmla="*/ 528638 w 528638"/>
                  <a:gd name="connsiteY2" fmla="*/ 976312 h 976312"/>
                  <a:gd name="connsiteX0" fmla="*/ 0 w 528638"/>
                  <a:gd name="connsiteY0" fmla="*/ 1000125 h 1004887"/>
                  <a:gd name="connsiteX1" fmla="*/ 266700 w 528638"/>
                  <a:gd name="connsiteY1" fmla="*/ 0 h 1004887"/>
                  <a:gd name="connsiteX2" fmla="*/ 528638 w 528638"/>
                  <a:gd name="connsiteY2" fmla="*/ 1004887 h 1004887"/>
                </a:gdLst>
                <a:ahLst/>
                <a:cxnLst>
                  <a:cxn ang="0">
                    <a:pos x="connsiteX0" y="connsiteY0"/>
                  </a:cxn>
                  <a:cxn ang="0">
                    <a:pos x="connsiteX1" y="connsiteY1"/>
                  </a:cxn>
                  <a:cxn ang="0">
                    <a:pos x="connsiteX2" y="connsiteY2"/>
                  </a:cxn>
                </a:cxnLst>
                <a:rect l="l" t="t" r="r" b="b"/>
                <a:pathLst>
                  <a:path w="528638" h="1004887">
                    <a:moveTo>
                      <a:pt x="0" y="1000125"/>
                    </a:moveTo>
                    <a:lnTo>
                      <a:pt x="266700" y="0"/>
                    </a:lnTo>
                    <a:lnTo>
                      <a:pt x="528638" y="1004887"/>
                    </a:ln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2" name="Freihandform: Form 44">
                <a:extLst>
                  <a:ext uri="{FF2B5EF4-FFF2-40B4-BE49-F238E27FC236}">
                    <a16:creationId xmlns:a16="http://schemas.microsoft.com/office/drawing/2014/main" id="{745EE535-4710-4A30-BE51-A0165AE62197}"/>
                  </a:ext>
                </a:extLst>
              </p:cNvPr>
              <p:cNvSpPr/>
              <p:nvPr/>
            </p:nvSpPr>
            <p:spPr>
              <a:xfrm>
                <a:off x="1620023" y="1274732"/>
                <a:ext cx="608046" cy="539863"/>
              </a:xfrm>
              <a:custGeom>
                <a:avLst/>
                <a:gdLst>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304800 w 609600"/>
                  <a:gd name="connsiteY4" fmla="*/ 340039 h 534290"/>
                  <a:gd name="connsiteX5" fmla="*/ 106198 w 609600"/>
                  <a:gd name="connsiteY5" fmla="*/ 534289 h 534290"/>
                  <a:gd name="connsiteX6" fmla="*/ 89274 w 609600"/>
                  <a:gd name="connsiteY6" fmla="*/ 520326 h 534290"/>
                  <a:gd name="connsiteX7" fmla="*/ 0 w 609600"/>
                  <a:gd name="connsiteY7" fmla="*/ 304800 h 534290"/>
                  <a:gd name="connsiteX8" fmla="*/ 304800 w 609600"/>
                  <a:gd name="connsiteY8" fmla="*/ 0 h 534290"/>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106198 w 609600"/>
                  <a:gd name="connsiteY4" fmla="*/ 534289 h 534290"/>
                  <a:gd name="connsiteX5" fmla="*/ 89274 w 609600"/>
                  <a:gd name="connsiteY5" fmla="*/ 520326 h 534290"/>
                  <a:gd name="connsiteX6" fmla="*/ 0 w 609600"/>
                  <a:gd name="connsiteY6" fmla="*/ 304800 h 534290"/>
                  <a:gd name="connsiteX7" fmla="*/ 304800 w 609600"/>
                  <a:gd name="connsiteY7" fmla="*/ 0 h 534290"/>
                  <a:gd name="connsiteX0" fmla="*/ 106198 w 609600"/>
                  <a:gd name="connsiteY0" fmla="*/ 534289 h 625730"/>
                  <a:gd name="connsiteX1" fmla="*/ 89274 w 609600"/>
                  <a:gd name="connsiteY1" fmla="*/ 520326 h 625730"/>
                  <a:gd name="connsiteX2" fmla="*/ 0 w 609600"/>
                  <a:gd name="connsiteY2" fmla="*/ 304800 h 625730"/>
                  <a:gd name="connsiteX3" fmla="*/ 304800 w 609600"/>
                  <a:gd name="connsiteY3" fmla="*/ 0 h 625730"/>
                  <a:gd name="connsiteX4" fmla="*/ 609600 w 609600"/>
                  <a:gd name="connsiteY4" fmla="*/ 304800 h 625730"/>
                  <a:gd name="connsiteX5" fmla="*/ 520326 w 609600"/>
                  <a:gd name="connsiteY5" fmla="*/ 520326 h 625730"/>
                  <a:gd name="connsiteX6" fmla="*/ 594842 w 609600"/>
                  <a:gd name="connsiteY6" fmla="*/ 625730 h 625730"/>
                  <a:gd name="connsiteX0" fmla="*/ 106198 w 609600"/>
                  <a:gd name="connsiteY0" fmla="*/ 534289 h 534289"/>
                  <a:gd name="connsiteX1" fmla="*/ 89274 w 609600"/>
                  <a:gd name="connsiteY1" fmla="*/ 520326 h 534289"/>
                  <a:gd name="connsiteX2" fmla="*/ 0 w 609600"/>
                  <a:gd name="connsiteY2" fmla="*/ 304800 h 534289"/>
                  <a:gd name="connsiteX3" fmla="*/ 304800 w 609600"/>
                  <a:gd name="connsiteY3" fmla="*/ 0 h 534289"/>
                  <a:gd name="connsiteX4" fmla="*/ 609600 w 609600"/>
                  <a:gd name="connsiteY4" fmla="*/ 304800 h 534289"/>
                  <a:gd name="connsiteX5" fmla="*/ 520326 w 609600"/>
                  <a:gd name="connsiteY5" fmla="*/ 520326 h 5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34289">
                    <a:moveTo>
                      <a:pt x="106198" y="534289"/>
                    </a:moveTo>
                    <a:lnTo>
                      <a:pt x="89274" y="520326"/>
                    </a:lnTo>
                    <a:cubicBezTo>
                      <a:pt x="34116" y="465168"/>
                      <a:pt x="0" y="388968"/>
                      <a:pt x="0" y="304800"/>
                    </a:cubicBezTo>
                    <a:cubicBezTo>
                      <a:pt x="0" y="136464"/>
                      <a:pt x="136464" y="0"/>
                      <a:pt x="304800" y="0"/>
                    </a:cubicBezTo>
                    <a:cubicBezTo>
                      <a:pt x="473136" y="0"/>
                      <a:pt x="609600" y="136464"/>
                      <a:pt x="609600" y="304800"/>
                    </a:cubicBezTo>
                    <a:cubicBezTo>
                      <a:pt x="609600" y="388968"/>
                      <a:pt x="575484" y="465168"/>
                      <a:pt x="520326" y="520326"/>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3" name="Freihandform: Form 45">
                <a:extLst>
                  <a:ext uri="{FF2B5EF4-FFF2-40B4-BE49-F238E27FC236}">
                    <a16:creationId xmlns:a16="http://schemas.microsoft.com/office/drawing/2014/main" id="{3DB42319-6A1F-43E6-B924-FD3361576A10}"/>
                  </a:ext>
                </a:extLst>
              </p:cNvPr>
              <p:cNvSpPr/>
              <p:nvPr/>
            </p:nvSpPr>
            <p:spPr>
              <a:xfrm>
                <a:off x="1362773" y="1028277"/>
                <a:ext cx="1122547" cy="962364"/>
              </a:xfrm>
              <a:custGeom>
                <a:avLst/>
                <a:gdLst>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557213 w 1114426"/>
                  <a:gd name="connsiteY4" fmla="*/ 592452 h 963396"/>
                  <a:gd name="connsiteX5" fmla="*/ 177959 w 1114426"/>
                  <a:gd name="connsiteY5" fmla="*/ 963396 h 963396"/>
                  <a:gd name="connsiteX6" fmla="*/ 163204 w 1114426"/>
                  <a:gd name="connsiteY6" fmla="*/ 951222 h 963396"/>
                  <a:gd name="connsiteX7" fmla="*/ 0 w 1114426"/>
                  <a:gd name="connsiteY7" fmla="*/ 557213 h 963396"/>
                  <a:gd name="connsiteX8" fmla="*/ 557213 w 1114426"/>
                  <a:gd name="connsiteY8" fmla="*/ 0 h 963396"/>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177959 w 1114426"/>
                  <a:gd name="connsiteY4" fmla="*/ 963396 h 963396"/>
                  <a:gd name="connsiteX5" fmla="*/ 163204 w 1114426"/>
                  <a:gd name="connsiteY5" fmla="*/ 951222 h 963396"/>
                  <a:gd name="connsiteX6" fmla="*/ 0 w 1114426"/>
                  <a:gd name="connsiteY6" fmla="*/ 557213 h 963396"/>
                  <a:gd name="connsiteX7" fmla="*/ 557213 w 1114426"/>
                  <a:gd name="connsiteY7" fmla="*/ 0 h 963396"/>
                  <a:gd name="connsiteX0" fmla="*/ 177959 w 1114426"/>
                  <a:gd name="connsiteY0" fmla="*/ 963396 h 1054836"/>
                  <a:gd name="connsiteX1" fmla="*/ 163204 w 1114426"/>
                  <a:gd name="connsiteY1" fmla="*/ 951222 h 1054836"/>
                  <a:gd name="connsiteX2" fmla="*/ 0 w 1114426"/>
                  <a:gd name="connsiteY2" fmla="*/ 557213 h 1054836"/>
                  <a:gd name="connsiteX3" fmla="*/ 557213 w 1114426"/>
                  <a:gd name="connsiteY3" fmla="*/ 0 h 1054836"/>
                  <a:gd name="connsiteX4" fmla="*/ 1114426 w 1114426"/>
                  <a:gd name="connsiteY4" fmla="*/ 557213 h 1054836"/>
                  <a:gd name="connsiteX5" fmla="*/ 951222 w 1114426"/>
                  <a:gd name="connsiteY5" fmla="*/ 951222 h 1054836"/>
                  <a:gd name="connsiteX6" fmla="*/ 1027907 w 1114426"/>
                  <a:gd name="connsiteY6" fmla="*/ 1054836 h 1054836"/>
                  <a:gd name="connsiteX0" fmla="*/ 177959 w 1114426"/>
                  <a:gd name="connsiteY0" fmla="*/ 963396 h 963396"/>
                  <a:gd name="connsiteX1" fmla="*/ 163204 w 1114426"/>
                  <a:gd name="connsiteY1" fmla="*/ 951222 h 963396"/>
                  <a:gd name="connsiteX2" fmla="*/ 0 w 1114426"/>
                  <a:gd name="connsiteY2" fmla="*/ 557213 h 963396"/>
                  <a:gd name="connsiteX3" fmla="*/ 557213 w 1114426"/>
                  <a:gd name="connsiteY3" fmla="*/ 0 h 963396"/>
                  <a:gd name="connsiteX4" fmla="*/ 1114426 w 1114426"/>
                  <a:gd name="connsiteY4" fmla="*/ 557213 h 963396"/>
                  <a:gd name="connsiteX5" fmla="*/ 951222 w 1114426"/>
                  <a:gd name="connsiteY5" fmla="*/ 951222 h 96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26" h="963396">
                    <a:moveTo>
                      <a:pt x="177959" y="963396"/>
                    </a:moveTo>
                    <a:lnTo>
                      <a:pt x="163204" y="951222"/>
                    </a:lnTo>
                    <a:cubicBezTo>
                      <a:pt x="62368" y="850386"/>
                      <a:pt x="0" y="711083"/>
                      <a:pt x="0" y="557213"/>
                    </a:cubicBezTo>
                    <a:cubicBezTo>
                      <a:pt x="0" y="249473"/>
                      <a:pt x="249473" y="0"/>
                      <a:pt x="557213" y="0"/>
                    </a:cubicBezTo>
                    <a:cubicBezTo>
                      <a:pt x="864953" y="0"/>
                      <a:pt x="1114426" y="249473"/>
                      <a:pt x="1114426" y="557213"/>
                    </a:cubicBezTo>
                    <a:cubicBezTo>
                      <a:pt x="1114426" y="711083"/>
                      <a:pt x="1052058" y="850386"/>
                      <a:pt x="951222" y="951222"/>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4" name="Freihandform: Form 46">
                <a:extLst>
                  <a:ext uri="{FF2B5EF4-FFF2-40B4-BE49-F238E27FC236}">
                    <a16:creationId xmlns:a16="http://schemas.microsoft.com/office/drawing/2014/main" id="{C524DF15-D446-4CC2-A6A6-E578FE465F64}"/>
                  </a:ext>
                </a:extLst>
              </p:cNvPr>
              <p:cNvSpPr/>
              <p:nvPr/>
            </p:nvSpPr>
            <p:spPr>
              <a:xfrm>
                <a:off x="1105522" y="770081"/>
                <a:ext cx="1637048" cy="1396598"/>
              </a:xfrm>
              <a:custGeom>
                <a:avLst/>
                <a:gdLst>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814388 w 1628776"/>
                  <a:gd name="connsiteY4" fmla="*/ 849627 h 1400598"/>
                  <a:gd name="connsiteX5" fmla="*/ 251074 w 1628776"/>
                  <a:gd name="connsiteY5" fmla="*/ 1400598 h 1400598"/>
                  <a:gd name="connsiteX6" fmla="*/ 238529 w 1628776"/>
                  <a:gd name="connsiteY6" fmla="*/ 1390247 h 1400598"/>
                  <a:gd name="connsiteX7" fmla="*/ 0 w 1628776"/>
                  <a:gd name="connsiteY7" fmla="*/ 814388 h 1400598"/>
                  <a:gd name="connsiteX8" fmla="*/ 814388 w 1628776"/>
                  <a:gd name="connsiteY8" fmla="*/ 0 h 1400598"/>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251074 w 1628776"/>
                  <a:gd name="connsiteY4" fmla="*/ 1400598 h 1400598"/>
                  <a:gd name="connsiteX5" fmla="*/ 238529 w 1628776"/>
                  <a:gd name="connsiteY5" fmla="*/ 1390247 h 1400598"/>
                  <a:gd name="connsiteX6" fmla="*/ 0 w 1628776"/>
                  <a:gd name="connsiteY6" fmla="*/ 814388 h 1400598"/>
                  <a:gd name="connsiteX7" fmla="*/ 814388 w 1628776"/>
                  <a:gd name="connsiteY7" fmla="*/ 0 h 1400598"/>
                  <a:gd name="connsiteX0" fmla="*/ 251074 w 1628776"/>
                  <a:gd name="connsiteY0" fmla="*/ 1400598 h 1492038"/>
                  <a:gd name="connsiteX1" fmla="*/ 238529 w 1628776"/>
                  <a:gd name="connsiteY1" fmla="*/ 1390247 h 1492038"/>
                  <a:gd name="connsiteX2" fmla="*/ 0 w 1628776"/>
                  <a:gd name="connsiteY2" fmla="*/ 814388 h 1492038"/>
                  <a:gd name="connsiteX3" fmla="*/ 814388 w 1628776"/>
                  <a:gd name="connsiteY3" fmla="*/ 0 h 1492038"/>
                  <a:gd name="connsiteX4" fmla="*/ 1628776 w 1628776"/>
                  <a:gd name="connsiteY4" fmla="*/ 814388 h 1492038"/>
                  <a:gd name="connsiteX5" fmla="*/ 1390247 w 1628776"/>
                  <a:gd name="connsiteY5" fmla="*/ 1390247 h 1492038"/>
                  <a:gd name="connsiteX6" fmla="*/ 1469142 w 1628776"/>
                  <a:gd name="connsiteY6" fmla="*/ 1492038 h 1492038"/>
                  <a:gd name="connsiteX0" fmla="*/ 251074 w 1628776"/>
                  <a:gd name="connsiteY0" fmla="*/ 1400598 h 1400598"/>
                  <a:gd name="connsiteX1" fmla="*/ 238529 w 1628776"/>
                  <a:gd name="connsiteY1" fmla="*/ 1390247 h 1400598"/>
                  <a:gd name="connsiteX2" fmla="*/ 0 w 1628776"/>
                  <a:gd name="connsiteY2" fmla="*/ 814388 h 1400598"/>
                  <a:gd name="connsiteX3" fmla="*/ 814388 w 1628776"/>
                  <a:gd name="connsiteY3" fmla="*/ 0 h 1400598"/>
                  <a:gd name="connsiteX4" fmla="*/ 1628776 w 1628776"/>
                  <a:gd name="connsiteY4" fmla="*/ 814388 h 1400598"/>
                  <a:gd name="connsiteX5" fmla="*/ 1390247 w 1628776"/>
                  <a:gd name="connsiteY5" fmla="*/ 1390247 h 14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76" h="1400598">
                    <a:moveTo>
                      <a:pt x="251074" y="1400598"/>
                    </a:moveTo>
                    <a:lnTo>
                      <a:pt x="238529" y="1390247"/>
                    </a:lnTo>
                    <a:cubicBezTo>
                      <a:pt x="91154" y="1242872"/>
                      <a:pt x="0" y="1039275"/>
                      <a:pt x="0" y="814388"/>
                    </a:cubicBezTo>
                    <a:cubicBezTo>
                      <a:pt x="0" y="364614"/>
                      <a:pt x="364614" y="0"/>
                      <a:pt x="814388" y="0"/>
                    </a:cubicBezTo>
                    <a:cubicBezTo>
                      <a:pt x="1264162" y="0"/>
                      <a:pt x="1628776" y="364614"/>
                      <a:pt x="1628776" y="814388"/>
                    </a:cubicBezTo>
                    <a:cubicBezTo>
                      <a:pt x="1628776" y="1039275"/>
                      <a:pt x="1537623" y="1242872"/>
                      <a:pt x="1390247" y="1390247"/>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5" name="Ellipse 47">
                <a:extLst>
                  <a:ext uri="{FF2B5EF4-FFF2-40B4-BE49-F238E27FC236}">
                    <a16:creationId xmlns:a16="http://schemas.microsoft.com/office/drawing/2014/main" id="{66F6EE53-1B48-417C-B868-0091DA205E61}"/>
                  </a:ext>
                </a:extLst>
              </p:cNvPr>
              <p:cNvSpPr/>
              <p:nvPr/>
            </p:nvSpPr>
            <p:spPr>
              <a:xfrm>
                <a:off x="1842190" y="1509455"/>
                <a:ext cx="163705" cy="152574"/>
              </a:xfrm>
              <a:prstGeom prst="ellipse">
                <a:avLst/>
              </a:pr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grpSp>
      </p:grpSp>
      <p:sp>
        <p:nvSpPr>
          <p:cNvPr id="16" name="Rechteck 48">
            <a:extLst>
              <a:ext uri="{FF2B5EF4-FFF2-40B4-BE49-F238E27FC236}">
                <a16:creationId xmlns:a16="http://schemas.microsoft.com/office/drawing/2014/main" id="{68A72583-0D88-400F-A116-9480C41CC677}"/>
              </a:ext>
            </a:extLst>
          </p:cNvPr>
          <p:cNvSpPr/>
          <p:nvPr userDrawn="1"/>
        </p:nvSpPr>
        <p:spPr>
          <a:xfrm>
            <a:off x="4202113" y="1470025"/>
            <a:ext cx="3767137" cy="2173288"/>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7" name="Rechteck 49">
            <a:extLst>
              <a:ext uri="{FF2B5EF4-FFF2-40B4-BE49-F238E27FC236}">
                <a16:creationId xmlns:a16="http://schemas.microsoft.com/office/drawing/2014/main" id="{A45E393D-A886-45C6-9C86-58D81C6D2E0F}"/>
              </a:ext>
            </a:extLst>
          </p:cNvPr>
          <p:cNvSpPr/>
          <p:nvPr userDrawn="1"/>
        </p:nvSpPr>
        <p:spPr>
          <a:xfrm>
            <a:off x="6140450" y="3789363"/>
            <a:ext cx="1828800" cy="2173287"/>
          </a:xfrm>
          <a:prstGeom prst="rect">
            <a:avLst/>
          </a:prstGeom>
          <a:solidFill>
            <a:srgbClr val="98A2AE"/>
          </a:solidFill>
          <a:ln w="9525" cap="flat" cmpd="sng" algn="ctr">
            <a:noFill/>
            <a:prstDash val="solid"/>
          </a:ln>
          <a:effectLst/>
        </p:spPr>
        <p:txBody>
          <a:bodyPr vert="vert" lIns="96596" tIns="434683"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Business case</a:t>
            </a:r>
          </a:p>
        </p:txBody>
      </p:sp>
      <p:sp>
        <p:nvSpPr>
          <p:cNvPr id="18" name="Rechteck 50">
            <a:extLst>
              <a:ext uri="{FF2B5EF4-FFF2-40B4-BE49-F238E27FC236}">
                <a16:creationId xmlns:a16="http://schemas.microsoft.com/office/drawing/2014/main" id="{377786A2-AEFE-4A16-8F02-5F36B167FDA3}"/>
              </a:ext>
            </a:extLst>
          </p:cNvPr>
          <p:cNvSpPr/>
          <p:nvPr userDrawn="1"/>
        </p:nvSpPr>
        <p:spPr>
          <a:xfrm>
            <a:off x="7535863" y="3789363"/>
            <a:ext cx="433387" cy="433387"/>
          </a:xfrm>
          <a:prstGeom prst="rect">
            <a:avLst/>
          </a:prstGeom>
          <a:solidFill>
            <a:srgbClr val="98A2AE"/>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001135"/>
              </a:solidFill>
              <a:latin typeface="Nokia Pure Text Light"/>
            </a:endParaRPr>
          </a:p>
        </p:txBody>
      </p:sp>
      <p:sp>
        <p:nvSpPr>
          <p:cNvPr id="19" name="Freihandform: Form 51">
            <a:extLst>
              <a:ext uri="{FF2B5EF4-FFF2-40B4-BE49-F238E27FC236}">
                <a16:creationId xmlns:a16="http://schemas.microsoft.com/office/drawing/2014/main" id="{8B1CDA23-5A31-4E11-AE69-A38E9A6C4E78}"/>
              </a:ext>
            </a:extLst>
          </p:cNvPr>
          <p:cNvSpPr/>
          <p:nvPr userDrawn="1"/>
        </p:nvSpPr>
        <p:spPr>
          <a:xfrm>
            <a:off x="7683500" y="3886200"/>
            <a:ext cx="138113" cy="239713"/>
          </a:xfrm>
          <a:custGeom>
            <a:avLst/>
            <a:gdLst>
              <a:gd name="connsiteX0" fmla="*/ 847614 w 1863244"/>
              <a:gd name="connsiteY0" fmla="*/ 0 h 3283136"/>
              <a:gd name="connsiteX1" fmla="*/ 1015630 w 1863244"/>
              <a:gd name="connsiteY1" fmla="*/ 0 h 3283136"/>
              <a:gd name="connsiteX2" fmla="*/ 1057636 w 1863244"/>
              <a:gd name="connsiteY2" fmla="*/ 42006 h 3283136"/>
              <a:gd name="connsiteX3" fmla="*/ 1057636 w 1863244"/>
              <a:gd name="connsiteY3" fmla="*/ 252932 h 3283136"/>
              <a:gd name="connsiteX4" fmla="*/ 1063772 w 1863244"/>
              <a:gd name="connsiteY4" fmla="*/ 253135 h 3283136"/>
              <a:gd name="connsiteX5" fmla="*/ 1205983 w 1863244"/>
              <a:gd name="connsiteY5" fmla="*/ 272286 h 3283136"/>
              <a:gd name="connsiteX6" fmla="*/ 1740914 w 1863244"/>
              <a:gd name="connsiteY6" fmla="*/ 549764 h 3283136"/>
              <a:gd name="connsiteX7" fmla="*/ 1561757 w 1863244"/>
              <a:gd name="connsiteY7" fmla="*/ 732679 h 3283136"/>
              <a:gd name="connsiteX8" fmla="*/ 1213576 w 1863244"/>
              <a:gd name="connsiteY8" fmla="*/ 535545 h 3283136"/>
              <a:gd name="connsiteX9" fmla="*/ 745167 w 1863244"/>
              <a:gd name="connsiteY9" fmla="*/ 523372 h 3283136"/>
              <a:gd name="connsiteX10" fmla="*/ 365472 w 1863244"/>
              <a:gd name="connsiteY10" fmla="*/ 887403 h 3283136"/>
              <a:gd name="connsiteX11" fmla="*/ 456028 w 1863244"/>
              <a:gd name="connsiteY11" fmla="*/ 1301852 h 3283136"/>
              <a:gd name="connsiteX12" fmla="*/ 779002 w 1863244"/>
              <a:gd name="connsiteY12" fmla="*/ 1452864 h 3283136"/>
              <a:gd name="connsiteX13" fmla="*/ 1258540 w 1863244"/>
              <a:gd name="connsiteY13" fmla="*/ 1530887 h 3283136"/>
              <a:gd name="connsiteX14" fmla="*/ 1859467 w 1863244"/>
              <a:gd name="connsiteY14" fmla="*/ 2148308 h 3283136"/>
              <a:gd name="connsiteX15" fmla="*/ 1717878 w 1863244"/>
              <a:gd name="connsiteY15" fmla="*/ 2690439 h 3283136"/>
              <a:gd name="connsiteX16" fmla="*/ 1232975 w 1863244"/>
              <a:gd name="connsiteY16" fmla="*/ 2975398 h 3283136"/>
              <a:gd name="connsiteX17" fmla="*/ 1069542 w 1863244"/>
              <a:gd name="connsiteY17" fmla="*/ 3002189 h 3283136"/>
              <a:gd name="connsiteX18" fmla="*/ 1057636 w 1863244"/>
              <a:gd name="connsiteY18" fmla="*/ 3002825 h 3283136"/>
              <a:gd name="connsiteX19" fmla="*/ 1057636 w 1863244"/>
              <a:gd name="connsiteY19" fmla="*/ 3241130 h 3283136"/>
              <a:gd name="connsiteX20" fmla="*/ 1015630 w 1863244"/>
              <a:gd name="connsiteY20" fmla="*/ 3283136 h 3283136"/>
              <a:gd name="connsiteX21" fmla="*/ 847614 w 1863244"/>
              <a:gd name="connsiteY21" fmla="*/ 3283136 h 3283136"/>
              <a:gd name="connsiteX22" fmla="*/ 805608 w 1863244"/>
              <a:gd name="connsiteY22" fmla="*/ 3241130 h 3283136"/>
              <a:gd name="connsiteX23" fmla="*/ 805608 w 1863244"/>
              <a:gd name="connsiteY23" fmla="*/ 3006463 h 3283136"/>
              <a:gd name="connsiteX24" fmla="*/ 697653 w 1863244"/>
              <a:gd name="connsiteY24" fmla="*/ 2999359 h 3283136"/>
              <a:gd name="connsiteX25" fmla="*/ 507949 w 1863244"/>
              <a:gd name="connsiteY25" fmla="*/ 2959490 h 3283136"/>
              <a:gd name="connsiteX26" fmla="*/ 0 w 1863244"/>
              <a:gd name="connsiteY26" fmla="*/ 2647711 h 3283136"/>
              <a:gd name="connsiteX27" fmla="*/ 191345 w 1863244"/>
              <a:gd name="connsiteY27" fmla="*/ 2455583 h 3283136"/>
              <a:gd name="connsiteX28" fmla="*/ 559076 w 1863244"/>
              <a:gd name="connsiteY28" fmla="*/ 2693028 h 3283136"/>
              <a:gd name="connsiteX29" fmla="*/ 1190969 w 1863244"/>
              <a:gd name="connsiteY29" fmla="*/ 2721906 h 3283136"/>
              <a:gd name="connsiteX30" fmla="*/ 1573031 w 1863244"/>
              <a:gd name="connsiteY30" fmla="*/ 2237533 h 3283136"/>
              <a:gd name="connsiteX31" fmla="*/ 694101 w 1863244"/>
              <a:gd name="connsiteY31" fmla="*/ 1716396 h 3283136"/>
              <a:gd name="connsiteX32" fmla="*/ 236400 w 1863244"/>
              <a:gd name="connsiteY32" fmla="*/ 1490718 h 3283136"/>
              <a:gd name="connsiteX33" fmla="*/ 79225 w 1863244"/>
              <a:gd name="connsiteY33" fmla="*/ 882173 h 3283136"/>
              <a:gd name="connsiteX34" fmla="*/ 372715 w 1863244"/>
              <a:gd name="connsiteY34" fmla="*/ 409661 h 3283136"/>
              <a:gd name="connsiteX35" fmla="*/ 673540 w 1863244"/>
              <a:gd name="connsiteY35" fmla="*/ 276452 h 3283136"/>
              <a:gd name="connsiteX36" fmla="*/ 795890 w 1863244"/>
              <a:gd name="connsiteY36" fmla="*/ 256926 h 3283136"/>
              <a:gd name="connsiteX37" fmla="*/ 805608 w 1863244"/>
              <a:gd name="connsiteY37" fmla="*/ 256306 h 3283136"/>
              <a:gd name="connsiteX38" fmla="*/ 805608 w 1863244"/>
              <a:gd name="connsiteY38" fmla="*/ 42006 h 3283136"/>
              <a:gd name="connsiteX39" fmla="*/ 847614 w 1863244"/>
              <a:gd name="connsiteY39" fmla="*/ 0 h 328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63244" h="3283136">
                <a:moveTo>
                  <a:pt x="847614" y="0"/>
                </a:moveTo>
                <a:lnTo>
                  <a:pt x="1015630" y="0"/>
                </a:lnTo>
                <a:cubicBezTo>
                  <a:pt x="1038829" y="0"/>
                  <a:pt x="1057636" y="18807"/>
                  <a:pt x="1057636" y="42006"/>
                </a:cubicBezTo>
                <a:lnTo>
                  <a:pt x="1057636" y="252932"/>
                </a:lnTo>
                <a:lnTo>
                  <a:pt x="1063772" y="253135"/>
                </a:lnTo>
                <a:cubicBezTo>
                  <a:pt x="1110441" y="256991"/>
                  <a:pt x="1157937" y="263279"/>
                  <a:pt x="1205983" y="272286"/>
                </a:cubicBezTo>
                <a:cubicBezTo>
                  <a:pt x="1398167" y="308313"/>
                  <a:pt x="1600656" y="412309"/>
                  <a:pt x="1740914" y="549764"/>
                </a:cubicBezTo>
                <a:lnTo>
                  <a:pt x="1561757" y="732679"/>
                </a:lnTo>
                <a:cubicBezTo>
                  <a:pt x="1509585" y="692209"/>
                  <a:pt x="1349674" y="570429"/>
                  <a:pt x="1213576" y="535545"/>
                </a:cubicBezTo>
                <a:cubicBezTo>
                  <a:pt x="1077478" y="500661"/>
                  <a:pt x="892116" y="489614"/>
                  <a:pt x="745167" y="523372"/>
                </a:cubicBezTo>
                <a:cubicBezTo>
                  <a:pt x="456374" y="589715"/>
                  <a:pt x="394612" y="769562"/>
                  <a:pt x="365472" y="887403"/>
                </a:cubicBezTo>
                <a:cubicBezTo>
                  <a:pt x="336332" y="1005244"/>
                  <a:pt x="346741" y="1174467"/>
                  <a:pt x="456028" y="1301852"/>
                </a:cubicBezTo>
                <a:cubicBezTo>
                  <a:pt x="508281" y="1362758"/>
                  <a:pt x="645250" y="1414692"/>
                  <a:pt x="779002" y="1452864"/>
                </a:cubicBezTo>
                <a:cubicBezTo>
                  <a:pt x="912754" y="1491036"/>
                  <a:pt x="1117296" y="1501669"/>
                  <a:pt x="1258540" y="1530887"/>
                </a:cubicBezTo>
                <a:cubicBezTo>
                  <a:pt x="1726748" y="1627743"/>
                  <a:pt x="1840061" y="1945524"/>
                  <a:pt x="1859467" y="2148308"/>
                </a:cubicBezTo>
                <a:cubicBezTo>
                  <a:pt x="1878873" y="2351092"/>
                  <a:pt x="1822293" y="2552591"/>
                  <a:pt x="1717878" y="2690439"/>
                </a:cubicBezTo>
                <a:cubicBezTo>
                  <a:pt x="1613463" y="2828287"/>
                  <a:pt x="1434630" y="2930556"/>
                  <a:pt x="1232975" y="2975398"/>
                </a:cubicBezTo>
                <a:cubicBezTo>
                  <a:pt x="1182561" y="2986609"/>
                  <a:pt x="1127563" y="2995824"/>
                  <a:pt x="1069542" y="3002189"/>
                </a:cubicBezTo>
                <a:lnTo>
                  <a:pt x="1057636" y="3002825"/>
                </a:lnTo>
                <a:lnTo>
                  <a:pt x="1057636" y="3241130"/>
                </a:lnTo>
                <a:cubicBezTo>
                  <a:pt x="1057636" y="3264329"/>
                  <a:pt x="1038829" y="3283136"/>
                  <a:pt x="1015630" y="3283136"/>
                </a:cubicBezTo>
                <a:lnTo>
                  <a:pt x="847614" y="3283136"/>
                </a:lnTo>
                <a:cubicBezTo>
                  <a:pt x="824415" y="3283136"/>
                  <a:pt x="805608" y="3264329"/>
                  <a:pt x="805608" y="3241130"/>
                </a:cubicBezTo>
                <a:lnTo>
                  <a:pt x="805608" y="3006463"/>
                </a:lnTo>
                <a:lnTo>
                  <a:pt x="697653" y="2999359"/>
                </a:lnTo>
                <a:cubicBezTo>
                  <a:pt x="633794" y="2990911"/>
                  <a:pt x="570039" y="2977906"/>
                  <a:pt x="507949" y="2959490"/>
                </a:cubicBezTo>
                <a:cubicBezTo>
                  <a:pt x="259590" y="2885826"/>
                  <a:pt x="51577" y="2728917"/>
                  <a:pt x="0" y="2647711"/>
                </a:cubicBezTo>
                <a:lnTo>
                  <a:pt x="191345" y="2455583"/>
                </a:lnTo>
                <a:cubicBezTo>
                  <a:pt x="289316" y="2550606"/>
                  <a:pt x="397659" y="2632433"/>
                  <a:pt x="559076" y="2693028"/>
                </a:cubicBezTo>
                <a:cubicBezTo>
                  <a:pt x="728062" y="2756465"/>
                  <a:pt x="1060077" y="2764484"/>
                  <a:pt x="1190969" y="2721906"/>
                </a:cubicBezTo>
                <a:cubicBezTo>
                  <a:pt x="1321861" y="2679328"/>
                  <a:pt x="1584358" y="2576383"/>
                  <a:pt x="1573031" y="2237533"/>
                </a:cubicBezTo>
                <a:cubicBezTo>
                  <a:pt x="1555728" y="1719897"/>
                  <a:pt x="1077483" y="1804145"/>
                  <a:pt x="694101" y="1716396"/>
                </a:cubicBezTo>
                <a:cubicBezTo>
                  <a:pt x="499039" y="1671750"/>
                  <a:pt x="357230" y="1614141"/>
                  <a:pt x="236400" y="1490718"/>
                </a:cubicBezTo>
                <a:cubicBezTo>
                  <a:pt x="86297" y="1337394"/>
                  <a:pt x="50119" y="1066228"/>
                  <a:pt x="79225" y="882173"/>
                </a:cubicBezTo>
                <a:cubicBezTo>
                  <a:pt x="108114" y="699489"/>
                  <a:pt x="178781" y="533211"/>
                  <a:pt x="372715" y="409661"/>
                </a:cubicBezTo>
                <a:cubicBezTo>
                  <a:pt x="470018" y="345136"/>
                  <a:pt x="531503" y="306087"/>
                  <a:pt x="673540" y="276452"/>
                </a:cubicBezTo>
                <a:cubicBezTo>
                  <a:pt x="712759" y="268269"/>
                  <a:pt x="753634" y="261666"/>
                  <a:pt x="795890" y="256926"/>
                </a:cubicBezTo>
                <a:lnTo>
                  <a:pt x="805608" y="256306"/>
                </a:lnTo>
                <a:lnTo>
                  <a:pt x="805608" y="42006"/>
                </a:lnTo>
                <a:cubicBezTo>
                  <a:pt x="805608" y="18807"/>
                  <a:pt x="824415" y="0"/>
                  <a:pt x="847614" y="0"/>
                </a:cubicBezTo>
                <a:close/>
              </a:path>
            </a:pathLst>
          </a:custGeom>
          <a:solidFill>
            <a:srgbClr val="FFFFFF"/>
          </a:solidFill>
          <a:ln w="9525" cap="flat" cmpd="sng" algn="ctr">
            <a:noFill/>
            <a:prstDash val="solid"/>
          </a:ln>
          <a:effectLst/>
        </p:spPr>
        <p:txBody>
          <a:bodyPr lIns="154573" tIns="152139" rIns="154573" bIns="152139"/>
          <a:lstStyle/>
          <a:p>
            <a:pPr algn="ctr" defTabSz="1226759" eaLnBrk="1" fontAlgn="auto" hangingPunct="1">
              <a:spcBef>
                <a:spcPts val="0"/>
              </a:spcBef>
              <a:spcAft>
                <a:spcPts val="0"/>
              </a:spcAft>
              <a:defRPr/>
            </a:pPr>
            <a:endParaRPr lang="en-GB" sz="2415" kern="0" dirty="0">
              <a:solidFill>
                <a:srgbClr val="001135"/>
              </a:solidFill>
              <a:latin typeface="Nokia Pure Text Light"/>
            </a:endParaRPr>
          </a:p>
        </p:txBody>
      </p:sp>
      <p:sp>
        <p:nvSpPr>
          <p:cNvPr id="20" name="Rechteck 52">
            <a:extLst>
              <a:ext uri="{FF2B5EF4-FFF2-40B4-BE49-F238E27FC236}">
                <a16:creationId xmlns:a16="http://schemas.microsoft.com/office/drawing/2014/main" id="{44759DD6-121F-44C5-9E51-B9A2D03070E0}"/>
              </a:ext>
            </a:extLst>
          </p:cNvPr>
          <p:cNvSpPr/>
          <p:nvPr userDrawn="1"/>
        </p:nvSpPr>
        <p:spPr>
          <a:xfrm>
            <a:off x="8115300" y="3789363"/>
            <a:ext cx="3622675" cy="2173287"/>
          </a:xfrm>
          <a:prstGeom prst="rect">
            <a:avLst/>
          </a:prstGeom>
          <a:solidFill>
            <a:srgbClr val="001135"/>
          </a:solidFill>
          <a:ln w="9525" cap="flat" cmpd="sng" algn="ctr">
            <a:noFill/>
            <a:prstDash val="solid"/>
          </a:ln>
          <a:effectLst/>
        </p:spPr>
        <p:txBody>
          <a:bodyPr vert="vert" lIns="96596" tIns="531280"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Benefits</a:t>
            </a:r>
          </a:p>
        </p:txBody>
      </p:sp>
      <p:sp>
        <p:nvSpPr>
          <p:cNvPr id="21" name="Rechteck 53">
            <a:extLst>
              <a:ext uri="{FF2B5EF4-FFF2-40B4-BE49-F238E27FC236}">
                <a16:creationId xmlns:a16="http://schemas.microsoft.com/office/drawing/2014/main" id="{EB8185FD-B97B-4B9D-82A1-524068C09036}"/>
              </a:ext>
            </a:extLst>
          </p:cNvPr>
          <p:cNvSpPr/>
          <p:nvPr userDrawn="1"/>
        </p:nvSpPr>
        <p:spPr>
          <a:xfrm>
            <a:off x="8115300" y="1470025"/>
            <a:ext cx="3622675" cy="2173288"/>
          </a:xfrm>
          <a:prstGeom prst="rect">
            <a:avLst/>
          </a:prstGeom>
          <a:solidFill>
            <a:srgbClr val="00C9FF"/>
          </a:solidFill>
          <a:ln w="9525" cap="flat" cmpd="sng" algn="ctr">
            <a:noFill/>
            <a:prstDash val="solid"/>
          </a:ln>
          <a:effectLst/>
        </p:spPr>
        <p:txBody>
          <a:bodyPr vert="vert" lIns="96596" tIns="434683"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Advantage </a:t>
            </a:r>
          </a:p>
        </p:txBody>
      </p:sp>
      <p:sp>
        <p:nvSpPr>
          <p:cNvPr id="22" name="Rechteck 54">
            <a:extLst>
              <a:ext uri="{FF2B5EF4-FFF2-40B4-BE49-F238E27FC236}">
                <a16:creationId xmlns:a16="http://schemas.microsoft.com/office/drawing/2014/main" id="{4EEA178D-ADC6-49C2-A5EC-F5F0BF36C921}"/>
              </a:ext>
            </a:extLst>
          </p:cNvPr>
          <p:cNvSpPr/>
          <p:nvPr userDrawn="1"/>
        </p:nvSpPr>
        <p:spPr>
          <a:xfrm>
            <a:off x="11303000" y="1470025"/>
            <a:ext cx="434975" cy="434975"/>
          </a:xfrm>
          <a:prstGeom prst="rect">
            <a:avLst/>
          </a:prstGeom>
          <a:solidFill>
            <a:srgbClr val="00C9FF"/>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23" name="Rechteck 11">
            <a:extLst>
              <a:ext uri="{FF2B5EF4-FFF2-40B4-BE49-F238E27FC236}">
                <a16:creationId xmlns:a16="http://schemas.microsoft.com/office/drawing/2014/main" id="{B1AE9884-CF22-4BE6-B6F6-B1DC74872861}"/>
              </a:ext>
            </a:extLst>
          </p:cNvPr>
          <p:cNvSpPr/>
          <p:nvPr userDrawn="1"/>
        </p:nvSpPr>
        <p:spPr>
          <a:xfrm>
            <a:off x="11349038" y="1544638"/>
            <a:ext cx="325437" cy="219075"/>
          </a:xfrm>
          <a:custGeom>
            <a:avLst/>
            <a:gdLst/>
            <a:ahLst/>
            <a:cxnLst/>
            <a:rect l="l" t="t" r="r" b="b"/>
            <a:pathLst>
              <a:path w="5511499" h="3735039">
                <a:moveTo>
                  <a:pt x="5046958" y="1992306"/>
                </a:moveTo>
                <a:cubicBezTo>
                  <a:pt x="5063328" y="1992150"/>
                  <a:pt x="5081986" y="1995493"/>
                  <a:pt x="5084573" y="1995516"/>
                </a:cubicBezTo>
                <a:lnTo>
                  <a:pt x="5084573" y="2009101"/>
                </a:lnTo>
                <a:cubicBezTo>
                  <a:pt x="5082882" y="2022385"/>
                  <a:pt x="5075871" y="2036049"/>
                  <a:pt x="5059233" y="2041594"/>
                </a:cubicBezTo>
                <a:cubicBezTo>
                  <a:pt x="5038769" y="2048413"/>
                  <a:pt x="5019509" y="2040763"/>
                  <a:pt x="5018316" y="2022724"/>
                </a:cubicBezTo>
                <a:cubicBezTo>
                  <a:pt x="5016857" y="1999315"/>
                  <a:pt x="5030549" y="1993075"/>
                  <a:pt x="5046958" y="1992306"/>
                </a:cubicBezTo>
                <a:close/>
                <a:moveTo>
                  <a:pt x="4922415" y="1939744"/>
                </a:moveTo>
                <a:cubicBezTo>
                  <a:pt x="4942760" y="1939094"/>
                  <a:pt x="4956665" y="1947390"/>
                  <a:pt x="4960150" y="1980223"/>
                </a:cubicBezTo>
                <a:lnTo>
                  <a:pt x="4885001" y="1980418"/>
                </a:lnTo>
                <a:cubicBezTo>
                  <a:pt x="4890473" y="1949458"/>
                  <a:pt x="4902070" y="1940394"/>
                  <a:pt x="4922415" y="1939744"/>
                </a:cubicBezTo>
                <a:close/>
                <a:moveTo>
                  <a:pt x="4669694" y="1939744"/>
                </a:moveTo>
                <a:cubicBezTo>
                  <a:pt x="4690038" y="1939094"/>
                  <a:pt x="4703943" y="1947390"/>
                  <a:pt x="4707428" y="1980223"/>
                </a:cubicBezTo>
                <a:lnTo>
                  <a:pt x="4632279" y="1980418"/>
                </a:lnTo>
                <a:cubicBezTo>
                  <a:pt x="4637751" y="1949458"/>
                  <a:pt x="4649348" y="1940394"/>
                  <a:pt x="4669694" y="1939744"/>
                </a:cubicBezTo>
                <a:close/>
                <a:moveTo>
                  <a:pt x="5196077" y="1922795"/>
                </a:moveTo>
                <a:cubicBezTo>
                  <a:pt x="5190399" y="1923125"/>
                  <a:pt x="5184152" y="1924412"/>
                  <a:pt x="5176546" y="1926956"/>
                </a:cubicBezTo>
                <a:cubicBezTo>
                  <a:pt x="5165225" y="1931388"/>
                  <a:pt x="5158026" y="1939459"/>
                  <a:pt x="5155642" y="1950541"/>
                </a:cubicBezTo>
                <a:lnTo>
                  <a:pt x="5155642" y="1923789"/>
                </a:lnTo>
                <a:lnTo>
                  <a:pt x="5135948" y="1923789"/>
                </a:lnTo>
                <a:lnTo>
                  <a:pt x="5135948" y="2059277"/>
                </a:lnTo>
                <a:lnTo>
                  <a:pt x="5156494" y="2059076"/>
                </a:lnTo>
                <a:lnTo>
                  <a:pt x="5156900" y="1990345"/>
                </a:lnTo>
                <a:cubicBezTo>
                  <a:pt x="5158725" y="1968051"/>
                  <a:pt x="5168237" y="1953971"/>
                  <a:pt x="5175789" y="1949521"/>
                </a:cubicBezTo>
                <a:cubicBezTo>
                  <a:pt x="5181618" y="1944787"/>
                  <a:pt x="5190735" y="1940315"/>
                  <a:pt x="5210685" y="1943132"/>
                </a:cubicBezTo>
                <a:lnTo>
                  <a:pt x="5212195" y="1924373"/>
                </a:lnTo>
                <a:cubicBezTo>
                  <a:pt x="5206864" y="1923090"/>
                  <a:pt x="5201755" y="1922464"/>
                  <a:pt x="5196077" y="1922795"/>
                </a:cubicBezTo>
                <a:close/>
                <a:moveTo>
                  <a:pt x="4791417" y="1920955"/>
                </a:moveTo>
                <a:cubicBezTo>
                  <a:pt x="4774023" y="1921044"/>
                  <a:pt x="4753138" y="1932356"/>
                  <a:pt x="4749371" y="1947720"/>
                </a:cubicBezTo>
                <a:cubicBezTo>
                  <a:pt x="4746565" y="1960167"/>
                  <a:pt x="4741969" y="1985289"/>
                  <a:pt x="4775780" y="1996038"/>
                </a:cubicBezTo>
                <a:cubicBezTo>
                  <a:pt x="4788396" y="2001480"/>
                  <a:pt x="4823614" y="1997609"/>
                  <a:pt x="4826836" y="2019441"/>
                </a:cubicBezTo>
                <a:cubicBezTo>
                  <a:pt x="4828719" y="2035932"/>
                  <a:pt x="4814545" y="2044806"/>
                  <a:pt x="4793969" y="2043532"/>
                </a:cubicBezTo>
                <a:cubicBezTo>
                  <a:pt x="4773393" y="2042258"/>
                  <a:pt x="4767264" y="2038978"/>
                  <a:pt x="4752105" y="2032487"/>
                </a:cubicBezTo>
                <a:lnTo>
                  <a:pt x="4744910" y="2048859"/>
                </a:lnTo>
                <a:cubicBezTo>
                  <a:pt x="4753708" y="2054852"/>
                  <a:pt x="4778223" y="2062778"/>
                  <a:pt x="4793858" y="2062226"/>
                </a:cubicBezTo>
                <a:cubicBezTo>
                  <a:pt x="4809494" y="2061674"/>
                  <a:pt x="4826589" y="2060519"/>
                  <a:pt x="4838724" y="2045545"/>
                </a:cubicBezTo>
                <a:cubicBezTo>
                  <a:pt x="4846171" y="2036354"/>
                  <a:pt x="4846392" y="2030322"/>
                  <a:pt x="4847401" y="2020538"/>
                </a:cubicBezTo>
                <a:cubicBezTo>
                  <a:pt x="4847864" y="1989415"/>
                  <a:pt x="4814194" y="1984063"/>
                  <a:pt x="4809802" y="1982608"/>
                </a:cubicBezTo>
                <a:cubicBezTo>
                  <a:pt x="4799425" y="1979600"/>
                  <a:pt x="4766717" y="1980065"/>
                  <a:pt x="4767475" y="1960237"/>
                </a:cubicBezTo>
                <a:cubicBezTo>
                  <a:pt x="4768133" y="1941623"/>
                  <a:pt x="4786293" y="1940757"/>
                  <a:pt x="4791547" y="1940041"/>
                </a:cubicBezTo>
                <a:cubicBezTo>
                  <a:pt x="4799109" y="1939553"/>
                  <a:pt x="4813564" y="1938119"/>
                  <a:pt x="4834214" y="1947737"/>
                </a:cubicBezTo>
                <a:lnTo>
                  <a:pt x="4840939" y="1931009"/>
                </a:lnTo>
                <a:cubicBezTo>
                  <a:pt x="4834046" y="1925934"/>
                  <a:pt x="4813725" y="1919980"/>
                  <a:pt x="4791417" y="1920955"/>
                </a:cubicBezTo>
                <a:close/>
                <a:moveTo>
                  <a:pt x="5280016" y="1920840"/>
                </a:moveTo>
                <a:cubicBezTo>
                  <a:pt x="5275880" y="1920895"/>
                  <a:pt x="5272532" y="1921228"/>
                  <a:pt x="5270524" y="1921578"/>
                </a:cubicBezTo>
                <a:cubicBezTo>
                  <a:pt x="5226470" y="1930891"/>
                  <a:pt x="5220597" y="1970639"/>
                  <a:pt x="5220695" y="1991876"/>
                </a:cubicBezTo>
                <a:cubicBezTo>
                  <a:pt x="5220793" y="2013112"/>
                  <a:pt x="5226671" y="2060184"/>
                  <a:pt x="5279539" y="2062240"/>
                </a:cubicBezTo>
                <a:cubicBezTo>
                  <a:pt x="5307962" y="2062513"/>
                  <a:pt x="5313666" y="2055414"/>
                  <a:pt x="5323242" y="2050230"/>
                </a:cubicBezTo>
                <a:lnTo>
                  <a:pt x="5315588" y="2034865"/>
                </a:lnTo>
                <a:cubicBezTo>
                  <a:pt x="5302812" y="2041463"/>
                  <a:pt x="5275644" y="2050032"/>
                  <a:pt x="5256022" y="2033640"/>
                </a:cubicBezTo>
                <a:cubicBezTo>
                  <a:pt x="5237923" y="2014981"/>
                  <a:pt x="5237788" y="1972325"/>
                  <a:pt x="5252337" y="1953811"/>
                </a:cubicBezTo>
                <a:cubicBezTo>
                  <a:pt x="5271959" y="1931433"/>
                  <a:pt x="5298368" y="1940306"/>
                  <a:pt x="5314159" y="1949935"/>
                </a:cubicBezTo>
                <a:lnTo>
                  <a:pt x="5323607" y="1934934"/>
                </a:lnTo>
                <a:cubicBezTo>
                  <a:pt x="5311926" y="1923019"/>
                  <a:pt x="5292424" y="1920676"/>
                  <a:pt x="5280016" y="1920840"/>
                </a:cubicBezTo>
                <a:close/>
                <a:moveTo>
                  <a:pt x="5050767" y="1920773"/>
                </a:moveTo>
                <a:cubicBezTo>
                  <a:pt x="5039622" y="1920783"/>
                  <a:pt x="5023774" y="1922929"/>
                  <a:pt x="5005184" y="1933384"/>
                </a:cubicBezTo>
                <a:lnTo>
                  <a:pt x="5012429" y="1948771"/>
                </a:lnTo>
                <a:cubicBezTo>
                  <a:pt x="5029155" y="1941091"/>
                  <a:pt x="5047046" y="1936627"/>
                  <a:pt x="5063490" y="1940944"/>
                </a:cubicBezTo>
                <a:cubicBezTo>
                  <a:pt x="5077421" y="1944601"/>
                  <a:pt x="5084156" y="1950896"/>
                  <a:pt x="5084754" y="1967221"/>
                </a:cubicBezTo>
                <a:lnTo>
                  <a:pt x="5084754" y="1972686"/>
                </a:lnTo>
                <a:lnTo>
                  <a:pt x="5084611" y="1977080"/>
                </a:lnTo>
                <a:cubicBezTo>
                  <a:pt x="5046393" y="1972485"/>
                  <a:pt x="5032541" y="1973683"/>
                  <a:pt x="5018588" y="1980894"/>
                </a:cubicBezTo>
                <a:cubicBezTo>
                  <a:pt x="4998584" y="1993022"/>
                  <a:pt x="4998224" y="2007117"/>
                  <a:pt x="4997465" y="2023122"/>
                </a:cubicBezTo>
                <a:cubicBezTo>
                  <a:pt x="5000103" y="2052205"/>
                  <a:pt x="5020042" y="2059843"/>
                  <a:pt x="5034620" y="2061889"/>
                </a:cubicBezTo>
                <a:cubicBezTo>
                  <a:pt x="5049198" y="2063935"/>
                  <a:pt x="5079270" y="2058109"/>
                  <a:pt x="5085334" y="2042821"/>
                </a:cubicBezTo>
                <a:cubicBezTo>
                  <a:pt x="5085372" y="2048298"/>
                  <a:pt x="5085410" y="2053775"/>
                  <a:pt x="5085448" y="2059252"/>
                </a:cubicBezTo>
                <a:lnTo>
                  <a:pt x="5104687" y="2059370"/>
                </a:lnTo>
                <a:cubicBezTo>
                  <a:pt x="5104676" y="2026902"/>
                  <a:pt x="5104666" y="1994434"/>
                  <a:pt x="5104656" y="1961965"/>
                </a:cubicBezTo>
                <a:cubicBezTo>
                  <a:pt x="5102980" y="1932252"/>
                  <a:pt x="5080809" y="1923853"/>
                  <a:pt x="5065326" y="1921728"/>
                </a:cubicBezTo>
                <a:close/>
                <a:moveTo>
                  <a:pt x="4922206" y="1920378"/>
                </a:moveTo>
                <a:cubicBezTo>
                  <a:pt x="4874042" y="1921548"/>
                  <a:pt x="4863258" y="1968759"/>
                  <a:pt x="4864149" y="1991679"/>
                </a:cubicBezTo>
                <a:cubicBezTo>
                  <a:pt x="4865040" y="2014599"/>
                  <a:pt x="4869602" y="2057764"/>
                  <a:pt x="4920331" y="2061511"/>
                </a:cubicBezTo>
                <a:cubicBezTo>
                  <a:pt x="4953421" y="2062992"/>
                  <a:pt x="4959134" y="2057975"/>
                  <a:pt x="4972436" y="2051365"/>
                </a:cubicBezTo>
                <a:lnTo>
                  <a:pt x="4965950" y="2035453"/>
                </a:lnTo>
                <a:cubicBezTo>
                  <a:pt x="4941953" y="2044842"/>
                  <a:pt x="4922196" y="2044815"/>
                  <a:pt x="4906631" y="2037968"/>
                </a:cubicBezTo>
                <a:cubicBezTo>
                  <a:pt x="4896345" y="2033444"/>
                  <a:pt x="4886731" y="2018850"/>
                  <a:pt x="4884828" y="1998479"/>
                </a:cubicBezTo>
                <a:lnTo>
                  <a:pt x="4980418" y="1998471"/>
                </a:lnTo>
                <a:cubicBezTo>
                  <a:pt x="4980504" y="1996454"/>
                  <a:pt x="4980177" y="1993696"/>
                  <a:pt x="4980263" y="1991679"/>
                </a:cubicBezTo>
                <a:cubicBezTo>
                  <a:pt x="4980055" y="1958188"/>
                  <a:pt x="4970370" y="1919208"/>
                  <a:pt x="4922206" y="1920378"/>
                </a:cubicBezTo>
                <a:close/>
                <a:moveTo>
                  <a:pt x="4669484" y="1920378"/>
                </a:moveTo>
                <a:cubicBezTo>
                  <a:pt x="4621320" y="1921548"/>
                  <a:pt x="4610536" y="1968759"/>
                  <a:pt x="4611427" y="1991679"/>
                </a:cubicBezTo>
                <a:cubicBezTo>
                  <a:pt x="4612318" y="2014599"/>
                  <a:pt x="4616880" y="2057764"/>
                  <a:pt x="4667609" y="2061511"/>
                </a:cubicBezTo>
                <a:cubicBezTo>
                  <a:pt x="4700699" y="2062992"/>
                  <a:pt x="4706412" y="2057975"/>
                  <a:pt x="4719714" y="2051365"/>
                </a:cubicBezTo>
                <a:lnTo>
                  <a:pt x="4713228" y="2035453"/>
                </a:lnTo>
                <a:cubicBezTo>
                  <a:pt x="4689231" y="2044842"/>
                  <a:pt x="4669474" y="2044815"/>
                  <a:pt x="4653909" y="2037968"/>
                </a:cubicBezTo>
                <a:cubicBezTo>
                  <a:pt x="4643624" y="2033444"/>
                  <a:pt x="4634009" y="2018850"/>
                  <a:pt x="4632107" y="1998479"/>
                </a:cubicBezTo>
                <a:lnTo>
                  <a:pt x="4727696" y="1998471"/>
                </a:lnTo>
                <a:cubicBezTo>
                  <a:pt x="4727782" y="1996454"/>
                  <a:pt x="4727456" y="1993696"/>
                  <a:pt x="4727541" y="1991679"/>
                </a:cubicBezTo>
                <a:cubicBezTo>
                  <a:pt x="4727333" y="1958188"/>
                  <a:pt x="4717648" y="1919208"/>
                  <a:pt x="4669484" y="1920378"/>
                </a:cubicBezTo>
                <a:close/>
                <a:moveTo>
                  <a:pt x="4495701" y="1889169"/>
                </a:moveTo>
                <a:lnTo>
                  <a:pt x="4531116" y="1889512"/>
                </a:lnTo>
                <a:cubicBezTo>
                  <a:pt x="4545990" y="1890422"/>
                  <a:pt x="4564289" y="1898410"/>
                  <a:pt x="4564401" y="1926202"/>
                </a:cubicBezTo>
                <a:cubicBezTo>
                  <a:pt x="4564514" y="1953995"/>
                  <a:pt x="4545758" y="1962033"/>
                  <a:pt x="4533510" y="1963395"/>
                </a:cubicBezTo>
                <a:cubicBezTo>
                  <a:pt x="4519871" y="1964363"/>
                  <a:pt x="4509224" y="1963637"/>
                  <a:pt x="4495701" y="1963714"/>
                </a:cubicBezTo>
                <a:cubicBezTo>
                  <a:pt x="4495796" y="1938579"/>
                  <a:pt x="4495605" y="1914304"/>
                  <a:pt x="4495701" y="1889169"/>
                </a:cubicBezTo>
                <a:close/>
                <a:moveTo>
                  <a:pt x="4474293" y="1869588"/>
                </a:moveTo>
                <a:lnTo>
                  <a:pt x="4474293" y="2059209"/>
                </a:lnTo>
                <a:lnTo>
                  <a:pt x="4495413" y="2059209"/>
                </a:lnTo>
                <a:cubicBezTo>
                  <a:pt x="4495483" y="2033006"/>
                  <a:pt x="4495266" y="2009956"/>
                  <a:pt x="4495335" y="1983753"/>
                </a:cubicBezTo>
                <a:lnTo>
                  <a:pt x="4528755" y="1983958"/>
                </a:lnTo>
                <a:lnTo>
                  <a:pt x="4573435" y="2058768"/>
                </a:lnTo>
                <a:lnTo>
                  <a:pt x="4597221" y="2058921"/>
                </a:lnTo>
                <a:lnTo>
                  <a:pt x="4550742" y="1979565"/>
                </a:lnTo>
                <a:cubicBezTo>
                  <a:pt x="4580691" y="1967526"/>
                  <a:pt x="4588181" y="1938946"/>
                  <a:pt x="4586296" y="1923053"/>
                </a:cubicBezTo>
                <a:cubicBezTo>
                  <a:pt x="4586079" y="1911850"/>
                  <a:pt x="4581520" y="1874797"/>
                  <a:pt x="4534846" y="1869588"/>
                </a:cubicBezTo>
                <a:close/>
                <a:moveTo>
                  <a:pt x="5342257" y="1857242"/>
                </a:moveTo>
                <a:lnTo>
                  <a:pt x="5342257" y="2059550"/>
                </a:lnTo>
                <a:lnTo>
                  <a:pt x="5362492" y="2059550"/>
                </a:lnTo>
                <a:lnTo>
                  <a:pt x="5362801" y="1983563"/>
                </a:lnTo>
                <a:cubicBezTo>
                  <a:pt x="5370997" y="1943483"/>
                  <a:pt x="5391992" y="1940231"/>
                  <a:pt x="5401793" y="1940072"/>
                </a:cubicBezTo>
                <a:cubicBezTo>
                  <a:pt x="5413605" y="1939880"/>
                  <a:pt x="5430666" y="1942494"/>
                  <a:pt x="5432716" y="1969645"/>
                </a:cubicBezTo>
                <a:lnTo>
                  <a:pt x="5432721" y="2059858"/>
                </a:lnTo>
                <a:lnTo>
                  <a:pt x="5453607" y="2059550"/>
                </a:lnTo>
                <a:lnTo>
                  <a:pt x="5453607" y="1964427"/>
                </a:lnTo>
                <a:cubicBezTo>
                  <a:pt x="5452922" y="1961314"/>
                  <a:pt x="5451303" y="1919978"/>
                  <a:pt x="5404657" y="1920993"/>
                </a:cubicBezTo>
                <a:cubicBezTo>
                  <a:pt x="5385504" y="1921054"/>
                  <a:pt x="5365217" y="1928342"/>
                  <a:pt x="5362768" y="1946271"/>
                </a:cubicBezTo>
                <a:cubicBezTo>
                  <a:pt x="5362779" y="1916595"/>
                  <a:pt x="5362790" y="1886919"/>
                  <a:pt x="5362801" y="1857242"/>
                </a:cubicBezTo>
                <a:close/>
                <a:moveTo>
                  <a:pt x="2113219" y="84637"/>
                </a:moveTo>
                <a:lnTo>
                  <a:pt x="2113231" y="490585"/>
                </a:lnTo>
                <a:lnTo>
                  <a:pt x="730957" y="488027"/>
                </a:lnTo>
                <a:lnTo>
                  <a:pt x="613635" y="1520153"/>
                </a:lnTo>
                <a:cubicBezTo>
                  <a:pt x="781242" y="1431601"/>
                  <a:pt x="1320931" y="1352480"/>
                  <a:pt x="1660402" y="1511200"/>
                </a:cubicBezTo>
                <a:cubicBezTo>
                  <a:pt x="1952042" y="1647557"/>
                  <a:pt x="2259019" y="1904736"/>
                  <a:pt x="2238986" y="2563913"/>
                </a:cubicBezTo>
                <a:cubicBezTo>
                  <a:pt x="2224420" y="2953806"/>
                  <a:pt x="2037017" y="3429013"/>
                  <a:pt x="1473031" y="3634308"/>
                </a:cubicBezTo>
                <a:cubicBezTo>
                  <a:pt x="868878" y="3818842"/>
                  <a:pt x="317162" y="3680064"/>
                  <a:pt x="0" y="3595697"/>
                </a:cubicBezTo>
                <a:lnTo>
                  <a:pt x="101251" y="3231619"/>
                </a:lnTo>
                <a:cubicBezTo>
                  <a:pt x="461955" y="3305077"/>
                  <a:pt x="1127483" y="3447694"/>
                  <a:pt x="1549535" y="3094098"/>
                </a:cubicBezTo>
                <a:cubicBezTo>
                  <a:pt x="1799797" y="2884428"/>
                  <a:pt x="1903557" y="2210310"/>
                  <a:pt x="1502181" y="1911828"/>
                </a:cubicBezTo>
                <a:cubicBezTo>
                  <a:pt x="1329285" y="1800565"/>
                  <a:pt x="919687" y="1679101"/>
                  <a:pt x="454918" y="1953692"/>
                </a:cubicBezTo>
                <a:lnTo>
                  <a:pt x="197999" y="1767778"/>
                </a:lnTo>
                <a:cubicBezTo>
                  <a:pt x="259029" y="1288846"/>
                  <a:pt x="342918" y="566076"/>
                  <a:pt x="403948" y="87143"/>
                </a:cubicBezTo>
                <a:close/>
                <a:moveTo>
                  <a:pt x="4221356" y="381"/>
                </a:moveTo>
                <a:cubicBezTo>
                  <a:pt x="4747668" y="-8407"/>
                  <a:pt x="5112266" y="135401"/>
                  <a:pt x="5444866" y="386041"/>
                </a:cubicBezTo>
                <a:lnTo>
                  <a:pt x="5208715" y="718996"/>
                </a:lnTo>
                <a:cubicBezTo>
                  <a:pt x="4865461" y="514074"/>
                  <a:pt x="4338109" y="289162"/>
                  <a:pt x="3804436" y="544677"/>
                </a:cubicBezTo>
                <a:cubicBezTo>
                  <a:pt x="3438000" y="720121"/>
                  <a:pt x="3163890" y="1218313"/>
                  <a:pt x="3203606" y="1994218"/>
                </a:cubicBezTo>
                <a:cubicBezTo>
                  <a:pt x="3201846" y="2588584"/>
                  <a:pt x="3448878" y="2962668"/>
                  <a:pt x="3719906" y="3157590"/>
                </a:cubicBezTo>
                <a:cubicBezTo>
                  <a:pt x="4027874" y="3361140"/>
                  <a:pt x="4680909" y="3336439"/>
                  <a:pt x="5051417" y="3215516"/>
                </a:cubicBezTo>
                <a:lnTo>
                  <a:pt x="5051417" y="2165353"/>
                </a:lnTo>
                <a:lnTo>
                  <a:pt x="4408762" y="2165353"/>
                </a:lnTo>
                <a:lnTo>
                  <a:pt x="4408762" y="1749374"/>
                </a:lnTo>
                <a:lnTo>
                  <a:pt x="5511499" y="1749374"/>
                </a:lnTo>
                <a:lnTo>
                  <a:pt x="5511499" y="3517289"/>
                </a:lnTo>
                <a:cubicBezTo>
                  <a:pt x="5345092" y="3600734"/>
                  <a:pt x="4631639" y="3823852"/>
                  <a:pt x="3891906" y="3696759"/>
                </a:cubicBezTo>
                <a:cubicBezTo>
                  <a:pt x="3406924" y="3602786"/>
                  <a:pt x="2652332" y="3169357"/>
                  <a:pt x="2701718" y="1761291"/>
                </a:cubicBezTo>
                <a:cubicBezTo>
                  <a:pt x="2742317" y="743360"/>
                  <a:pt x="3227650" y="44349"/>
                  <a:pt x="4221356" y="381"/>
                </a:cubicBezTo>
                <a:close/>
              </a:path>
            </a:pathLst>
          </a:custGeom>
          <a:solidFill>
            <a:srgbClr val="FFFFFF"/>
          </a:solidFill>
          <a:ln w="9525" cap="flat" cmpd="sng" algn="ctr">
            <a:noFill/>
            <a:prstDash val="solid"/>
          </a:ln>
          <a:effectLst/>
        </p:spPr>
        <p:txBody>
          <a:bodyPr lIns="154573" tIns="152139" rIns="154573" bIns="152139"/>
          <a:lstStyle/>
          <a:p>
            <a:pPr algn="ctr" defTabSz="1226759" eaLnBrk="1" fontAlgn="auto" hangingPunct="1">
              <a:spcBef>
                <a:spcPts val="0"/>
              </a:spcBef>
              <a:spcAft>
                <a:spcPts val="0"/>
              </a:spcAft>
              <a:defRPr/>
            </a:pPr>
            <a:endParaRPr lang="en-US" sz="2415" kern="0" dirty="0">
              <a:solidFill>
                <a:srgbClr val="A9BCC6"/>
              </a:solidFill>
              <a:latin typeface="Nokia Pure Text Light"/>
            </a:endParaRPr>
          </a:p>
        </p:txBody>
      </p:sp>
      <p:grpSp>
        <p:nvGrpSpPr>
          <p:cNvPr id="24" name="Gruppieren 56">
            <a:extLst>
              <a:ext uri="{FF2B5EF4-FFF2-40B4-BE49-F238E27FC236}">
                <a16:creationId xmlns:a16="http://schemas.microsoft.com/office/drawing/2014/main" id="{9147A53F-8153-4D34-9C9E-F227E39E23A0}"/>
              </a:ext>
            </a:extLst>
          </p:cNvPr>
          <p:cNvGrpSpPr>
            <a:grpSpLocks/>
          </p:cNvGrpSpPr>
          <p:nvPr userDrawn="1"/>
        </p:nvGrpSpPr>
        <p:grpSpPr bwMode="auto">
          <a:xfrm>
            <a:off x="11303000" y="3789363"/>
            <a:ext cx="434975" cy="433387"/>
            <a:chOff x="8424464" y="2797315"/>
            <a:chExt cx="324000" cy="324000"/>
          </a:xfrm>
        </p:grpSpPr>
        <p:sp>
          <p:nvSpPr>
            <p:cNvPr id="25" name="Rechteck 57">
              <a:extLst>
                <a:ext uri="{FF2B5EF4-FFF2-40B4-BE49-F238E27FC236}">
                  <a16:creationId xmlns:a16="http://schemas.microsoft.com/office/drawing/2014/main" id="{8C0A91C9-85D4-4885-A3D1-14B1D2D152E5}"/>
                </a:ext>
              </a:extLst>
            </p:cNvPr>
            <p:cNvSpPr/>
            <p:nvPr/>
          </p:nvSpPr>
          <p:spPr>
            <a:xfrm>
              <a:off x="8424464" y="2797315"/>
              <a:ext cx="324000" cy="324000"/>
            </a:xfrm>
            <a:prstGeom prst="rect">
              <a:avLst/>
            </a:prstGeom>
            <a:solidFill>
              <a:srgbClr val="001135"/>
            </a:solidFill>
            <a:ln w="9525" cap="flat" cmpd="sng" algn="ctr">
              <a:no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26" name="Gruppieren 58">
              <a:extLst>
                <a:ext uri="{FF2B5EF4-FFF2-40B4-BE49-F238E27FC236}">
                  <a16:creationId xmlns:a16="http://schemas.microsoft.com/office/drawing/2014/main" id="{80C1B7B4-D214-4CEC-B8FA-443F2321FFEC}"/>
                </a:ext>
              </a:extLst>
            </p:cNvPr>
            <p:cNvGrpSpPr>
              <a:grpSpLocks noChangeAspect="1"/>
            </p:cNvGrpSpPr>
            <p:nvPr/>
          </p:nvGrpSpPr>
          <p:grpSpPr bwMode="auto">
            <a:xfrm>
              <a:off x="8504109" y="2844452"/>
              <a:ext cx="164711" cy="229726"/>
              <a:chOff x="1109662" y="766762"/>
              <a:chExt cx="1628776" cy="2271712"/>
            </a:xfrm>
          </p:grpSpPr>
          <p:sp>
            <p:nvSpPr>
              <p:cNvPr id="27" name="Freihandform: Form 59">
                <a:extLst>
                  <a:ext uri="{FF2B5EF4-FFF2-40B4-BE49-F238E27FC236}">
                    <a16:creationId xmlns:a16="http://schemas.microsoft.com/office/drawing/2014/main" id="{1ECF1AE5-BEB4-47F1-92A4-D91AB54E071B}"/>
                  </a:ext>
                </a:extLst>
              </p:cNvPr>
              <p:cNvSpPr/>
              <p:nvPr/>
            </p:nvSpPr>
            <p:spPr>
              <a:xfrm>
                <a:off x="1655099" y="2037586"/>
                <a:ext cx="537887" cy="997569"/>
              </a:xfrm>
              <a:custGeom>
                <a:avLst/>
                <a:gdLst>
                  <a:gd name="connsiteX0" fmla="*/ 0 w 528638"/>
                  <a:gd name="connsiteY0" fmla="*/ 971550 h 976312"/>
                  <a:gd name="connsiteX1" fmla="*/ 271463 w 528638"/>
                  <a:gd name="connsiteY1" fmla="*/ 0 h 976312"/>
                  <a:gd name="connsiteX2" fmla="*/ 528638 w 528638"/>
                  <a:gd name="connsiteY2" fmla="*/ 976312 h 976312"/>
                  <a:gd name="connsiteX0" fmla="*/ 0 w 528638"/>
                  <a:gd name="connsiteY0" fmla="*/ 1000125 h 1004887"/>
                  <a:gd name="connsiteX1" fmla="*/ 266700 w 528638"/>
                  <a:gd name="connsiteY1" fmla="*/ 0 h 1004887"/>
                  <a:gd name="connsiteX2" fmla="*/ 528638 w 528638"/>
                  <a:gd name="connsiteY2" fmla="*/ 1004887 h 1004887"/>
                </a:gdLst>
                <a:ahLst/>
                <a:cxnLst>
                  <a:cxn ang="0">
                    <a:pos x="connsiteX0" y="connsiteY0"/>
                  </a:cxn>
                  <a:cxn ang="0">
                    <a:pos x="connsiteX1" y="connsiteY1"/>
                  </a:cxn>
                  <a:cxn ang="0">
                    <a:pos x="connsiteX2" y="connsiteY2"/>
                  </a:cxn>
                </a:cxnLst>
                <a:rect l="l" t="t" r="r" b="b"/>
                <a:pathLst>
                  <a:path w="528638" h="1004887">
                    <a:moveTo>
                      <a:pt x="0" y="1000125"/>
                    </a:moveTo>
                    <a:lnTo>
                      <a:pt x="266700" y="0"/>
                    </a:lnTo>
                    <a:lnTo>
                      <a:pt x="528638" y="1004887"/>
                    </a:ln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28" name="Freihandform: Form 60">
                <a:extLst>
                  <a:ext uri="{FF2B5EF4-FFF2-40B4-BE49-F238E27FC236}">
                    <a16:creationId xmlns:a16="http://schemas.microsoft.com/office/drawing/2014/main" id="{D39C642A-4B48-4785-8C6C-F1971DCCEFDE}"/>
                  </a:ext>
                </a:extLst>
              </p:cNvPr>
              <p:cNvSpPr/>
              <p:nvPr/>
            </p:nvSpPr>
            <p:spPr>
              <a:xfrm>
                <a:off x="1620023" y="1274732"/>
                <a:ext cx="608046" cy="539863"/>
              </a:xfrm>
              <a:custGeom>
                <a:avLst/>
                <a:gdLst>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304800 w 609600"/>
                  <a:gd name="connsiteY4" fmla="*/ 340039 h 534290"/>
                  <a:gd name="connsiteX5" fmla="*/ 106198 w 609600"/>
                  <a:gd name="connsiteY5" fmla="*/ 534289 h 534290"/>
                  <a:gd name="connsiteX6" fmla="*/ 89274 w 609600"/>
                  <a:gd name="connsiteY6" fmla="*/ 520326 h 534290"/>
                  <a:gd name="connsiteX7" fmla="*/ 0 w 609600"/>
                  <a:gd name="connsiteY7" fmla="*/ 304800 h 534290"/>
                  <a:gd name="connsiteX8" fmla="*/ 304800 w 609600"/>
                  <a:gd name="connsiteY8" fmla="*/ 0 h 534290"/>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106198 w 609600"/>
                  <a:gd name="connsiteY4" fmla="*/ 534289 h 534290"/>
                  <a:gd name="connsiteX5" fmla="*/ 89274 w 609600"/>
                  <a:gd name="connsiteY5" fmla="*/ 520326 h 534290"/>
                  <a:gd name="connsiteX6" fmla="*/ 0 w 609600"/>
                  <a:gd name="connsiteY6" fmla="*/ 304800 h 534290"/>
                  <a:gd name="connsiteX7" fmla="*/ 304800 w 609600"/>
                  <a:gd name="connsiteY7" fmla="*/ 0 h 534290"/>
                  <a:gd name="connsiteX0" fmla="*/ 106198 w 609600"/>
                  <a:gd name="connsiteY0" fmla="*/ 534289 h 625730"/>
                  <a:gd name="connsiteX1" fmla="*/ 89274 w 609600"/>
                  <a:gd name="connsiteY1" fmla="*/ 520326 h 625730"/>
                  <a:gd name="connsiteX2" fmla="*/ 0 w 609600"/>
                  <a:gd name="connsiteY2" fmla="*/ 304800 h 625730"/>
                  <a:gd name="connsiteX3" fmla="*/ 304800 w 609600"/>
                  <a:gd name="connsiteY3" fmla="*/ 0 h 625730"/>
                  <a:gd name="connsiteX4" fmla="*/ 609600 w 609600"/>
                  <a:gd name="connsiteY4" fmla="*/ 304800 h 625730"/>
                  <a:gd name="connsiteX5" fmla="*/ 520326 w 609600"/>
                  <a:gd name="connsiteY5" fmla="*/ 520326 h 625730"/>
                  <a:gd name="connsiteX6" fmla="*/ 594842 w 609600"/>
                  <a:gd name="connsiteY6" fmla="*/ 625730 h 625730"/>
                  <a:gd name="connsiteX0" fmla="*/ 106198 w 609600"/>
                  <a:gd name="connsiteY0" fmla="*/ 534289 h 534289"/>
                  <a:gd name="connsiteX1" fmla="*/ 89274 w 609600"/>
                  <a:gd name="connsiteY1" fmla="*/ 520326 h 534289"/>
                  <a:gd name="connsiteX2" fmla="*/ 0 w 609600"/>
                  <a:gd name="connsiteY2" fmla="*/ 304800 h 534289"/>
                  <a:gd name="connsiteX3" fmla="*/ 304800 w 609600"/>
                  <a:gd name="connsiteY3" fmla="*/ 0 h 534289"/>
                  <a:gd name="connsiteX4" fmla="*/ 609600 w 609600"/>
                  <a:gd name="connsiteY4" fmla="*/ 304800 h 534289"/>
                  <a:gd name="connsiteX5" fmla="*/ 520326 w 609600"/>
                  <a:gd name="connsiteY5" fmla="*/ 520326 h 5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34289">
                    <a:moveTo>
                      <a:pt x="106198" y="534289"/>
                    </a:moveTo>
                    <a:lnTo>
                      <a:pt x="89274" y="520326"/>
                    </a:lnTo>
                    <a:cubicBezTo>
                      <a:pt x="34116" y="465168"/>
                      <a:pt x="0" y="388968"/>
                      <a:pt x="0" y="304800"/>
                    </a:cubicBezTo>
                    <a:cubicBezTo>
                      <a:pt x="0" y="136464"/>
                      <a:pt x="136464" y="0"/>
                      <a:pt x="304800" y="0"/>
                    </a:cubicBezTo>
                    <a:cubicBezTo>
                      <a:pt x="473136" y="0"/>
                      <a:pt x="609600" y="136464"/>
                      <a:pt x="609600" y="304800"/>
                    </a:cubicBezTo>
                    <a:cubicBezTo>
                      <a:pt x="609600" y="388968"/>
                      <a:pt x="575484" y="465168"/>
                      <a:pt x="520326" y="520326"/>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29" name="Freihandform: Form 61">
                <a:extLst>
                  <a:ext uri="{FF2B5EF4-FFF2-40B4-BE49-F238E27FC236}">
                    <a16:creationId xmlns:a16="http://schemas.microsoft.com/office/drawing/2014/main" id="{C073CADD-EDAB-4C35-A184-F3EEF10DBC4B}"/>
                  </a:ext>
                </a:extLst>
              </p:cNvPr>
              <p:cNvSpPr/>
              <p:nvPr/>
            </p:nvSpPr>
            <p:spPr>
              <a:xfrm>
                <a:off x="1362773" y="1028277"/>
                <a:ext cx="1122547" cy="962364"/>
              </a:xfrm>
              <a:custGeom>
                <a:avLst/>
                <a:gdLst>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557213 w 1114426"/>
                  <a:gd name="connsiteY4" fmla="*/ 592452 h 963396"/>
                  <a:gd name="connsiteX5" fmla="*/ 177959 w 1114426"/>
                  <a:gd name="connsiteY5" fmla="*/ 963396 h 963396"/>
                  <a:gd name="connsiteX6" fmla="*/ 163204 w 1114426"/>
                  <a:gd name="connsiteY6" fmla="*/ 951222 h 963396"/>
                  <a:gd name="connsiteX7" fmla="*/ 0 w 1114426"/>
                  <a:gd name="connsiteY7" fmla="*/ 557213 h 963396"/>
                  <a:gd name="connsiteX8" fmla="*/ 557213 w 1114426"/>
                  <a:gd name="connsiteY8" fmla="*/ 0 h 963396"/>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177959 w 1114426"/>
                  <a:gd name="connsiteY4" fmla="*/ 963396 h 963396"/>
                  <a:gd name="connsiteX5" fmla="*/ 163204 w 1114426"/>
                  <a:gd name="connsiteY5" fmla="*/ 951222 h 963396"/>
                  <a:gd name="connsiteX6" fmla="*/ 0 w 1114426"/>
                  <a:gd name="connsiteY6" fmla="*/ 557213 h 963396"/>
                  <a:gd name="connsiteX7" fmla="*/ 557213 w 1114426"/>
                  <a:gd name="connsiteY7" fmla="*/ 0 h 963396"/>
                  <a:gd name="connsiteX0" fmla="*/ 177959 w 1114426"/>
                  <a:gd name="connsiteY0" fmla="*/ 963396 h 1054836"/>
                  <a:gd name="connsiteX1" fmla="*/ 163204 w 1114426"/>
                  <a:gd name="connsiteY1" fmla="*/ 951222 h 1054836"/>
                  <a:gd name="connsiteX2" fmla="*/ 0 w 1114426"/>
                  <a:gd name="connsiteY2" fmla="*/ 557213 h 1054836"/>
                  <a:gd name="connsiteX3" fmla="*/ 557213 w 1114426"/>
                  <a:gd name="connsiteY3" fmla="*/ 0 h 1054836"/>
                  <a:gd name="connsiteX4" fmla="*/ 1114426 w 1114426"/>
                  <a:gd name="connsiteY4" fmla="*/ 557213 h 1054836"/>
                  <a:gd name="connsiteX5" fmla="*/ 951222 w 1114426"/>
                  <a:gd name="connsiteY5" fmla="*/ 951222 h 1054836"/>
                  <a:gd name="connsiteX6" fmla="*/ 1027907 w 1114426"/>
                  <a:gd name="connsiteY6" fmla="*/ 1054836 h 1054836"/>
                  <a:gd name="connsiteX0" fmla="*/ 177959 w 1114426"/>
                  <a:gd name="connsiteY0" fmla="*/ 963396 h 963396"/>
                  <a:gd name="connsiteX1" fmla="*/ 163204 w 1114426"/>
                  <a:gd name="connsiteY1" fmla="*/ 951222 h 963396"/>
                  <a:gd name="connsiteX2" fmla="*/ 0 w 1114426"/>
                  <a:gd name="connsiteY2" fmla="*/ 557213 h 963396"/>
                  <a:gd name="connsiteX3" fmla="*/ 557213 w 1114426"/>
                  <a:gd name="connsiteY3" fmla="*/ 0 h 963396"/>
                  <a:gd name="connsiteX4" fmla="*/ 1114426 w 1114426"/>
                  <a:gd name="connsiteY4" fmla="*/ 557213 h 963396"/>
                  <a:gd name="connsiteX5" fmla="*/ 951222 w 1114426"/>
                  <a:gd name="connsiteY5" fmla="*/ 951222 h 96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26" h="963396">
                    <a:moveTo>
                      <a:pt x="177959" y="963396"/>
                    </a:moveTo>
                    <a:lnTo>
                      <a:pt x="163204" y="951222"/>
                    </a:lnTo>
                    <a:cubicBezTo>
                      <a:pt x="62368" y="850386"/>
                      <a:pt x="0" y="711083"/>
                      <a:pt x="0" y="557213"/>
                    </a:cubicBezTo>
                    <a:cubicBezTo>
                      <a:pt x="0" y="249473"/>
                      <a:pt x="249473" y="0"/>
                      <a:pt x="557213" y="0"/>
                    </a:cubicBezTo>
                    <a:cubicBezTo>
                      <a:pt x="864953" y="0"/>
                      <a:pt x="1114426" y="249473"/>
                      <a:pt x="1114426" y="557213"/>
                    </a:cubicBezTo>
                    <a:cubicBezTo>
                      <a:pt x="1114426" y="711083"/>
                      <a:pt x="1052058" y="850386"/>
                      <a:pt x="951222" y="951222"/>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30" name="Freihandform: Form 62">
                <a:extLst>
                  <a:ext uri="{FF2B5EF4-FFF2-40B4-BE49-F238E27FC236}">
                    <a16:creationId xmlns:a16="http://schemas.microsoft.com/office/drawing/2014/main" id="{1781D756-1D6B-4F48-B0CE-EEE9EA20F1FA}"/>
                  </a:ext>
                </a:extLst>
              </p:cNvPr>
              <p:cNvSpPr/>
              <p:nvPr/>
            </p:nvSpPr>
            <p:spPr>
              <a:xfrm>
                <a:off x="1105522" y="770081"/>
                <a:ext cx="1637048" cy="1396598"/>
              </a:xfrm>
              <a:custGeom>
                <a:avLst/>
                <a:gdLst>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814388 w 1628776"/>
                  <a:gd name="connsiteY4" fmla="*/ 849627 h 1400598"/>
                  <a:gd name="connsiteX5" fmla="*/ 251074 w 1628776"/>
                  <a:gd name="connsiteY5" fmla="*/ 1400598 h 1400598"/>
                  <a:gd name="connsiteX6" fmla="*/ 238529 w 1628776"/>
                  <a:gd name="connsiteY6" fmla="*/ 1390247 h 1400598"/>
                  <a:gd name="connsiteX7" fmla="*/ 0 w 1628776"/>
                  <a:gd name="connsiteY7" fmla="*/ 814388 h 1400598"/>
                  <a:gd name="connsiteX8" fmla="*/ 814388 w 1628776"/>
                  <a:gd name="connsiteY8" fmla="*/ 0 h 1400598"/>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251074 w 1628776"/>
                  <a:gd name="connsiteY4" fmla="*/ 1400598 h 1400598"/>
                  <a:gd name="connsiteX5" fmla="*/ 238529 w 1628776"/>
                  <a:gd name="connsiteY5" fmla="*/ 1390247 h 1400598"/>
                  <a:gd name="connsiteX6" fmla="*/ 0 w 1628776"/>
                  <a:gd name="connsiteY6" fmla="*/ 814388 h 1400598"/>
                  <a:gd name="connsiteX7" fmla="*/ 814388 w 1628776"/>
                  <a:gd name="connsiteY7" fmla="*/ 0 h 1400598"/>
                  <a:gd name="connsiteX0" fmla="*/ 251074 w 1628776"/>
                  <a:gd name="connsiteY0" fmla="*/ 1400598 h 1492038"/>
                  <a:gd name="connsiteX1" fmla="*/ 238529 w 1628776"/>
                  <a:gd name="connsiteY1" fmla="*/ 1390247 h 1492038"/>
                  <a:gd name="connsiteX2" fmla="*/ 0 w 1628776"/>
                  <a:gd name="connsiteY2" fmla="*/ 814388 h 1492038"/>
                  <a:gd name="connsiteX3" fmla="*/ 814388 w 1628776"/>
                  <a:gd name="connsiteY3" fmla="*/ 0 h 1492038"/>
                  <a:gd name="connsiteX4" fmla="*/ 1628776 w 1628776"/>
                  <a:gd name="connsiteY4" fmla="*/ 814388 h 1492038"/>
                  <a:gd name="connsiteX5" fmla="*/ 1390247 w 1628776"/>
                  <a:gd name="connsiteY5" fmla="*/ 1390247 h 1492038"/>
                  <a:gd name="connsiteX6" fmla="*/ 1469142 w 1628776"/>
                  <a:gd name="connsiteY6" fmla="*/ 1492038 h 1492038"/>
                  <a:gd name="connsiteX0" fmla="*/ 251074 w 1628776"/>
                  <a:gd name="connsiteY0" fmla="*/ 1400598 h 1400598"/>
                  <a:gd name="connsiteX1" fmla="*/ 238529 w 1628776"/>
                  <a:gd name="connsiteY1" fmla="*/ 1390247 h 1400598"/>
                  <a:gd name="connsiteX2" fmla="*/ 0 w 1628776"/>
                  <a:gd name="connsiteY2" fmla="*/ 814388 h 1400598"/>
                  <a:gd name="connsiteX3" fmla="*/ 814388 w 1628776"/>
                  <a:gd name="connsiteY3" fmla="*/ 0 h 1400598"/>
                  <a:gd name="connsiteX4" fmla="*/ 1628776 w 1628776"/>
                  <a:gd name="connsiteY4" fmla="*/ 814388 h 1400598"/>
                  <a:gd name="connsiteX5" fmla="*/ 1390247 w 1628776"/>
                  <a:gd name="connsiteY5" fmla="*/ 1390247 h 14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76" h="1400598">
                    <a:moveTo>
                      <a:pt x="251074" y="1400598"/>
                    </a:moveTo>
                    <a:lnTo>
                      <a:pt x="238529" y="1390247"/>
                    </a:lnTo>
                    <a:cubicBezTo>
                      <a:pt x="91154" y="1242872"/>
                      <a:pt x="0" y="1039275"/>
                      <a:pt x="0" y="814388"/>
                    </a:cubicBezTo>
                    <a:cubicBezTo>
                      <a:pt x="0" y="364614"/>
                      <a:pt x="364614" y="0"/>
                      <a:pt x="814388" y="0"/>
                    </a:cubicBezTo>
                    <a:cubicBezTo>
                      <a:pt x="1264162" y="0"/>
                      <a:pt x="1628776" y="364614"/>
                      <a:pt x="1628776" y="814388"/>
                    </a:cubicBezTo>
                    <a:cubicBezTo>
                      <a:pt x="1628776" y="1039275"/>
                      <a:pt x="1537623" y="1242872"/>
                      <a:pt x="1390247" y="1390247"/>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31" name="Ellipse 63">
                <a:extLst>
                  <a:ext uri="{FF2B5EF4-FFF2-40B4-BE49-F238E27FC236}">
                    <a16:creationId xmlns:a16="http://schemas.microsoft.com/office/drawing/2014/main" id="{5CC6CA27-041A-4666-A7EF-8997ADDE345B}"/>
                  </a:ext>
                </a:extLst>
              </p:cNvPr>
              <p:cNvSpPr/>
              <p:nvPr/>
            </p:nvSpPr>
            <p:spPr>
              <a:xfrm>
                <a:off x="1842190" y="1509455"/>
                <a:ext cx="163705" cy="152574"/>
              </a:xfrm>
              <a:prstGeom prst="ellipse">
                <a:avLst/>
              </a:pr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grpSp>
      </p:grpSp>
      <p:sp>
        <p:nvSpPr>
          <p:cNvPr id="32" name="Rechteck 64">
            <a:extLst>
              <a:ext uri="{FF2B5EF4-FFF2-40B4-BE49-F238E27FC236}">
                <a16:creationId xmlns:a16="http://schemas.microsoft.com/office/drawing/2014/main" id="{5C453A4F-A929-4A49-A112-89BED7C3675A}"/>
              </a:ext>
            </a:extLst>
          </p:cNvPr>
          <p:cNvSpPr/>
          <p:nvPr userDrawn="1"/>
        </p:nvSpPr>
        <p:spPr>
          <a:xfrm>
            <a:off x="3817938" y="3789363"/>
            <a:ext cx="2173287" cy="2173287"/>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5" name="Title 1"/>
          <p:cNvSpPr>
            <a:spLocks noGrp="1"/>
          </p:cNvSpPr>
          <p:nvPr>
            <p:ph type="title"/>
          </p:nvPr>
        </p:nvSpPr>
        <p:spPr>
          <a:xfrm>
            <a:off x="556800" y="372332"/>
            <a:ext cx="11078400" cy="412800"/>
          </a:xfrm>
        </p:spPr>
        <p:txBody>
          <a:bodyPr/>
          <a:lstStyle>
            <a:lvl1pPr>
              <a:defRPr sz="2667" b="0">
                <a:solidFill>
                  <a:schemeClr val="tx1"/>
                </a:solidFill>
                <a:latin typeface="+mj-lt"/>
              </a:defRPr>
            </a:lvl1pPr>
          </a:lstStyle>
          <a:p>
            <a:r>
              <a:rPr lang="en-US"/>
              <a:t>Click to edit Master title style</a:t>
            </a:r>
            <a:endParaRPr lang="en-US" dirty="0"/>
          </a:p>
        </p:txBody>
      </p:sp>
      <p:sp>
        <p:nvSpPr>
          <p:cNvPr id="3" name="Text Placeholder 2"/>
          <p:cNvSpPr>
            <a:spLocks noGrp="1"/>
          </p:cNvSpPr>
          <p:nvPr>
            <p:ph type="body" sz="quarter" idx="10"/>
          </p:nvPr>
        </p:nvSpPr>
        <p:spPr>
          <a:xfrm>
            <a:off x="556683" y="787201"/>
            <a:ext cx="11078400" cy="412800"/>
          </a:xfrm>
          <a:prstGeom prst="rect">
            <a:avLst/>
          </a:prstGeom>
        </p:spPr>
        <p:txBody>
          <a:bodyPr lIns="0" tIns="0" rIns="0" bIns="0"/>
          <a:lstStyle>
            <a:lvl1pPr marL="0" marR="0" indent="0" algn="l" defTabSz="609576" rtl="0" eaLnBrk="1" fontAlgn="base" latinLnBrk="0" hangingPunct="1">
              <a:lnSpc>
                <a:spcPct val="100000"/>
              </a:lnSpc>
              <a:spcBef>
                <a:spcPct val="0"/>
              </a:spcBef>
              <a:spcAft>
                <a:spcPts val="0"/>
              </a:spcAft>
              <a:buClrTx/>
              <a:buSzTx/>
              <a:buFont typeface="Arial" charset="0"/>
              <a:buNone/>
              <a:tabLst/>
              <a:defRPr sz="2667">
                <a:solidFill>
                  <a:schemeClr val="bg2"/>
                </a:solidFill>
                <a:latin typeface="+mj-lt"/>
              </a:defRPr>
            </a:lvl1pPr>
          </a:lstStyle>
          <a:p>
            <a:pPr lvl="0"/>
            <a:r>
              <a:rPr lang="en-US"/>
              <a:t>Edit Master text styles</a:t>
            </a:r>
          </a:p>
        </p:txBody>
      </p:sp>
      <p:sp>
        <p:nvSpPr>
          <p:cNvPr id="33" name="Footer Placeholder 27">
            <a:extLst>
              <a:ext uri="{FF2B5EF4-FFF2-40B4-BE49-F238E27FC236}">
                <a16:creationId xmlns:a16="http://schemas.microsoft.com/office/drawing/2014/main" id="{4F796BCF-3B36-4606-B62D-B3B87EEFE35E}"/>
              </a:ext>
            </a:extLst>
          </p:cNvPr>
          <p:cNvSpPr>
            <a:spLocks noGrp="1"/>
          </p:cNvSpPr>
          <p:nvPr>
            <p:ph type="ftr" sz="quarter" idx="11"/>
          </p:nvPr>
        </p:nvSpPr>
        <p:spPr>
          <a:xfrm>
            <a:off x="3590925" y="6423025"/>
            <a:ext cx="3441700" cy="161925"/>
          </a:xfrm>
        </p:spPr>
        <p:txBody>
          <a:bodyPr/>
          <a:lstStyle>
            <a:lvl1pPr algn="l">
              <a:defRPr sz="1067" dirty="0">
                <a:solidFill>
                  <a:schemeClr val="tx2"/>
                </a:solidFill>
                <a:latin typeface="+mn-lt"/>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2034379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8_Nokia White 0">
    <p:spTree>
      <p:nvGrpSpPr>
        <p:cNvPr id="1" name=""/>
        <p:cNvGrpSpPr/>
        <p:nvPr/>
      </p:nvGrpSpPr>
      <p:grpSpPr>
        <a:xfrm>
          <a:off x="0" y="0"/>
          <a:ext cx="0" cy="0"/>
          <a:chOff x="0" y="0"/>
          <a:chExt cx="0" cy="0"/>
        </a:xfrm>
      </p:grpSpPr>
      <p:sp>
        <p:nvSpPr>
          <p:cNvPr id="4" name="Rechteck 38">
            <a:extLst>
              <a:ext uri="{FF2B5EF4-FFF2-40B4-BE49-F238E27FC236}">
                <a16:creationId xmlns:a16="http://schemas.microsoft.com/office/drawing/2014/main" id="{E246CE6F-4E05-4EFA-B7BF-23263EB426A2}"/>
              </a:ext>
            </a:extLst>
          </p:cNvPr>
          <p:cNvSpPr/>
          <p:nvPr userDrawn="1"/>
        </p:nvSpPr>
        <p:spPr>
          <a:xfrm>
            <a:off x="8115300" y="3789363"/>
            <a:ext cx="3622675" cy="2173287"/>
          </a:xfrm>
          <a:prstGeom prst="rect">
            <a:avLst/>
          </a:prstGeom>
          <a:solidFill>
            <a:srgbClr val="001135"/>
          </a:solidFill>
          <a:ln w="9525" cap="flat" cmpd="sng" algn="ctr">
            <a:noFill/>
            <a:prstDash val="solid"/>
          </a:ln>
          <a:effectLst/>
        </p:spPr>
        <p:txBody>
          <a:bodyPr vert="vert" lIns="96596" tIns="531280"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Benefits</a:t>
            </a:r>
          </a:p>
        </p:txBody>
      </p:sp>
      <p:sp>
        <p:nvSpPr>
          <p:cNvPr id="6" name="Rechteck 39">
            <a:extLst>
              <a:ext uri="{FF2B5EF4-FFF2-40B4-BE49-F238E27FC236}">
                <a16:creationId xmlns:a16="http://schemas.microsoft.com/office/drawing/2014/main" id="{DC791C9A-0E40-4535-B940-24A7C2D956DD}"/>
              </a:ext>
            </a:extLst>
          </p:cNvPr>
          <p:cNvSpPr/>
          <p:nvPr userDrawn="1"/>
        </p:nvSpPr>
        <p:spPr>
          <a:xfrm>
            <a:off x="4343400" y="1470025"/>
            <a:ext cx="3622675" cy="2173288"/>
          </a:xfrm>
          <a:prstGeom prst="rect">
            <a:avLst/>
          </a:prstGeom>
          <a:solidFill>
            <a:srgbClr val="98A2AE"/>
          </a:solidFill>
          <a:ln w="9525" cap="flat" cmpd="sng" algn="ctr">
            <a:noFill/>
            <a:prstDash val="solid"/>
          </a:ln>
          <a:effectLst/>
        </p:spPr>
        <p:txBody>
          <a:bodyPr vert="vert" lIns="96596" tIns="434683"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Business case</a:t>
            </a:r>
          </a:p>
        </p:txBody>
      </p:sp>
      <p:sp>
        <p:nvSpPr>
          <p:cNvPr id="7" name="Rechteck 40">
            <a:extLst>
              <a:ext uri="{FF2B5EF4-FFF2-40B4-BE49-F238E27FC236}">
                <a16:creationId xmlns:a16="http://schemas.microsoft.com/office/drawing/2014/main" id="{085D24C9-E087-45C7-8ADC-505AFE0124EB}"/>
              </a:ext>
            </a:extLst>
          </p:cNvPr>
          <p:cNvSpPr/>
          <p:nvPr userDrawn="1"/>
        </p:nvSpPr>
        <p:spPr>
          <a:xfrm>
            <a:off x="579438" y="1470025"/>
            <a:ext cx="3622675" cy="2173288"/>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8" name="Rechteck 41">
            <a:extLst>
              <a:ext uri="{FF2B5EF4-FFF2-40B4-BE49-F238E27FC236}">
                <a16:creationId xmlns:a16="http://schemas.microsoft.com/office/drawing/2014/main" id="{FBED54AD-9936-4620-A605-568819227CE0}"/>
              </a:ext>
            </a:extLst>
          </p:cNvPr>
          <p:cNvSpPr/>
          <p:nvPr userDrawn="1"/>
        </p:nvSpPr>
        <p:spPr>
          <a:xfrm>
            <a:off x="579438" y="3789363"/>
            <a:ext cx="7389812" cy="2173287"/>
          </a:xfrm>
          <a:prstGeom prst="rect">
            <a:avLst/>
          </a:prstGeom>
          <a:solidFill>
            <a:srgbClr val="98A2AE">
              <a:lumMod val="20000"/>
              <a:lumOff val="80000"/>
            </a:srgbClr>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9" name="Gruppieren 42">
            <a:extLst>
              <a:ext uri="{FF2B5EF4-FFF2-40B4-BE49-F238E27FC236}">
                <a16:creationId xmlns:a16="http://schemas.microsoft.com/office/drawing/2014/main" id="{A4632DA4-0F9B-4F0F-A066-4F6FEC56D1FA}"/>
              </a:ext>
            </a:extLst>
          </p:cNvPr>
          <p:cNvGrpSpPr>
            <a:grpSpLocks/>
          </p:cNvGrpSpPr>
          <p:nvPr userDrawn="1"/>
        </p:nvGrpSpPr>
        <p:grpSpPr bwMode="auto">
          <a:xfrm>
            <a:off x="11303000" y="3789363"/>
            <a:ext cx="434975" cy="433387"/>
            <a:chOff x="8424464" y="2797315"/>
            <a:chExt cx="324000" cy="324000"/>
          </a:xfrm>
        </p:grpSpPr>
        <p:sp>
          <p:nvSpPr>
            <p:cNvPr id="10" name="Rechteck 43">
              <a:extLst>
                <a:ext uri="{FF2B5EF4-FFF2-40B4-BE49-F238E27FC236}">
                  <a16:creationId xmlns:a16="http://schemas.microsoft.com/office/drawing/2014/main" id="{7CC98390-271C-4302-BD99-46B58832952F}"/>
                </a:ext>
              </a:extLst>
            </p:cNvPr>
            <p:cNvSpPr/>
            <p:nvPr/>
          </p:nvSpPr>
          <p:spPr>
            <a:xfrm>
              <a:off x="8424464" y="2797315"/>
              <a:ext cx="324000" cy="324000"/>
            </a:xfrm>
            <a:prstGeom prst="rect">
              <a:avLst/>
            </a:prstGeom>
            <a:solidFill>
              <a:srgbClr val="001135"/>
            </a:solidFill>
            <a:ln w="9525" cap="flat" cmpd="sng" algn="ctr">
              <a:no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11" name="Gruppieren 44">
              <a:extLst>
                <a:ext uri="{FF2B5EF4-FFF2-40B4-BE49-F238E27FC236}">
                  <a16:creationId xmlns:a16="http://schemas.microsoft.com/office/drawing/2014/main" id="{B6288ECE-5C7A-4D80-A7AB-74D4176912FE}"/>
                </a:ext>
              </a:extLst>
            </p:cNvPr>
            <p:cNvGrpSpPr>
              <a:grpSpLocks noChangeAspect="1"/>
            </p:cNvGrpSpPr>
            <p:nvPr/>
          </p:nvGrpSpPr>
          <p:grpSpPr bwMode="auto">
            <a:xfrm>
              <a:off x="8504109" y="2844452"/>
              <a:ext cx="164711" cy="229726"/>
              <a:chOff x="1109662" y="766762"/>
              <a:chExt cx="1628776" cy="2271712"/>
            </a:xfrm>
          </p:grpSpPr>
          <p:sp>
            <p:nvSpPr>
              <p:cNvPr id="12" name="Freihandform: Form 45">
                <a:extLst>
                  <a:ext uri="{FF2B5EF4-FFF2-40B4-BE49-F238E27FC236}">
                    <a16:creationId xmlns:a16="http://schemas.microsoft.com/office/drawing/2014/main" id="{094E167B-AA30-4518-AAB4-69569EB26E16}"/>
                  </a:ext>
                </a:extLst>
              </p:cNvPr>
              <p:cNvSpPr/>
              <p:nvPr/>
            </p:nvSpPr>
            <p:spPr>
              <a:xfrm>
                <a:off x="1655099" y="2037586"/>
                <a:ext cx="537887" cy="997569"/>
              </a:xfrm>
              <a:custGeom>
                <a:avLst/>
                <a:gdLst>
                  <a:gd name="connsiteX0" fmla="*/ 0 w 528638"/>
                  <a:gd name="connsiteY0" fmla="*/ 971550 h 976312"/>
                  <a:gd name="connsiteX1" fmla="*/ 271463 w 528638"/>
                  <a:gd name="connsiteY1" fmla="*/ 0 h 976312"/>
                  <a:gd name="connsiteX2" fmla="*/ 528638 w 528638"/>
                  <a:gd name="connsiteY2" fmla="*/ 976312 h 976312"/>
                  <a:gd name="connsiteX0" fmla="*/ 0 w 528638"/>
                  <a:gd name="connsiteY0" fmla="*/ 1000125 h 1004887"/>
                  <a:gd name="connsiteX1" fmla="*/ 266700 w 528638"/>
                  <a:gd name="connsiteY1" fmla="*/ 0 h 1004887"/>
                  <a:gd name="connsiteX2" fmla="*/ 528638 w 528638"/>
                  <a:gd name="connsiteY2" fmla="*/ 1004887 h 1004887"/>
                </a:gdLst>
                <a:ahLst/>
                <a:cxnLst>
                  <a:cxn ang="0">
                    <a:pos x="connsiteX0" y="connsiteY0"/>
                  </a:cxn>
                  <a:cxn ang="0">
                    <a:pos x="connsiteX1" y="connsiteY1"/>
                  </a:cxn>
                  <a:cxn ang="0">
                    <a:pos x="connsiteX2" y="connsiteY2"/>
                  </a:cxn>
                </a:cxnLst>
                <a:rect l="l" t="t" r="r" b="b"/>
                <a:pathLst>
                  <a:path w="528638" h="1004887">
                    <a:moveTo>
                      <a:pt x="0" y="1000125"/>
                    </a:moveTo>
                    <a:lnTo>
                      <a:pt x="266700" y="0"/>
                    </a:lnTo>
                    <a:lnTo>
                      <a:pt x="528638" y="1004887"/>
                    </a:ln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3" name="Freihandform: Form 46">
                <a:extLst>
                  <a:ext uri="{FF2B5EF4-FFF2-40B4-BE49-F238E27FC236}">
                    <a16:creationId xmlns:a16="http://schemas.microsoft.com/office/drawing/2014/main" id="{851DFA43-7962-473C-84D8-D987DBF2B2E1}"/>
                  </a:ext>
                </a:extLst>
              </p:cNvPr>
              <p:cNvSpPr/>
              <p:nvPr/>
            </p:nvSpPr>
            <p:spPr>
              <a:xfrm>
                <a:off x="1620023" y="1274732"/>
                <a:ext cx="608046" cy="539863"/>
              </a:xfrm>
              <a:custGeom>
                <a:avLst/>
                <a:gdLst>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304800 w 609600"/>
                  <a:gd name="connsiteY4" fmla="*/ 340039 h 534290"/>
                  <a:gd name="connsiteX5" fmla="*/ 106198 w 609600"/>
                  <a:gd name="connsiteY5" fmla="*/ 534289 h 534290"/>
                  <a:gd name="connsiteX6" fmla="*/ 89274 w 609600"/>
                  <a:gd name="connsiteY6" fmla="*/ 520326 h 534290"/>
                  <a:gd name="connsiteX7" fmla="*/ 0 w 609600"/>
                  <a:gd name="connsiteY7" fmla="*/ 304800 h 534290"/>
                  <a:gd name="connsiteX8" fmla="*/ 304800 w 609600"/>
                  <a:gd name="connsiteY8" fmla="*/ 0 h 534290"/>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106198 w 609600"/>
                  <a:gd name="connsiteY4" fmla="*/ 534289 h 534290"/>
                  <a:gd name="connsiteX5" fmla="*/ 89274 w 609600"/>
                  <a:gd name="connsiteY5" fmla="*/ 520326 h 534290"/>
                  <a:gd name="connsiteX6" fmla="*/ 0 w 609600"/>
                  <a:gd name="connsiteY6" fmla="*/ 304800 h 534290"/>
                  <a:gd name="connsiteX7" fmla="*/ 304800 w 609600"/>
                  <a:gd name="connsiteY7" fmla="*/ 0 h 534290"/>
                  <a:gd name="connsiteX0" fmla="*/ 106198 w 609600"/>
                  <a:gd name="connsiteY0" fmla="*/ 534289 h 625730"/>
                  <a:gd name="connsiteX1" fmla="*/ 89274 w 609600"/>
                  <a:gd name="connsiteY1" fmla="*/ 520326 h 625730"/>
                  <a:gd name="connsiteX2" fmla="*/ 0 w 609600"/>
                  <a:gd name="connsiteY2" fmla="*/ 304800 h 625730"/>
                  <a:gd name="connsiteX3" fmla="*/ 304800 w 609600"/>
                  <a:gd name="connsiteY3" fmla="*/ 0 h 625730"/>
                  <a:gd name="connsiteX4" fmla="*/ 609600 w 609600"/>
                  <a:gd name="connsiteY4" fmla="*/ 304800 h 625730"/>
                  <a:gd name="connsiteX5" fmla="*/ 520326 w 609600"/>
                  <a:gd name="connsiteY5" fmla="*/ 520326 h 625730"/>
                  <a:gd name="connsiteX6" fmla="*/ 594842 w 609600"/>
                  <a:gd name="connsiteY6" fmla="*/ 625730 h 625730"/>
                  <a:gd name="connsiteX0" fmla="*/ 106198 w 609600"/>
                  <a:gd name="connsiteY0" fmla="*/ 534289 h 534289"/>
                  <a:gd name="connsiteX1" fmla="*/ 89274 w 609600"/>
                  <a:gd name="connsiteY1" fmla="*/ 520326 h 534289"/>
                  <a:gd name="connsiteX2" fmla="*/ 0 w 609600"/>
                  <a:gd name="connsiteY2" fmla="*/ 304800 h 534289"/>
                  <a:gd name="connsiteX3" fmla="*/ 304800 w 609600"/>
                  <a:gd name="connsiteY3" fmla="*/ 0 h 534289"/>
                  <a:gd name="connsiteX4" fmla="*/ 609600 w 609600"/>
                  <a:gd name="connsiteY4" fmla="*/ 304800 h 534289"/>
                  <a:gd name="connsiteX5" fmla="*/ 520326 w 609600"/>
                  <a:gd name="connsiteY5" fmla="*/ 520326 h 5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34289">
                    <a:moveTo>
                      <a:pt x="106198" y="534289"/>
                    </a:moveTo>
                    <a:lnTo>
                      <a:pt x="89274" y="520326"/>
                    </a:lnTo>
                    <a:cubicBezTo>
                      <a:pt x="34116" y="465168"/>
                      <a:pt x="0" y="388968"/>
                      <a:pt x="0" y="304800"/>
                    </a:cubicBezTo>
                    <a:cubicBezTo>
                      <a:pt x="0" y="136464"/>
                      <a:pt x="136464" y="0"/>
                      <a:pt x="304800" y="0"/>
                    </a:cubicBezTo>
                    <a:cubicBezTo>
                      <a:pt x="473136" y="0"/>
                      <a:pt x="609600" y="136464"/>
                      <a:pt x="609600" y="304800"/>
                    </a:cubicBezTo>
                    <a:cubicBezTo>
                      <a:pt x="609600" y="388968"/>
                      <a:pt x="575484" y="465168"/>
                      <a:pt x="520326" y="520326"/>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4" name="Freihandform: Form 47">
                <a:extLst>
                  <a:ext uri="{FF2B5EF4-FFF2-40B4-BE49-F238E27FC236}">
                    <a16:creationId xmlns:a16="http://schemas.microsoft.com/office/drawing/2014/main" id="{475C44C4-3E0A-41C3-A347-5340945C7610}"/>
                  </a:ext>
                </a:extLst>
              </p:cNvPr>
              <p:cNvSpPr/>
              <p:nvPr/>
            </p:nvSpPr>
            <p:spPr>
              <a:xfrm>
                <a:off x="1362773" y="1028277"/>
                <a:ext cx="1122547" cy="962364"/>
              </a:xfrm>
              <a:custGeom>
                <a:avLst/>
                <a:gdLst>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557213 w 1114426"/>
                  <a:gd name="connsiteY4" fmla="*/ 592452 h 963396"/>
                  <a:gd name="connsiteX5" fmla="*/ 177959 w 1114426"/>
                  <a:gd name="connsiteY5" fmla="*/ 963396 h 963396"/>
                  <a:gd name="connsiteX6" fmla="*/ 163204 w 1114426"/>
                  <a:gd name="connsiteY6" fmla="*/ 951222 h 963396"/>
                  <a:gd name="connsiteX7" fmla="*/ 0 w 1114426"/>
                  <a:gd name="connsiteY7" fmla="*/ 557213 h 963396"/>
                  <a:gd name="connsiteX8" fmla="*/ 557213 w 1114426"/>
                  <a:gd name="connsiteY8" fmla="*/ 0 h 963396"/>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177959 w 1114426"/>
                  <a:gd name="connsiteY4" fmla="*/ 963396 h 963396"/>
                  <a:gd name="connsiteX5" fmla="*/ 163204 w 1114426"/>
                  <a:gd name="connsiteY5" fmla="*/ 951222 h 963396"/>
                  <a:gd name="connsiteX6" fmla="*/ 0 w 1114426"/>
                  <a:gd name="connsiteY6" fmla="*/ 557213 h 963396"/>
                  <a:gd name="connsiteX7" fmla="*/ 557213 w 1114426"/>
                  <a:gd name="connsiteY7" fmla="*/ 0 h 963396"/>
                  <a:gd name="connsiteX0" fmla="*/ 177959 w 1114426"/>
                  <a:gd name="connsiteY0" fmla="*/ 963396 h 1054836"/>
                  <a:gd name="connsiteX1" fmla="*/ 163204 w 1114426"/>
                  <a:gd name="connsiteY1" fmla="*/ 951222 h 1054836"/>
                  <a:gd name="connsiteX2" fmla="*/ 0 w 1114426"/>
                  <a:gd name="connsiteY2" fmla="*/ 557213 h 1054836"/>
                  <a:gd name="connsiteX3" fmla="*/ 557213 w 1114426"/>
                  <a:gd name="connsiteY3" fmla="*/ 0 h 1054836"/>
                  <a:gd name="connsiteX4" fmla="*/ 1114426 w 1114426"/>
                  <a:gd name="connsiteY4" fmla="*/ 557213 h 1054836"/>
                  <a:gd name="connsiteX5" fmla="*/ 951222 w 1114426"/>
                  <a:gd name="connsiteY5" fmla="*/ 951222 h 1054836"/>
                  <a:gd name="connsiteX6" fmla="*/ 1027907 w 1114426"/>
                  <a:gd name="connsiteY6" fmla="*/ 1054836 h 1054836"/>
                  <a:gd name="connsiteX0" fmla="*/ 177959 w 1114426"/>
                  <a:gd name="connsiteY0" fmla="*/ 963396 h 963396"/>
                  <a:gd name="connsiteX1" fmla="*/ 163204 w 1114426"/>
                  <a:gd name="connsiteY1" fmla="*/ 951222 h 963396"/>
                  <a:gd name="connsiteX2" fmla="*/ 0 w 1114426"/>
                  <a:gd name="connsiteY2" fmla="*/ 557213 h 963396"/>
                  <a:gd name="connsiteX3" fmla="*/ 557213 w 1114426"/>
                  <a:gd name="connsiteY3" fmla="*/ 0 h 963396"/>
                  <a:gd name="connsiteX4" fmla="*/ 1114426 w 1114426"/>
                  <a:gd name="connsiteY4" fmla="*/ 557213 h 963396"/>
                  <a:gd name="connsiteX5" fmla="*/ 951222 w 1114426"/>
                  <a:gd name="connsiteY5" fmla="*/ 951222 h 96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26" h="963396">
                    <a:moveTo>
                      <a:pt x="177959" y="963396"/>
                    </a:moveTo>
                    <a:lnTo>
                      <a:pt x="163204" y="951222"/>
                    </a:lnTo>
                    <a:cubicBezTo>
                      <a:pt x="62368" y="850386"/>
                      <a:pt x="0" y="711083"/>
                      <a:pt x="0" y="557213"/>
                    </a:cubicBezTo>
                    <a:cubicBezTo>
                      <a:pt x="0" y="249473"/>
                      <a:pt x="249473" y="0"/>
                      <a:pt x="557213" y="0"/>
                    </a:cubicBezTo>
                    <a:cubicBezTo>
                      <a:pt x="864953" y="0"/>
                      <a:pt x="1114426" y="249473"/>
                      <a:pt x="1114426" y="557213"/>
                    </a:cubicBezTo>
                    <a:cubicBezTo>
                      <a:pt x="1114426" y="711083"/>
                      <a:pt x="1052058" y="850386"/>
                      <a:pt x="951222" y="951222"/>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5" name="Freihandform: Form 48">
                <a:extLst>
                  <a:ext uri="{FF2B5EF4-FFF2-40B4-BE49-F238E27FC236}">
                    <a16:creationId xmlns:a16="http://schemas.microsoft.com/office/drawing/2014/main" id="{668EEB47-6E96-4530-A10C-133EA4E5ED5A}"/>
                  </a:ext>
                </a:extLst>
              </p:cNvPr>
              <p:cNvSpPr/>
              <p:nvPr/>
            </p:nvSpPr>
            <p:spPr>
              <a:xfrm>
                <a:off x="1105522" y="770081"/>
                <a:ext cx="1637048" cy="1396598"/>
              </a:xfrm>
              <a:custGeom>
                <a:avLst/>
                <a:gdLst>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814388 w 1628776"/>
                  <a:gd name="connsiteY4" fmla="*/ 849627 h 1400598"/>
                  <a:gd name="connsiteX5" fmla="*/ 251074 w 1628776"/>
                  <a:gd name="connsiteY5" fmla="*/ 1400598 h 1400598"/>
                  <a:gd name="connsiteX6" fmla="*/ 238529 w 1628776"/>
                  <a:gd name="connsiteY6" fmla="*/ 1390247 h 1400598"/>
                  <a:gd name="connsiteX7" fmla="*/ 0 w 1628776"/>
                  <a:gd name="connsiteY7" fmla="*/ 814388 h 1400598"/>
                  <a:gd name="connsiteX8" fmla="*/ 814388 w 1628776"/>
                  <a:gd name="connsiteY8" fmla="*/ 0 h 1400598"/>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251074 w 1628776"/>
                  <a:gd name="connsiteY4" fmla="*/ 1400598 h 1400598"/>
                  <a:gd name="connsiteX5" fmla="*/ 238529 w 1628776"/>
                  <a:gd name="connsiteY5" fmla="*/ 1390247 h 1400598"/>
                  <a:gd name="connsiteX6" fmla="*/ 0 w 1628776"/>
                  <a:gd name="connsiteY6" fmla="*/ 814388 h 1400598"/>
                  <a:gd name="connsiteX7" fmla="*/ 814388 w 1628776"/>
                  <a:gd name="connsiteY7" fmla="*/ 0 h 1400598"/>
                  <a:gd name="connsiteX0" fmla="*/ 251074 w 1628776"/>
                  <a:gd name="connsiteY0" fmla="*/ 1400598 h 1492038"/>
                  <a:gd name="connsiteX1" fmla="*/ 238529 w 1628776"/>
                  <a:gd name="connsiteY1" fmla="*/ 1390247 h 1492038"/>
                  <a:gd name="connsiteX2" fmla="*/ 0 w 1628776"/>
                  <a:gd name="connsiteY2" fmla="*/ 814388 h 1492038"/>
                  <a:gd name="connsiteX3" fmla="*/ 814388 w 1628776"/>
                  <a:gd name="connsiteY3" fmla="*/ 0 h 1492038"/>
                  <a:gd name="connsiteX4" fmla="*/ 1628776 w 1628776"/>
                  <a:gd name="connsiteY4" fmla="*/ 814388 h 1492038"/>
                  <a:gd name="connsiteX5" fmla="*/ 1390247 w 1628776"/>
                  <a:gd name="connsiteY5" fmla="*/ 1390247 h 1492038"/>
                  <a:gd name="connsiteX6" fmla="*/ 1469142 w 1628776"/>
                  <a:gd name="connsiteY6" fmla="*/ 1492038 h 1492038"/>
                  <a:gd name="connsiteX0" fmla="*/ 251074 w 1628776"/>
                  <a:gd name="connsiteY0" fmla="*/ 1400598 h 1400598"/>
                  <a:gd name="connsiteX1" fmla="*/ 238529 w 1628776"/>
                  <a:gd name="connsiteY1" fmla="*/ 1390247 h 1400598"/>
                  <a:gd name="connsiteX2" fmla="*/ 0 w 1628776"/>
                  <a:gd name="connsiteY2" fmla="*/ 814388 h 1400598"/>
                  <a:gd name="connsiteX3" fmla="*/ 814388 w 1628776"/>
                  <a:gd name="connsiteY3" fmla="*/ 0 h 1400598"/>
                  <a:gd name="connsiteX4" fmla="*/ 1628776 w 1628776"/>
                  <a:gd name="connsiteY4" fmla="*/ 814388 h 1400598"/>
                  <a:gd name="connsiteX5" fmla="*/ 1390247 w 1628776"/>
                  <a:gd name="connsiteY5" fmla="*/ 1390247 h 14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76" h="1400598">
                    <a:moveTo>
                      <a:pt x="251074" y="1400598"/>
                    </a:moveTo>
                    <a:lnTo>
                      <a:pt x="238529" y="1390247"/>
                    </a:lnTo>
                    <a:cubicBezTo>
                      <a:pt x="91154" y="1242872"/>
                      <a:pt x="0" y="1039275"/>
                      <a:pt x="0" y="814388"/>
                    </a:cubicBezTo>
                    <a:cubicBezTo>
                      <a:pt x="0" y="364614"/>
                      <a:pt x="364614" y="0"/>
                      <a:pt x="814388" y="0"/>
                    </a:cubicBezTo>
                    <a:cubicBezTo>
                      <a:pt x="1264162" y="0"/>
                      <a:pt x="1628776" y="364614"/>
                      <a:pt x="1628776" y="814388"/>
                    </a:cubicBezTo>
                    <a:cubicBezTo>
                      <a:pt x="1628776" y="1039275"/>
                      <a:pt x="1537623" y="1242872"/>
                      <a:pt x="1390247" y="1390247"/>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16" name="Ellipse 49">
                <a:extLst>
                  <a:ext uri="{FF2B5EF4-FFF2-40B4-BE49-F238E27FC236}">
                    <a16:creationId xmlns:a16="http://schemas.microsoft.com/office/drawing/2014/main" id="{EF834EE6-B991-4BC0-85CA-7E9D4FD8ED54}"/>
                  </a:ext>
                </a:extLst>
              </p:cNvPr>
              <p:cNvSpPr/>
              <p:nvPr/>
            </p:nvSpPr>
            <p:spPr>
              <a:xfrm>
                <a:off x="1842190" y="1509455"/>
                <a:ext cx="163705" cy="152574"/>
              </a:xfrm>
              <a:prstGeom prst="ellipse">
                <a:avLst/>
              </a:pr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grpSp>
      </p:grpSp>
      <p:grpSp>
        <p:nvGrpSpPr>
          <p:cNvPr id="17" name="Gruppieren 50">
            <a:extLst>
              <a:ext uri="{FF2B5EF4-FFF2-40B4-BE49-F238E27FC236}">
                <a16:creationId xmlns:a16="http://schemas.microsoft.com/office/drawing/2014/main" id="{842641F6-AFE9-4C35-B23B-5F53CE66F6D0}"/>
              </a:ext>
            </a:extLst>
          </p:cNvPr>
          <p:cNvGrpSpPr>
            <a:grpSpLocks/>
          </p:cNvGrpSpPr>
          <p:nvPr userDrawn="1"/>
        </p:nvGrpSpPr>
        <p:grpSpPr bwMode="auto">
          <a:xfrm>
            <a:off x="7531100" y="1470025"/>
            <a:ext cx="434975" cy="434975"/>
            <a:chOff x="5616152" y="1095586"/>
            <a:chExt cx="324000" cy="324000"/>
          </a:xfrm>
        </p:grpSpPr>
        <p:sp>
          <p:nvSpPr>
            <p:cNvPr id="18" name="Rechteck 51">
              <a:extLst>
                <a:ext uri="{FF2B5EF4-FFF2-40B4-BE49-F238E27FC236}">
                  <a16:creationId xmlns:a16="http://schemas.microsoft.com/office/drawing/2014/main" id="{1A844693-61E2-4972-8FF6-465C1DCDE658}"/>
                </a:ext>
              </a:extLst>
            </p:cNvPr>
            <p:cNvSpPr/>
            <p:nvPr userDrawn="1"/>
          </p:nvSpPr>
          <p:spPr>
            <a:xfrm>
              <a:off x="5616152" y="1095586"/>
              <a:ext cx="324000" cy="324000"/>
            </a:xfrm>
            <a:prstGeom prst="rect">
              <a:avLst/>
            </a:prstGeom>
            <a:solidFill>
              <a:srgbClr val="98A2AE"/>
            </a:solidFill>
            <a:ln w="9525" cap="flat" cmpd="sng" algn="ctr">
              <a:no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19" name="Freihandform: Form 52">
              <a:extLst>
                <a:ext uri="{FF2B5EF4-FFF2-40B4-BE49-F238E27FC236}">
                  <a16:creationId xmlns:a16="http://schemas.microsoft.com/office/drawing/2014/main" id="{532267CC-C702-4172-831B-CAE3B616DE7B}"/>
                </a:ext>
              </a:extLst>
            </p:cNvPr>
            <p:cNvSpPr/>
            <p:nvPr userDrawn="1"/>
          </p:nvSpPr>
          <p:spPr>
            <a:xfrm>
              <a:off x="5727305" y="1167718"/>
              <a:ext cx="101693" cy="179737"/>
            </a:xfrm>
            <a:custGeom>
              <a:avLst/>
              <a:gdLst>
                <a:gd name="connsiteX0" fmla="*/ 847614 w 1863244"/>
                <a:gd name="connsiteY0" fmla="*/ 0 h 3283136"/>
                <a:gd name="connsiteX1" fmla="*/ 1015630 w 1863244"/>
                <a:gd name="connsiteY1" fmla="*/ 0 h 3283136"/>
                <a:gd name="connsiteX2" fmla="*/ 1057636 w 1863244"/>
                <a:gd name="connsiteY2" fmla="*/ 42006 h 3283136"/>
                <a:gd name="connsiteX3" fmla="*/ 1057636 w 1863244"/>
                <a:gd name="connsiteY3" fmla="*/ 252932 h 3283136"/>
                <a:gd name="connsiteX4" fmla="*/ 1063772 w 1863244"/>
                <a:gd name="connsiteY4" fmla="*/ 253135 h 3283136"/>
                <a:gd name="connsiteX5" fmla="*/ 1205983 w 1863244"/>
                <a:gd name="connsiteY5" fmla="*/ 272286 h 3283136"/>
                <a:gd name="connsiteX6" fmla="*/ 1740914 w 1863244"/>
                <a:gd name="connsiteY6" fmla="*/ 549764 h 3283136"/>
                <a:gd name="connsiteX7" fmla="*/ 1561757 w 1863244"/>
                <a:gd name="connsiteY7" fmla="*/ 732679 h 3283136"/>
                <a:gd name="connsiteX8" fmla="*/ 1213576 w 1863244"/>
                <a:gd name="connsiteY8" fmla="*/ 535545 h 3283136"/>
                <a:gd name="connsiteX9" fmla="*/ 745167 w 1863244"/>
                <a:gd name="connsiteY9" fmla="*/ 523372 h 3283136"/>
                <a:gd name="connsiteX10" fmla="*/ 365472 w 1863244"/>
                <a:gd name="connsiteY10" fmla="*/ 887403 h 3283136"/>
                <a:gd name="connsiteX11" fmla="*/ 456028 w 1863244"/>
                <a:gd name="connsiteY11" fmla="*/ 1301852 h 3283136"/>
                <a:gd name="connsiteX12" fmla="*/ 779002 w 1863244"/>
                <a:gd name="connsiteY12" fmla="*/ 1452864 h 3283136"/>
                <a:gd name="connsiteX13" fmla="*/ 1258540 w 1863244"/>
                <a:gd name="connsiteY13" fmla="*/ 1530887 h 3283136"/>
                <a:gd name="connsiteX14" fmla="*/ 1859467 w 1863244"/>
                <a:gd name="connsiteY14" fmla="*/ 2148308 h 3283136"/>
                <a:gd name="connsiteX15" fmla="*/ 1717878 w 1863244"/>
                <a:gd name="connsiteY15" fmla="*/ 2690439 h 3283136"/>
                <a:gd name="connsiteX16" fmla="*/ 1232975 w 1863244"/>
                <a:gd name="connsiteY16" fmla="*/ 2975398 h 3283136"/>
                <a:gd name="connsiteX17" fmla="*/ 1069542 w 1863244"/>
                <a:gd name="connsiteY17" fmla="*/ 3002189 h 3283136"/>
                <a:gd name="connsiteX18" fmla="*/ 1057636 w 1863244"/>
                <a:gd name="connsiteY18" fmla="*/ 3002825 h 3283136"/>
                <a:gd name="connsiteX19" fmla="*/ 1057636 w 1863244"/>
                <a:gd name="connsiteY19" fmla="*/ 3241130 h 3283136"/>
                <a:gd name="connsiteX20" fmla="*/ 1015630 w 1863244"/>
                <a:gd name="connsiteY20" fmla="*/ 3283136 h 3283136"/>
                <a:gd name="connsiteX21" fmla="*/ 847614 w 1863244"/>
                <a:gd name="connsiteY21" fmla="*/ 3283136 h 3283136"/>
                <a:gd name="connsiteX22" fmla="*/ 805608 w 1863244"/>
                <a:gd name="connsiteY22" fmla="*/ 3241130 h 3283136"/>
                <a:gd name="connsiteX23" fmla="*/ 805608 w 1863244"/>
                <a:gd name="connsiteY23" fmla="*/ 3006463 h 3283136"/>
                <a:gd name="connsiteX24" fmla="*/ 697653 w 1863244"/>
                <a:gd name="connsiteY24" fmla="*/ 2999359 h 3283136"/>
                <a:gd name="connsiteX25" fmla="*/ 507949 w 1863244"/>
                <a:gd name="connsiteY25" fmla="*/ 2959490 h 3283136"/>
                <a:gd name="connsiteX26" fmla="*/ 0 w 1863244"/>
                <a:gd name="connsiteY26" fmla="*/ 2647711 h 3283136"/>
                <a:gd name="connsiteX27" fmla="*/ 191345 w 1863244"/>
                <a:gd name="connsiteY27" fmla="*/ 2455583 h 3283136"/>
                <a:gd name="connsiteX28" fmla="*/ 559076 w 1863244"/>
                <a:gd name="connsiteY28" fmla="*/ 2693028 h 3283136"/>
                <a:gd name="connsiteX29" fmla="*/ 1190969 w 1863244"/>
                <a:gd name="connsiteY29" fmla="*/ 2721906 h 3283136"/>
                <a:gd name="connsiteX30" fmla="*/ 1573031 w 1863244"/>
                <a:gd name="connsiteY30" fmla="*/ 2237533 h 3283136"/>
                <a:gd name="connsiteX31" fmla="*/ 694101 w 1863244"/>
                <a:gd name="connsiteY31" fmla="*/ 1716396 h 3283136"/>
                <a:gd name="connsiteX32" fmla="*/ 236400 w 1863244"/>
                <a:gd name="connsiteY32" fmla="*/ 1490718 h 3283136"/>
                <a:gd name="connsiteX33" fmla="*/ 79225 w 1863244"/>
                <a:gd name="connsiteY33" fmla="*/ 882173 h 3283136"/>
                <a:gd name="connsiteX34" fmla="*/ 372715 w 1863244"/>
                <a:gd name="connsiteY34" fmla="*/ 409661 h 3283136"/>
                <a:gd name="connsiteX35" fmla="*/ 673540 w 1863244"/>
                <a:gd name="connsiteY35" fmla="*/ 276452 h 3283136"/>
                <a:gd name="connsiteX36" fmla="*/ 795890 w 1863244"/>
                <a:gd name="connsiteY36" fmla="*/ 256926 h 3283136"/>
                <a:gd name="connsiteX37" fmla="*/ 805608 w 1863244"/>
                <a:gd name="connsiteY37" fmla="*/ 256306 h 3283136"/>
                <a:gd name="connsiteX38" fmla="*/ 805608 w 1863244"/>
                <a:gd name="connsiteY38" fmla="*/ 42006 h 3283136"/>
                <a:gd name="connsiteX39" fmla="*/ 847614 w 1863244"/>
                <a:gd name="connsiteY39" fmla="*/ 0 h 3283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63244" h="3283136">
                  <a:moveTo>
                    <a:pt x="847614" y="0"/>
                  </a:moveTo>
                  <a:lnTo>
                    <a:pt x="1015630" y="0"/>
                  </a:lnTo>
                  <a:cubicBezTo>
                    <a:pt x="1038829" y="0"/>
                    <a:pt x="1057636" y="18807"/>
                    <a:pt x="1057636" y="42006"/>
                  </a:cubicBezTo>
                  <a:lnTo>
                    <a:pt x="1057636" y="252932"/>
                  </a:lnTo>
                  <a:lnTo>
                    <a:pt x="1063772" y="253135"/>
                  </a:lnTo>
                  <a:cubicBezTo>
                    <a:pt x="1110441" y="256991"/>
                    <a:pt x="1157937" y="263279"/>
                    <a:pt x="1205983" y="272286"/>
                  </a:cubicBezTo>
                  <a:cubicBezTo>
                    <a:pt x="1398167" y="308313"/>
                    <a:pt x="1600656" y="412309"/>
                    <a:pt x="1740914" y="549764"/>
                  </a:cubicBezTo>
                  <a:lnTo>
                    <a:pt x="1561757" y="732679"/>
                  </a:lnTo>
                  <a:cubicBezTo>
                    <a:pt x="1509585" y="692209"/>
                    <a:pt x="1349674" y="570429"/>
                    <a:pt x="1213576" y="535545"/>
                  </a:cubicBezTo>
                  <a:cubicBezTo>
                    <a:pt x="1077478" y="500661"/>
                    <a:pt x="892116" y="489614"/>
                    <a:pt x="745167" y="523372"/>
                  </a:cubicBezTo>
                  <a:cubicBezTo>
                    <a:pt x="456374" y="589715"/>
                    <a:pt x="394612" y="769562"/>
                    <a:pt x="365472" y="887403"/>
                  </a:cubicBezTo>
                  <a:cubicBezTo>
                    <a:pt x="336332" y="1005244"/>
                    <a:pt x="346741" y="1174467"/>
                    <a:pt x="456028" y="1301852"/>
                  </a:cubicBezTo>
                  <a:cubicBezTo>
                    <a:pt x="508281" y="1362758"/>
                    <a:pt x="645250" y="1414692"/>
                    <a:pt x="779002" y="1452864"/>
                  </a:cubicBezTo>
                  <a:cubicBezTo>
                    <a:pt x="912754" y="1491036"/>
                    <a:pt x="1117296" y="1501669"/>
                    <a:pt x="1258540" y="1530887"/>
                  </a:cubicBezTo>
                  <a:cubicBezTo>
                    <a:pt x="1726748" y="1627743"/>
                    <a:pt x="1840061" y="1945524"/>
                    <a:pt x="1859467" y="2148308"/>
                  </a:cubicBezTo>
                  <a:cubicBezTo>
                    <a:pt x="1878873" y="2351092"/>
                    <a:pt x="1822293" y="2552591"/>
                    <a:pt x="1717878" y="2690439"/>
                  </a:cubicBezTo>
                  <a:cubicBezTo>
                    <a:pt x="1613463" y="2828287"/>
                    <a:pt x="1434630" y="2930556"/>
                    <a:pt x="1232975" y="2975398"/>
                  </a:cubicBezTo>
                  <a:cubicBezTo>
                    <a:pt x="1182561" y="2986609"/>
                    <a:pt x="1127563" y="2995824"/>
                    <a:pt x="1069542" y="3002189"/>
                  </a:cubicBezTo>
                  <a:lnTo>
                    <a:pt x="1057636" y="3002825"/>
                  </a:lnTo>
                  <a:lnTo>
                    <a:pt x="1057636" y="3241130"/>
                  </a:lnTo>
                  <a:cubicBezTo>
                    <a:pt x="1057636" y="3264329"/>
                    <a:pt x="1038829" y="3283136"/>
                    <a:pt x="1015630" y="3283136"/>
                  </a:cubicBezTo>
                  <a:lnTo>
                    <a:pt x="847614" y="3283136"/>
                  </a:lnTo>
                  <a:cubicBezTo>
                    <a:pt x="824415" y="3283136"/>
                    <a:pt x="805608" y="3264329"/>
                    <a:pt x="805608" y="3241130"/>
                  </a:cubicBezTo>
                  <a:lnTo>
                    <a:pt x="805608" y="3006463"/>
                  </a:lnTo>
                  <a:lnTo>
                    <a:pt x="697653" y="2999359"/>
                  </a:lnTo>
                  <a:cubicBezTo>
                    <a:pt x="633794" y="2990911"/>
                    <a:pt x="570039" y="2977906"/>
                    <a:pt x="507949" y="2959490"/>
                  </a:cubicBezTo>
                  <a:cubicBezTo>
                    <a:pt x="259590" y="2885826"/>
                    <a:pt x="51577" y="2728917"/>
                    <a:pt x="0" y="2647711"/>
                  </a:cubicBezTo>
                  <a:lnTo>
                    <a:pt x="191345" y="2455583"/>
                  </a:lnTo>
                  <a:cubicBezTo>
                    <a:pt x="289316" y="2550606"/>
                    <a:pt x="397659" y="2632433"/>
                    <a:pt x="559076" y="2693028"/>
                  </a:cubicBezTo>
                  <a:cubicBezTo>
                    <a:pt x="728062" y="2756465"/>
                    <a:pt x="1060077" y="2764484"/>
                    <a:pt x="1190969" y="2721906"/>
                  </a:cubicBezTo>
                  <a:cubicBezTo>
                    <a:pt x="1321861" y="2679328"/>
                    <a:pt x="1584358" y="2576383"/>
                    <a:pt x="1573031" y="2237533"/>
                  </a:cubicBezTo>
                  <a:cubicBezTo>
                    <a:pt x="1555728" y="1719897"/>
                    <a:pt x="1077483" y="1804145"/>
                    <a:pt x="694101" y="1716396"/>
                  </a:cubicBezTo>
                  <a:cubicBezTo>
                    <a:pt x="499039" y="1671750"/>
                    <a:pt x="357230" y="1614141"/>
                    <a:pt x="236400" y="1490718"/>
                  </a:cubicBezTo>
                  <a:cubicBezTo>
                    <a:pt x="86297" y="1337394"/>
                    <a:pt x="50119" y="1066228"/>
                    <a:pt x="79225" y="882173"/>
                  </a:cubicBezTo>
                  <a:cubicBezTo>
                    <a:pt x="108114" y="699489"/>
                    <a:pt x="178781" y="533211"/>
                    <a:pt x="372715" y="409661"/>
                  </a:cubicBezTo>
                  <a:cubicBezTo>
                    <a:pt x="470018" y="345136"/>
                    <a:pt x="531503" y="306087"/>
                    <a:pt x="673540" y="276452"/>
                  </a:cubicBezTo>
                  <a:cubicBezTo>
                    <a:pt x="712759" y="268269"/>
                    <a:pt x="753634" y="261666"/>
                    <a:pt x="795890" y="256926"/>
                  </a:cubicBezTo>
                  <a:lnTo>
                    <a:pt x="805608" y="256306"/>
                  </a:lnTo>
                  <a:lnTo>
                    <a:pt x="805608" y="42006"/>
                  </a:lnTo>
                  <a:cubicBezTo>
                    <a:pt x="805608" y="18807"/>
                    <a:pt x="824415" y="0"/>
                    <a:pt x="847614" y="0"/>
                  </a:cubicBezTo>
                  <a:close/>
                </a:path>
              </a:pathLst>
            </a:custGeom>
            <a:solidFill>
              <a:srgbClr val="FFFFFF"/>
            </a:solidFill>
            <a:ln w="9525" cap="flat" cmpd="sng" algn="ctr">
              <a:noFill/>
              <a:prstDash val="solid"/>
            </a:ln>
            <a:effectLst/>
          </p:spPr>
          <p:txBody>
            <a:bodyPr lIns="115214" tIns="113400" rIns="115214" bIns="113400"/>
            <a:lstStyle/>
            <a:p>
              <a:pPr algn="ctr" defTabSz="1226759" eaLnBrk="1" fontAlgn="auto" hangingPunct="1">
                <a:spcBef>
                  <a:spcPts val="0"/>
                </a:spcBef>
                <a:spcAft>
                  <a:spcPts val="0"/>
                </a:spcAft>
                <a:defRPr/>
              </a:pPr>
              <a:endParaRPr lang="en-GB" sz="2415" kern="0" dirty="0">
                <a:solidFill>
                  <a:srgbClr val="FF3154"/>
                </a:solidFill>
                <a:latin typeface="Nokia Pure Text Light"/>
              </a:endParaRPr>
            </a:p>
          </p:txBody>
        </p:sp>
      </p:grpSp>
      <p:sp>
        <p:nvSpPr>
          <p:cNvPr id="20" name="Rechteck 53">
            <a:extLst>
              <a:ext uri="{FF2B5EF4-FFF2-40B4-BE49-F238E27FC236}">
                <a16:creationId xmlns:a16="http://schemas.microsoft.com/office/drawing/2014/main" id="{534DF3B1-86CF-482D-8464-00EC4CA13409}"/>
              </a:ext>
            </a:extLst>
          </p:cNvPr>
          <p:cNvSpPr/>
          <p:nvPr userDrawn="1"/>
        </p:nvSpPr>
        <p:spPr>
          <a:xfrm>
            <a:off x="8115300" y="3789363"/>
            <a:ext cx="3622675" cy="2173287"/>
          </a:xfrm>
          <a:prstGeom prst="rect">
            <a:avLst/>
          </a:prstGeom>
          <a:solidFill>
            <a:srgbClr val="001135"/>
          </a:solidFill>
          <a:ln w="9525" cap="flat" cmpd="sng" algn="ctr">
            <a:noFill/>
            <a:prstDash val="solid"/>
          </a:ln>
          <a:effectLst/>
        </p:spPr>
        <p:txBody>
          <a:bodyPr vert="vert" lIns="96596" tIns="531280"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Benefits</a:t>
            </a:r>
          </a:p>
        </p:txBody>
      </p:sp>
      <p:sp>
        <p:nvSpPr>
          <p:cNvPr id="21" name="Rechteck 54">
            <a:extLst>
              <a:ext uri="{FF2B5EF4-FFF2-40B4-BE49-F238E27FC236}">
                <a16:creationId xmlns:a16="http://schemas.microsoft.com/office/drawing/2014/main" id="{5C35358A-13DC-46F2-AEC5-3937D9362907}"/>
              </a:ext>
            </a:extLst>
          </p:cNvPr>
          <p:cNvSpPr/>
          <p:nvPr userDrawn="1"/>
        </p:nvSpPr>
        <p:spPr>
          <a:xfrm>
            <a:off x="8115300" y="1470025"/>
            <a:ext cx="3622675" cy="2173288"/>
          </a:xfrm>
          <a:prstGeom prst="rect">
            <a:avLst/>
          </a:prstGeom>
          <a:solidFill>
            <a:srgbClr val="00C9FF"/>
          </a:solidFill>
          <a:ln w="9525" cap="flat" cmpd="sng" algn="ctr">
            <a:noFill/>
            <a:prstDash val="solid"/>
          </a:ln>
          <a:effectLst/>
        </p:spPr>
        <p:txBody>
          <a:bodyPr vert="vert" lIns="96596" tIns="434683" rIns="115916" bIns="0"/>
          <a:lstStyle/>
          <a:p>
            <a:pPr defTabSz="1226759" eaLnBrk="1" fontAlgn="auto" hangingPunct="1">
              <a:spcBef>
                <a:spcPts val="0"/>
              </a:spcBef>
              <a:spcAft>
                <a:spcPts val="0"/>
              </a:spcAft>
              <a:defRPr/>
            </a:pPr>
            <a:r>
              <a:rPr lang="en-GB" sz="1342" kern="0" dirty="0">
                <a:solidFill>
                  <a:srgbClr val="FFFFFF"/>
                </a:solidFill>
                <a:latin typeface="Nokia Pure Text Light"/>
              </a:rPr>
              <a:t>Advantage </a:t>
            </a:r>
          </a:p>
        </p:txBody>
      </p:sp>
      <p:sp>
        <p:nvSpPr>
          <p:cNvPr id="22" name="Rechteck 55">
            <a:extLst>
              <a:ext uri="{FF2B5EF4-FFF2-40B4-BE49-F238E27FC236}">
                <a16:creationId xmlns:a16="http://schemas.microsoft.com/office/drawing/2014/main" id="{5F303B78-B489-4BE3-BA48-9CDF6869296F}"/>
              </a:ext>
            </a:extLst>
          </p:cNvPr>
          <p:cNvSpPr/>
          <p:nvPr userDrawn="1"/>
        </p:nvSpPr>
        <p:spPr>
          <a:xfrm>
            <a:off x="11303000" y="1470025"/>
            <a:ext cx="434975" cy="434975"/>
          </a:xfrm>
          <a:prstGeom prst="rect">
            <a:avLst/>
          </a:prstGeom>
          <a:solidFill>
            <a:srgbClr val="00C9FF"/>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sp>
        <p:nvSpPr>
          <p:cNvPr id="23" name="Rechteck 11">
            <a:extLst>
              <a:ext uri="{FF2B5EF4-FFF2-40B4-BE49-F238E27FC236}">
                <a16:creationId xmlns:a16="http://schemas.microsoft.com/office/drawing/2014/main" id="{77919778-0F08-49A9-AD53-C98AEFCD1665}"/>
              </a:ext>
            </a:extLst>
          </p:cNvPr>
          <p:cNvSpPr/>
          <p:nvPr userDrawn="1"/>
        </p:nvSpPr>
        <p:spPr>
          <a:xfrm>
            <a:off x="11349038" y="1544638"/>
            <a:ext cx="325437" cy="219075"/>
          </a:xfrm>
          <a:custGeom>
            <a:avLst/>
            <a:gdLst/>
            <a:ahLst/>
            <a:cxnLst/>
            <a:rect l="l" t="t" r="r" b="b"/>
            <a:pathLst>
              <a:path w="5511499" h="3735039">
                <a:moveTo>
                  <a:pt x="5046958" y="1992306"/>
                </a:moveTo>
                <a:cubicBezTo>
                  <a:pt x="5063328" y="1992150"/>
                  <a:pt x="5081986" y="1995493"/>
                  <a:pt x="5084573" y="1995516"/>
                </a:cubicBezTo>
                <a:lnTo>
                  <a:pt x="5084573" y="2009101"/>
                </a:lnTo>
                <a:cubicBezTo>
                  <a:pt x="5082882" y="2022385"/>
                  <a:pt x="5075871" y="2036049"/>
                  <a:pt x="5059233" y="2041594"/>
                </a:cubicBezTo>
                <a:cubicBezTo>
                  <a:pt x="5038769" y="2048413"/>
                  <a:pt x="5019509" y="2040763"/>
                  <a:pt x="5018316" y="2022724"/>
                </a:cubicBezTo>
                <a:cubicBezTo>
                  <a:pt x="5016857" y="1999315"/>
                  <a:pt x="5030549" y="1993075"/>
                  <a:pt x="5046958" y="1992306"/>
                </a:cubicBezTo>
                <a:close/>
                <a:moveTo>
                  <a:pt x="4922415" y="1939744"/>
                </a:moveTo>
                <a:cubicBezTo>
                  <a:pt x="4942760" y="1939094"/>
                  <a:pt x="4956665" y="1947390"/>
                  <a:pt x="4960150" y="1980223"/>
                </a:cubicBezTo>
                <a:lnTo>
                  <a:pt x="4885001" y="1980418"/>
                </a:lnTo>
                <a:cubicBezTo>
                  <a:pt x="4890473" y="1949458"/>
                  <a:pt x="4902070" y="1940394"/>
                  <a:pt x="4922415" y="1939744"/>
                </a:cubicBezTo>
                <a:close/>
                <a:moveTo>
                  <a:pt x="4669694" y="1939744"/>
                </a:moveTo>
                <a:cubicBezTo>
                  <a:pt x="4690038" y="1939094"/>
                  <a:pt x="4703943" y="1947390"/>
                  <a:pt x="4707428" y="1980223"/>
                </a:cubicBezTo>
                <a:lnTo>
                  <a:pt x="4632279" y="1980418"/>
                </a:lnTo>
                <a:cubicBezTo>
                  <a:pt x="4637751" y="1949458"/>
                  <a:pt x="4649348" y="1940394"/>
                  <a:pt x="4669694" y="1939744"/>
                </a:cubicBezTo>
                <a:close/>
                <a:moveTo>
                  <a:pt x="5196077" y="1922795"/>
                </a:moveTo>
                <a:cubicBezTo>
                  <a:pt x="5190399" y="1923125"/>
                  <a:pt x="5184152" y="1924412"/>
                  <a:pt x="5176546" y="1926956"/>
                </a:cubicBezTo>
                <a:cubicBezTo>
                  <a:pt x="5165225" y="1931388"/>
                  <a:pt x="5158026" y="1939459"/>
                  <a:pt x="5155642" y="1950541"/>
                </a:cubicBezTo>
                <a:lnTo>
                  <a:pt x="5155642" y="1923789"/>
                </a:lnTo>
                <a:lnTo>
                  <a:pt x="5135948" y="1923789"/>
                </a:lnTo>
                <a:lnTo>
                  <a:pt x="5135948" y="2059277"/>
                </a:lnTo>
                <a:lnTo>
                  <a:pt x="5156494" y="2059076"/>
                </a:lnTo>
                <a:lnTo>
                  <a:pt x="5156900" y="1990345"/>
                </a:lnTo>
                <a:cubicBezTo>
                  <a:pt x="5158725" y="1968051"/>
                  <a:pt x="5168237" y="1953971"/>
                  <a:pt x="5175789" y="1949521"/>
                </a:cubicBezTo>
                <a:cubicBezTo>
                  <a:pt x="5181618" y="1944787"/>
                  <a:pt x="5190735" y="1940315"/>
                  <a:pt x="5210685" y="1943132"/>
                </a:cubicBezTo>
                <a:lnTo>
                  <a:pt x="5212195" y="1924373"/>
                </a:lnTo>
                <a:cubicBezTo>
                  <a:pt x="5206864" y="1923090"/>
                  <a:pt x="5201755" y="1922464"/>
                  <a:pt x="5196077" y="1922795"/>
                </a:cubicBezTo>
                <a:close/>
                <a:moveTo>
                  <a:pt x="4791417" y="1920955"/>
                </a:moveTo>
                <a:cubicBezTo>
                  <a:pt x="4774023" y="1921044"/>
                  <a:pt x="4753138" y="1932356"/>
                  <a:pt x="4749371" y="1947720"/>
                </a:cubicBezTo>
                <a:cubicBezTo>
                  <a:pt x="4746565" y="1960167"/>
                  <a:pt x="4741969" y="1985289"/>
                  <a:pt x="4775780" y="1996038"/>
                </a:cubicBezTo>
                <a:cubicBezTo>
                  <a:pt x="4788396" y="2001480"/>
                  <a:pt x="4823614" y="1997609"/>
                  <a:pt x="4826836" y="2019441"/>
                </a:cubicBezTo>
                <a:cubicBezTo>
                  <a:pt x="4828719" y="2035932"/>
                  <a:pt x="4814545" y="2044806"/>
                  <a:pt x="4793969" y="2043532"/>
                </a:cubicBezTo>
                <a:cubicBezTo>
                  <a:pt x="4773393" y="2042258"/>
                  <a:pt x="4767264" y="2038978"/>
                  <a:pt x="4752105" y="2032487"/>
                </a:cubicBezTo>
                <a:lnTo>
                  <a:pt x="4744910" y="2048859"/>
                </a:lnTo>
                <a:cubicBezTo>
                  <a:pt x="4753708" y="2054852"/>
                  <a:pt x="4778223" y="2062778"/>
                  <a:pt x="4793858" y="2062226"/>
                </a:cubicBezTo>
                <a:cubicBezTo>
                  <a:pt x="4809494" y="2061674"/>
                  <a:pt x="4826589" y="2060519"/>
                  <a:pt x="4838724" y="2045545"/>
                </a:cubicBezTo>
                <a:cubicBezTo>
                  <a:pt x="4846171" y="2036354"/>
                  <a:pt x="4846392" y="2030322"/>
                  <a:pt x="4847401" y="2020538"/>
                </a:cubicBezTo>
                <a:cubicBezTo>
                  <a:pt x="4847864" y="1989415"/>
                  <a:pt x="4814194" y="1984063"/>
                  <a:pt x="4809802" y="1982608"/>
                </a:cubicBezTo>
                <a:cubicBezTo>
                  <a:pt x="4799425" y="1979600"/>
                  <a:pt x="4766717" y="1980065"/>
                  <a:pt x="4767475" y="1960237"/>
                </a:cubicBezTo>
                <a:cubicBezTo>
                  <a:pt x="4768133" y="1941623"/>
                  <a:pt x="4786293" y="1940757"/>
                  <a:pt x="4791547" y="1940041"/>
                </a:cubicBezTo>
                <a:cubicBezTo>
                  <a:pt x="4799109" y="1939553"/>
                  <a:pt x="4813564" y="1938119"/>
                  <a:pt x="4834214" y="1947737"/>
                </a:cubicBezTo>
                <a:lnTo>
                  <a:pt x="4840939" y="1931009"/>
                </a:lnTo>
                <a:cubicBezTo>
                  <a:pt x="4834046" y="1925934"/>
                  <a:pt x="4813725" y="1919980"/>
                  <a:pt x="4791417" y="1920955"/>
                </a:cubicBezTo>
                <a:close/>
                <a:moveTo>
                  <a:pt x="5280016" y="1920840"/>
                </a:moveTo>
                <a:cubicBezTo>
                  <a:pt x="5275880" y="1920895"/>
                  <a:pt x="5272532" y="1921228"/>
                  <a:pt x="5270524" y="1921578"/>
                </a:cubicBezTo>
                <a:cubicBezTo>
                  <a:pt x="5226470" y="1930891"/>
                  <a:pt x="5220597" y="1970639"/>
                  <a:pt x="5220695" y="1991876"/>
                </a:cubicBezTo>
                <a:cubicBezTo>
                  <a:pt x="5220793" y="2013112"/>
                  <a:pt x="5226671" y="2060184"/>
                  <a:pt x="5279539" y="2062240"/>
                </a:cubicBezTo>
                <a:cubicBezTo>
                  <a:pt x="5307962" y="2062513"/>
                  <a:pt x="5313666" y="2055414"/>
                  <a:pt x="5323242" y="2050230"/>
                </a:cubicBezTo>
                <a:lnTo>
                  <a:pt x="5315588" y="2034865"/>
                </a:lnTo>
                <a:cubicBezTo>
                  <a:pt x="5302812" y="2041463"/>
                  <a:pt x="5275644" y="2050032"/>
                  <a:pt x="5256022" y="2033640"/>
                </a:cubicBezTo>
                <a:cubicBezTo>
                  <a:pt x="5237923" y="2014981"/>
                  <a:pt x="5237788" y="1972325"/>
                  <a:pt x="5252337" y="1953811"/>
                </a:cubicBezTo>
                <a:cubicBezTo>
                  <a:pt x="5271959" y="1931433"/>
                  <a:pt x="5298368" y="1940306"/>
                  <a:pt x="5314159" y="1949935"/>
                </a:cubicBezTo>
                <a:lnTo>
                  <a:pt x="5323607" y="1934934"/>
                </a:lnTo>
                <a:cubicBezTo>
                  <a:pt x="5311926" y="1923019"/>
                  <a:pt x="5292424" y="1920676"/>
                  <a:pt x="5280016" y="1920840"/>
                </a:cubicBezTo>
                <a:close/>
                <a:moveTo>
                  <a:pt x="5050767" y="1920773"/>
                </a:moveTo>
                <a:cubicBezTo>
                  <a:pt x="5039622" y="1920783"/>
                  <a:pt x="5023774" y="1922929"/>
                  <a:pt x="5005184" y="1933384"/>
                </a:cubicBezTo>
                <a:lnTo>
                  <a:pt x="5012429" y="1948771"/>
                </a:lnTo>
                <a:cubicBezTo>
                  <a:pt x="5029155" y="1941091"/>
                  <a:pt x="5047046" y="1936627"/>
                  <a:pt x="5063490" y="1940944"/>
                </a:cubicBezTo>
                <a:cubicBezTo>
                  <a:pt x="5077421" y="1944601"/>
                  <a:pt x="5084156" y="1950896"/>
                  <a:pt x="5084754" y="1967221"/>
                </a:cubicBezTo>
                <a:lnTo>
                  <a:pt x="5084754" y="1972686"/>
                </a:lnTo>
                <a:lnTo>
                  <a:pt x="5084611" y="1977080"/>
                </a:lnTo>
                <a:cubicBezTo>
                  <a:pt x="5046393" y="1972485"/>
                  <a:pt x="5032541" y="1973683"/>
                  <a:pt x="5018588" y="1980894"/>
                </a:cubicBezTo>
                <a:cubicBezTo>
                  <a:pt x="4998584" y="1993022"/>
                  <a:pt x="4998224" y="2007117"/>
                  <a:pt x="4997465" y="2023122"/>
                </a:cubicBezTo>
                <a:cubicBezTo>
                  <a:pt x="5000103" y="2052205"/>
                  <a:pt x="5020042" y="2059843"/>
                  <a:pt x="5034620" y="2061889"/>
                </a:cubicBezTo>
                <a:cubicBezTo>
                  <a:pt x="5049198" y="2063935"/>
                  <a:pt x="5079270" y="2058109"/>
                  <a:pt x="5085334" y="2042821"/>
                </a:cubicBezTo>
                <a:cubicBezTo>
                  <a:pt x="5085372" y="2048298"/>
                  <a:pt x="5085410" y="2053775"/>
                  <a:pt x="5085448" y="2059252"/>
                </a:cubicBezTo>
                <a:lnTo>
                  <a:pt x="5104687" y="2059370"/>
                </a:lnTo>
                <a:cubicBezTo>
                  <a:pt x="5104676" y="2026902"/>
                  <a:pt x="5104666" y="1994434"/>
                  <a:pt x="5104656" y="1961965"/>
                </a:cubicBezTo>
                <a:cubicBezTo>
                  <a:pt x="5102980" y="1932252"/>
                  <a:pt x="5080809" y="1923853"/>
                  <a:pt x="5065326" y="1921728"/>
                </a:cubicBezTo>
                <a:close/>
                <a:moveTo>
                  <a:pt x="4922206" y="1920378"/>
                </a:moveTo>
                <a:cubicBezTo>
                  <a:pt x="4874042" y="1921548"/>
                  <a:pt x="4863258" y="1968759"/>
                  <a:pt x="4864149" y="1991679"/>
                </a:cubicBezTo>
                <a:cubicBezTo>
                  <a:pt x="4865040" y="2014599"/>
                  <a:pt x="4869602" y="2057764"/>
                  <a:pt x="4920331" y="2061511"/>
                </a:cubicBezTo>
                <a:cubicBezTo>
                  <a:pt x="4953421" y="2062992"/>
                  <a:pt x="4959134" y="2057975"/>
                  <a:pt x="4972436" y="2051365"/>
                </a:cubicBezTo>
                <a:lnTo>
                  <a:pt x="4965950" y="2035453"/>
                </a:lnTo>
                <a:cubicBezTo>
                  <a:pt x="4941953" y="2044842"/>
                  <a:pt x="4922196" y="2044815"/>
                  <a:pt x="4906631" y="2037968"/>
                </a:cubicBezTo>
                <a:cubicBezTo>
                  <a:pt x="4896345" y="2033444"/>
                  <a:pt x="4886731" y="2018850"/>
                  <a:pt x="4884828" y="1998479"/>
                </a:cubicBezTo>
                <a:lnTo>
                  <a:pt x="4980418" y="1998471"/>
                </a:lnTo>
                <a:cubicBezTo>
                  <a:pt x="4980504" y="1996454"/>
                  <a:pt x="4980177" y="1993696"/>
                  <a:pt x="4980263" y="1991679"/>
                </a:cubicBezTo>
                <a:cubicBezTo>
                  <a:pt x="4980055" y="1958188"/>
                  <a:pt x="4970370" y="1919208"/>
                  <a:pt x="4922206" y="1920378"/>
                </a:cubicBezTo>
                <a:close/>
                <a:moveTo>
                  <a:pt x="4669484" y="1920378"/>
                </a:moveTo>
                <a:cubicBezTo>
                  <a:pt x="4621320" y="1921548"/>
                  <a:pt x="4610536" y="1968759"/>
                  <a:pt x="4611427" y="1991679"/>
                </a:cubicBezTo>
                <a:cubicBezTo>
                  <a:pt x="4612318" y="2014599"/>
                  <a:pt x="4616880" y="2057764"/>
                  <a:pt x="4667609" y="2061511"/>
                </a:cubicBezTo>
                <a:cubicBezTo>
                  <a:pt x="4700699" y="2062992"/>
                  <a:pt x="4706412" y="2057975"/>
                  <a:pt x="4719714" y="2051365"/>
                </a:cubicBezTo>
                <a:lnTo>
                  <a:pt x="4713228" y="2035453"/>
                </a:lnTo>
                <a:cubicBezTo>
                  <a:pt x="4689231" y="2044842"/>
                  <a:pt x="4669474" y="2044815"/>
                  <a:pt x="4653909" y="2037968"/>
                </a:cubicBezTo>
                <a:cubicBezTo>
                  <a:pt x="4643624" y="2033444"/>
                  <a:pt x="4634009" y="2018850"/>
                  <a:pt x="4632107" y="1998479"/>
                </a:cubicBezTo>
                <a:lnTo>
                  <a:pt x="4727696" y="1998471"/>
                </a:lnTo>
                <a:cubicBezTo>
                  <a:pt x="4727782" y="1996454"/>
                  <a:pt x="4727456" y="1993696"/>
                  <a:pt x="4727541" y="1991679"/>
                </a:cubicBezTo>
                <a:cubicBezTo>
                  <a:pt x="4727333" y="1958188"/>
                  <a:pt x="4717648" y="1919208"/>
                  <a:pt x="4669484" y="1920378"/>
                </a:cubicBezTo>
                <a:close/>
                <a:moveTo>
                  <a:pt x="4495701" y="1889169"/>
                </a:moveTo>
                <a:lnTo>
                  <a:pt x="4531116" y="1889512"/>
                </a:lnTo>
                <a:cubicBezTo>
                  <a:pt x="4545990" y="1890422"/>
                  <a:pt x="4564289" y="1898410"/>
                  <a:pt x="4564401" y="1926202"/>
                </a:cubicBezTo>
                <a:cubicBezTo>
                  <a:pt x="4564514" y="1953995"/>
                  <a:pt x="4545758" y="1962033"/>
                  <a:pt x="4533510" y="1963395"/>
                </a:cubicBezTo>
                <a:cubicBezTo>
                  <a:pt x="4519871" y="1964363"/>
                  <a:pt x="4509224" y="1963637"/>
                  <a:pt x="4495701" y="1963714"/>
                </a:cubicBezTo>
                <a:cubicBezTo>
                  <a:pt x="4495796" y="1938579"/>
                  <a:pt x="4495605" y="1914304"/>
                  <a:pt x="4495701" y="1889169"/>
                </a:cubicBezTo>
                <a:close/>
                <a:moveTo>
                  <a:pt x="4474293" y="1869588"/>
                </a:moveTo>
                <a:lnTo>
                  <a:pt x="4474293" y="2059209"/>
                </a:lnTo>
                <a:lnTo>
                  <a:pt x="4495413" y="2059209"/>
                </a:lnTo>
                <a:cubicBezTo>
                  <a:pt x="4495483" y="2033006"/>
                  <a:pt x="4495266" y="2009956"/>
                  <a:pt x="4495335" y="1983753"/>
                </a:cubicBezTo>
                <a:lnTo>
                  <a:pt x="4528755" y="1983958"/>
                </a:lnTo>
                <a:lnTo>
                  <a:pt x="4573435" y="2058768"/>
                </a:lnTo>
                <a:lnTo>
                  <a:pt x="4597221" y="2058921"/>
                </a:lnTo>
                <a:lnTo>
                  <a:pt x="4550742" y="1979565"/>
                </a:lnTo>
                <a:cubicBezTo>
                  <a:pt x="4580691" y="1967526"/>
                  <a:pt x="4588181" y="1938946"/>
                  <a:pt x="4586296" y="1923053"/>
                </a:cubicBezTo>
                <a:cubicBezTo>
                  <a:pt x="4586079" y="1911850"/>
                  <a:pt x="4581520" y="1874797"/>
                  <a:pt x="4534846" y="1869588"/>
                </a:cubicBezTo>
                <a:close/>
                <a:moveTo>
                  <a:pt x="5342257" y="1857242"/>
                </a:moveTo>
                <a:lnTo>
                  <a:pt x="5342257" y="2059550"/>
                </a:lnTo>
                <a:lnTo>
                  <a:pt x="5362492" y="2059550"/>
                </a:lnTo>
                <a:lnTo>
                  <a:pt x="5362801" y="1983563"/>
                </a:lnTo>
                <a:cubicBezTo>
                  <a:pt x="5370997" y="1943483"/>
                  <a:pt x="5391992" y="1940231"/>
                  <a:pt x="5401793" y="1940072"/>
                </a:cubicBezTo>
                <a:cubicBezTo>
                  <a:pt x="5413605" y="1939880"/>
                  <a:pt x="5430666" y="1942494"/>
                  <a:pt x="5432716" y="1969645"/>
                </a:cubicBezTo>
                <a:lnTo>
                  <a:pt x="5432721" y="2059858"/>
                </a:lnTo>
                <a:lnTo>
                  <a:pt x="5453607" y="2059550"/>
                </a:lnTo>
                <a:lnTo>
                  <a:pt x="5453607" y="1964427"/>
                </a:lnTo>
                <a:cubicBezTo>
                  <a:pt x="5452922" y="1961314"/>
                  <a:pt x="5451303" y="1919978"/>
                  <a:pt x="5404657" y="1920993"/>
                </a:cubicBezTo>
                <a:cubicBezTo>
                  <a:pt x="5385504" y="1921054"/>
                  <a:pt x="5365217" y="1928342"/>
                  <a:pt x="5362768" y="1946271"/>
                </a:cubicBezTo>
                <a:cubicBezTo>
                  <a:pt x="5362779" y="1916595"/>
                  <a:pt x="5362790" y="1886919"/>
                  <a:pt x="5362801" y="1857242"/>
                </a:cubicBezTo>
                <a:close/>
                <a:moveTo>
                  <a:pt x="2113219" y="84637"/>
                </a:moveTo>
                <a:lnTo>
                  <a:pt x="2113231" y="490585"/>
                </a:lnTo>
                <a:lnTo>
                  <a:pt x="730957" y="488027"/>
                </a:lnTo>
                <a:lnTo>
                  <a:pt x="613635" y="1520153"/>
                </a:lnTo>
                <a:cubicBezTo>
                  <a:pt x="781242" y="1431601"/>
                  <a:pt x="1320931" y="1352480"/>
                  <a:pt x="1660402" y="1511200"/>
                </a:cubicBezTo>
                <a:cubicBezTo>
                  <a:pt x="1952042" y="1647557"/>
                  <a:pt x="2259019" y="1904736"/>
                  <a:pt x="2238986" y="2563913"/>
                </a:cubicBezTo>
                <a:cubicBezTo>
                  <a:pt x="2224420" y="2953806"/>
                  <a:pt x="2037017" y="3429013"/>
                  <a:pt x="1473031" y="3634308"/>
                </a:cubicBezTo>
                <a:cubicBezTo>
                  <a:pt x="868878" y="3818842"/>
                  <a:pt x="317162" y="3680064"/>
                  <a:pt x="0" y="3595697"/>
                </a:cubicBezTo>
                <a:lnTo>
                  <a:pt x="101251" y="3231619"/>
                </a:lnTo>
                <a:cubicBezTo>
                  <a:pt x="461955" y="3305077"/>
                  <a:pt x="1127483" y="3447694"/>
                  <a:pt x="1549535" y="3094098"/>
                </a:cubicBezTo>
                <a:cubicBezTo>
                  <a:pt x="1799797" y="2884428"/>
                  <a:pt x="1903557" y="2210310"/>
                  <a:pt x="1502181" y="1911828"/>
                </a:cubicBezTo>
                <a:cubicBezTo>
                  <a:pt x="1329285" y="1800565"/>
                  <a:pt x="919687" y="1679101"/>
                  <a:pt x="454918" y="1953692"/>
                </a:cubicBezTo>
                <a:lnTo>
                  <a:pt x="197999" y="1767778"/>
                </a:lnTo>
                <a:cubicBezTo>
                  <a:pt x="259029" y="1288846"/>
                  <a:pt x="342918" y="566076"/>
                  <a:pt x="403948" y="87143"/>
                </a:cubicBezTo>
                <a:close/>
                <a:moveTo>
                  <a:pt x="4221356" y="381"/>
                </a:moveTo>
                <a:cubicBezTo>
                  <a:pt x="4747668" y="-8407"/>
                  <a:pt x="5112266" y="135401"/>
                  <a:pt x="5444866" y="386041"/>
                </a:cubicBezTo>
                <a:lnTo>
                  <a:pt x="5208715" y="718996"/>
                </a:lnTo>
                <a:cubicBezTo>
                  <a:pt x="4865461" y="514074"/>
                  <a:pt x="4338109" y="289162"/>
                  <a:pt x="3804436" y="544677"/>
                </a:cubicBezTo>
                <a:cubicBezTo>
                  <a:pt x="3438000" y="720121"/>
                  <a:pt x="3163890" y="1218313"/>
                  <a:pt x="3203606" y="1994218"/>
                </a:cubicBezTo>
                <a:cubicBezTo>
                  <a:pt x="3201846" y="2588584"/>
                  <a:pt x="3448878" y="2962668"/>
                  <a:pt x="3719906" y="3157590"/>
                </a:cubicBezTo>
                <a:cubicBezTo>
                  <a:pt x="4027874" y="3361140"/>
                  <a:pt x="4680909" y="3336439"/>
                  <a:pt x="5051417" y="3215516"/>
                </a:cubicBezTo>
                <a:lnTo>
                  <a:pt x="5051417" y="2165353"/>
                </a:lnTo>
                <a:lnTo>
                  <a:pt x="4408762" y="2165353"/>
                </a:lnTo>
                <a:lnTo>
                  <a:pt x="4408762" y="1749374"/>
                </a:lnTo>
                <a:lnTo>
                  <a:pt x="5511499" y="1749374"/>
                </a:lnTo>
                <a:lnTo>
                  <a:pt x="5511499" y="3517289"/>
                </a:lnTo>
                <a:cubicBezTo>
                  <a:pt x="5345092" y="3600734"/>
                  <a:pt x="4631639" y="3823852"/>
                  <a:pt x="3891906" y="3696759"/>
                </a:cubicBezTo>
                <a:cubicBezTo>
                  <a:pt x="3406924" y="3602786"/>
                  <a:pt x="2652332" y="3169357"/>
                  <a:pt x="2701718" y="1761291"/>
                </a:cubicBezTo>
                <a:cubicBezTo>
                  <a:pt x="2742317" y="743360"/>
                  <a:pt x="3227650" y="44349"/>
                  <a:pt x="4221356" y="381"/>
                </a:cubicBezTo>
                <a:close/>
              </a:path>
            </a:pathLst>
          </a:custGeom>
          <a:solidFill>
            <a:srgbClr val="FFFFFF"/>
          </a:solidFill>
          <a:ln w="9525" cap="flat" cmpd="sng" algn="ctr">
            <a:noFill/>
            <a:prstDash val="solid"/>
          </a:ln>
          <a:effectLst/>
        </p:spPr>
        <p:txBody>
          <a:bodyPr lIns="154573" tIns="152139" rIns="154573" bIns="152139"/>
          <a:lstStyle/>
          <a:p>
            <a:pPr algn="ctr" defTabSz="1226759" eaLnBrk="1" fontAlgn="auto" hangingPunct="1">
              <a:spcBef>
                <a:spcPts val="0"/>
              </a:spcBef>
              <a:spcAft>
                <a:spcPts val="0"/>
              </a:spcAft>
              <a:defRPr/>
            </a:pPr>
            <a:endParaRPr lang="en-US" sz="2415" kern="0" dirty="0">
              <a:solidFill>
                <a:srgbClr val="A9BCC6"/>
              </a:solidFill>
              <a:latin typeface="Nokia Pure Text Light"/>
            </a:endParaRPr>
          </a:p>
        </p:txBody>
      </p:sp>
      <p:grpSp>
        <p:nvGrpSpPr>
          <p:cNvPr id="24" name="Gruppieren 57">
            <a:extLst>
              <a:ext uri="{FF2B5EF4-FFF2-40B4-BE49-F238E27FC236}">
                <a16:creationId xmlns:a16="http://schemas.microsoft.com/office/drawing/2014/main" id="{3367C2CE-9F5C-4004-BB62-6835EBAEFF79}"/>
              </a:ext>
            </a:extLst>
          </p:cNvPr>
          <p:cNvGrpSpPr>
            <a:grpSpLocks/>
          </p:cNvGrpSpPr>
          <p:nvPr userDrawn="1"/>
        </p:nvGrpSpPr>
        <p:grpSpPr bwMode="auto">
          <a:xfrm>
            <a:off x="11303000" y="3789363"/>
            <a:ext cx="434975" cy="433387"/>
            <a:chOff x="8424464" y="2797315"/>
            <a:chExt cx="324000" cy="324000"/>
          </a:xfrm>
        </p:grpSpPr>
        <p:sp>
          <p:nvSpPr>
            <p:cNvPr id="25" name="Rechteck 58">
              <a:extLst>
                <a:ext uri="{FF2B5EF4-FFF2-40B4-BE49-F238E27FC236}">
                  <a16:creationId xmlns:a16="http://schemas.microsoft.com/office/drawing/2014/main" id="{2D3EBA37-E637-4031-B1FE-81C35E0DA1E2}"/>
                </a:ext>
              </a:extLst>
            </p:cNvPr>
            <p:cNvSpPr/>
            <p:nvPr/>
          </p:nvSpPr>
          <p:spPr>
            <a:xfrm>
              <a:off x="8424464" y="2797315"/>
              <a:ext cx="324000" cy="324000"/>
            </a:xfrm>
            <a:prstGeom prst="rect">
              <a:avLst/>
            </a:prstGeom>
            <a:solidFill>
              <a:srgbClr val="001135"/>
            </a:solidFill>
            <a:ln w="9525" cap="flat" cmpd="sng" algn="ctr">
              <a:noFill/>
              <a:prstDash val="solid"/>
            </a:ln>
            <a:effectLst/>
          </p:spPr>
          <p:txBody>
            <a:bodyPr lIns="72000" tIns="72000" rIns="72000" bIns="72000"/>
            <a:lstStyle/>
            <a:p>
              <a:pPr defTabSz="1226759" eaLnBrk="1" fontAlgn="auto" hangingPunct="1">
                <a:spcBef>
                  <a:spcPts val="0"/>
                </a:spcBef>
                <a:spcAft>
                  <a:spcPts val="0"/>
                </a:spcAft>
                <a:defRPr/>
              </a:pPr>
              <a:endParaRPr lang="en-GB" sz="1610" kern="0" dirty="0">
                <a:solidFill>
                  <a:srgbClr val="FFFFFF"/>
                </a:solidFill>
                <a:latin typeface="Nokia Pure Text Light"/>
              </a:endParaRPr>
            </a:p>
          </p:txBody>
        </p:sp>
        <p:grpSp>
          <p:nvGrpSpPr>
            <p:cNvPr id="26" name="Gruppieren 59">
              <a:extLst>
                <a:ext uri="{FF2B5EF4-FFF2-40B4-BE49-F238E27FC236}">
                  <a16:creationId xmlns:a16="http://schemas.microsoft.com/office/drawing/2014/main" id="{2722483F-96A3-467C-B7ED-2094C24498C5}"/>
                </a:ext>
              </a:extLst>
            </p:cNvPr>
            <p:cNvGrpSpPr>
              <a:grpSpLocks noChangeAspect="1"/>
            </p:cNvGrpSpPr>
            <p:nvPr/>
          </p:nvGrpSpPr>
          <p:grpSpPr bwMode="auto">
            <a:xfrm>
              <a:off x="8504109" y="2844452"/>
              <a:ext cx="164711" cy="229726"/>
              <a:chOff x="1109662" y="766762"/>
              <a:chExt cx="1628776" cy="2271712"/>
            </a:xfrm>
          </p:grpSpPr>
          <p:sp>
            <p:nvSpPr>
              <p:cNvPr id="27" name="Freihandform: Form 60">
                <a:extLst>
                  <a:ext uri="{FF2B5EF4-FFF2-40B4-BE49-F238E27FC236}">
                    <a16:creationId xmlns:a16="http://schemas.microsoft.com/office/drawing/2014/main" id="{D19AC2C6-07AF-4314-8CEC-0A3BC96B7B24}"/>
                  </a:ext>
                </a:extLst>
              </p:cNvPr>
              <p:cNvSpPr/>
              <p:nvPr/>
            </p:nvSpPr>
            <p:spPr>
              <a:xfrm>
                <a:off x="1655099" y="2037586"/>
                <a:ext cx="537887" cy="997569"/>
              </a:xfrm>
              <a:custGeom>
                <a:avLst/>
                <a:gdLst>
                  <a:gd name="connsiteX0" fmla="*/ 0 w 528638"/>
                  <a:gd name="connsiteY0" fmla="*/ 971550 h 976312"/>
                  <a:gd name="connsiteX1" fmla="*/ 271463 w 528638"/>
                  <a:gd name="connsiteY1" fmla="*/ 0 h 976312"/>
                  <a:gd name="connsiteX2" fmla="*/ 528638 w 528638"/>
                  <a:gd name="connsiteY2" fmla="*/ 976312 h 976312"/>
                  <a:gd name="connsiteX0" fmla="*/ 0 w 528638"/>
                  <a:gd name="connsiteY0" fmla="*/ 1000125 h 1004887"/>
                  <a:gd name="connsiteX1" fmla="*/ 266700 w 528638"/>
                  <a:gd name="connsiteY1" fmla="*/ 0 h 1004887"/>
                  <a:gd name="connsiteX2" fmla="*/ 528638 w 528638"/>
                  <a:gd name="connsiteY2" fmla="*/ 1004887 h 1004887"/>
                </a:gdLst>
                <a:ahLst/>
                <a:cxnLst>
                  <a:cxn ang="0">
                    <a:pos x="connsiteX0" y="connsiteY0"/>
                  </a:cxn>
                  <a:cxn ang="0">
                    <a:pos x="connsiteX1" y="connsiteY1"/>
                  </a:cxn>
                  <a:cxn ang="0">
                    <a:pos x="connsiteX2" y="connsiteY2"/>
                  </a:cxn>
                </a:cxnLst>
                <a:rect l="l" t="t" r="r" b="b"/>
                <a:pathLst>
                  <a:path w="528638" h="1004887">
                    <a:moveTo>
                      <a:pt x="0" y="1000125"/>
                    </a:moveTo>
                    <a:lnTo>
                      <a:pt x="266700" y="0"/>
                    </a:lnTo>
                    <a:lnTo>
                      <a:pt x="528638" y="1004887"/>
                    </a:ln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28" name="Freihandform: Form 61">
                <a:extLst>
                  <a:ext uri="{FF2B5EF4-FFF2-40B4-BE49-F238E27FC236}">
                    <a16:creationId xmlns:a16="http://schemas.microsoft.com/office/drawing/2014/main" id="{69D0A03A-157B-4665-9469-86CF256A19F1}"/>
                  </a:ext>
                </a:extLst>
              </p:cNvPr>
              <p:cNvSpPr/>
              <p:nvPr/>
            </p:nvSpPr>
            <p:spPr>
              <a:xfrm>
                <a:off x="1620023" y="1274732"/>
                <a:ext cx="608046" cy="539863"/>
              </a:xfrm>
              <a:custGeom>
                <a:avLst/>
                <a:gdLst>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304800 w 609600"/>
                  <a:gd name="connsiteY4" fmla="*/ 340039 h 534290"/>
                  <a:gd name="connsiteX5" fmla="*/ 106198 w 609600"/>
                  <a:gd name="connsiteY5" fmla="*/ 534289 h 534290"/>
                  <a:gd name="connsiteX6" fmla="*/ 89274 w 609600"/>
                  <a:gd name="connsiteY6" fmla="*/ 520326 h 534290"/>
                  <a:gd name="connsiteX7" fmla="*/ 0 w 609600"/>
                  <a:gd name="connsiteY7" fmla="*/ 304800 h 534290"/>
                  <a:gd name="connsiteX8" fmla="*/ 304800 w 609600"/>
                  <a:gd name="connsiteY8" fmla="*/ 0 h 534290"/>
                  <a:gd name="connsiteX0" fmla="*/ 304800 w 609600"/>
                  <a:gd name="connsiteY0" fmla="*/ 0 h 534290"/>
                  <a:gd name="connsiteX1" fmla="*/ 609600 w 609600"/>
                  <a:gd name="connsiteY1" fmla="*/ 304800 h 534290"/>
                  <a:gd name="connsiteX2" fmla="*/ 520326 w 609600"/>
                  <a:gd name="connsiteY2" fmla="*/ 520326 h 534290"/>
                  <a:gd name="connsiteX3" fmla="*/ 503402 w 609600"/>
                  <a:gd name="connsiteY3" fmla="*/ 534290 h 534290"/>
                  <a:gd name="connsiteX4" fmla="*/ 106198 w 609600"/>
                  <a:gd name="connsiteY4" fmla="*/ 534289 h 534290"/>
                  <a:gd name="connsiteX5" fmla="*/ 89274 w 609600"/>
                  <a:gd name="connsiteY5" fmla="*/ 520326 h 534290"/>
                  <a:gd name="connsiteX6" fmla="*/ 0 w 609600"/>
                  <a:gd name="connsiteY6" fmla="*/ 304800 h 534290"/>
                  <a:gd name="connsiteX7" fmla="*/ 304800 w 609600"/>
                  <a:gd name="connsiteY7" fmla="*/ 0 h 534290"/>
                  <a:gd name="connsiteX0" fmla="*/ 106198 w 609600"/>
                  <a:gd name="connsiteY0" fmla="*/ 534289 h 625730"/>
                  <a:gd name="connsiteX1" fmla="*/ 89274 w 609600"/>
                  <a:gd name="connsiteY1" fmla="*/ 520326 h 625730"/>
                  <a:gd name="connsiteX2" fmla="*/ 0 w 609600"/>
                  <a:gd name="connsiteY2" fmla="*/ 304800 h 625730"/>
                  <a:gd name="connsiteX3" fmla="*/ 304800 w 609600"/>
                  <a:gd name="connsiteY3" fmla="*/ 0 h 625730"/>
                  <a:gd name="connsiteX4" fmla="*/ 609600 w 609600"/>
                  <a:gd name="connsiteY4" fmla="*/ 304800 h 625730"/>
                  <a:gd name="connsiteX5" fmla="*/ 520326 w 609600"/>
                  <a:gd name="connsiteY5" fmla="*/ 520326 h 625730"/>
                  <a:gd name="connsiteX6" fmla="*/ 594842 w 609600"/>
                  <a:gd name="connsiteY6" fmla="*/ 625730 h 625730"/>
                  <a:gd name="connsiteX0" fmla="*/ 106198 w 609600"/>
                  <a:gd name="connsiteY0" fmla="*/ 534289 h 534289"/>
                  <a:gd name="connsiteX1" fmla="*/ 89274 w 609600"/>
                  <a:gd name="connsiteY1" fmla="*/ 520326 h 534289"/>
                  <a:gd name="connsiteX2" fmla="*/ 0 w 609600"/>
                  <a:gd name="connsiteY2" fmla="*/ 304800 h 534289"/>
                  <a:gd name="connsiteX3" fmla="*/ 304800 w 609600"/>
                  <a:gd name="connsiteY3" fmla="*/ 0 h 534289"/>
                  <a:gd name="connsiteX4" fmla="*/ 609600 w 609600"/>
                  <a:gd name="connsiteY4" fmla="*/ 304800 h 534289"/>
                  <a:gd name="connsiteX5" fmla="*/ 520326 w 609600"/>
                  <a:gd name="connsiteY5" fmla="*/ 520326 h 534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534289">
                    <a:moveTo>
                      <a:pt x="106198" y="534289"/>
                    </a:moveTo>
                    <a:lnTo>
                      <a:pt x="89274" y="520326"/>
                    </a:lnTo>
                    <a:cubicBezTo>
                      <a:pt x="34116" y="465168"/>
                      <a:pt x="0" y="388968"/>
                      <a:pt x="0" y="304800"/>
                    </a:cubicBezTo>
                    <a:cubicBezTo>
                      <a:pt x="0" y="136464"/>
                      <a:pt x="136464" y="0"/>
                      <a:pt x="304800" y="0"/>
                    </a:cubicBezTo>
                    <a:cubicBezTo>
                      <a:pt x="473136" y="0"/>
                      <a:pt x="609600" y="136464"/>
                      <a:pt x="609600" y="304800"/>
                    </a:cubicBezTo>
                    <a:cubicBezTo>
                      <a:pt x="609600" y="388968"/>
                      <a:pt x="575484" y="465168"/>
                      <a:pt x="520326" y="520326"/>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29" name="Freihandform: Form 62">
                <a:extLst>
                  <a:ext uri="{FF2B5EF4-FFF2-40B4-BE49-F238E27FC236}">
                    <a16:creationId xmlns:a16="http://schemas.microsoft.com/office/drawing/2014/main" id="{6A4CA19B-A385-4BA0-8125-48A809C8C1BB}"/>
                  </a:ext>
                </a:extLst>
              </p:cNvPr>
              <p:cNvSpPr/>
              <p:nvPr/>
            </p:nvSpPr>
            <p:spPr>
              <a:xfrm>
                <a:off x="1362773" y="1028277"/>
                <a:ext cx="1122547" cy="962364"/>
              </a:xfrm>
              <a:custGeom>
                <a:avLst/>
                <a:gdLst>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557213 w 1114426"/>
                  <a:gd name="connsiteY4" fmla="*/ 592452 h 963396"/>
                  <a:gd name="connsiteX5" fmla="*/ 177959 w 1114426"/>
                  <a:gd name="connsiteY5" fmla="*/ 963396 h 963396"/>
                  <a:gd name="connsiteX6" fmla="*/ 163204 w 1114426"/>
                  <a:gd name="connsiteY6" fmla="*/ 951222 h 963396"/>
                  <a:gd name="connsiteX7" fmla="*/ 0 w 1114426"/>
                  <a:gd name="connsiteY7" fmla="*/ 557213 h 963396"/>
                  <a:gd name="connsiteX8" fmla="*/ 557213 w 1114426"/>
                  <a:gd name="connsiteY8" fmla="*/ 0 h 963396"/>
                  <a:gd name="connsiteX0" fmla="*/ 557213 w 1114426"/>
                  <a:gd name="connsiteY0" fmla="*/ 0 h 963396"/>
                  <a:gd name="connsiteX1" fmla="*/ 1114426 w 1114426"/>
                  <a:gd name="connsiteY1" fmla="*/ 557213 h 963396"/>
                  <a:gd name="connsiteX2" fmla="*/ 951222 w 1114426"/>
                  <a:gd name="connsiteY2" fmla="*/ 951222 h 963396"/>
                  <a:gd name="connsiteX3" fmla="*/ 936467 w 1114426"/>
                  <a:gd name="connsiteY3" fmla="*/ 963396 h 963396"/>
                  <a:gd name="connsiteX4" fmla="*/ 177959 w 1114426"/>
                  <a:gd name="connsiteY4" fmla="*/ 963396 h 963396"/>
                  <a:gd name="connsiteX5" fmla="*/ 163204 w 1114426"/>
                  <a:gd name="connsiteY5" fmla="*/ 951222 h 963396"/>
                  <a:gd name="connsiteX6" fmla="*/ 0 w 1114426"/>
                  <a:gd name="connsiteY6" fmla="*/ 557213 h 963396"/>
                  <a:gd name="connsiteX7" fmla="*/ 557213 w 1114426"/>
                  <a:gd name="connsiteY7" fmla="*/ 0 h 963396"/>
                  <a:gd name="connsiteX0" fmla="*/ 177959 w 1114426"/>
                  <a:gd name="connsiteY0" fmla="*/ 963396 h 1054836"/>
                  <a:gd name="connsiteX1" fmla="*/ 163204 w 1114426"/>
                  <a:gd name="connsiteY1" fmla="*/ 951222 h 1054836"/>
                  <a:gd name="connsiteX2" fmla="*/ 0 w 1114426"/>
                  <a:gd name="connsiteY2" fmla="*/ 557213 h 1054836"/>
                  <a:gd name="connsiteX3" fmla="*/ 557213 w 1114426"/>
                  <a:gd name="connsiteY3" fmla="*/ 0 h 1054836"/>
                  <a:gd name="connsiteX4" fmla="*/ 1114426 w 1114426"/>
                  <a:gd name="connsiteY4" fmla="*/ 557213 h 1054836"/>
                  <a:gd name="connsiteX5" fmla="*/ 951222 w 1114426"/>
                  <a:gd name="connsiteY5" fmla="*/ 951222 h 1054836"/>
                  <a:gd name="connsiteX6" fmla="*/ 1027907 w 1114426"/>
                  <a:gd name="connsiteY6" fmla="*/ 1054836 h 1054836"/>
                  <a:gd name="connsiteX0" fmla="*/ 177959 w 1114426"/>
                  <a:gd name="connsiteY0" fmla="*/ 963396 h 963396"/>
                  <a:gd name="connsiteX1" fmla="*/ 163204 w 1114426"/>
                  <a:gd name="connsiteY1" fmla="*/ 951222 h 963396"/>
                  <a:gd name="connsiteX2" fmla="*/ 0 w 1114426"/>
                  <a:gd name="connsiteY2" fmla="*/ 557213 h 963396"/>
                  <a:gd name="connsiteX3" fmla="*/ 557213 w 1114426"/>
                  <a:gd name="connsiteY3" fmla="*/ 0 h 963396"/>
                  <a:gd name="connsiteX4" fmla="*/ 1114426 w 1114426"/>
                  <a:gd name="connsiteY4" fmla="*/ 557213 h 963396"/>
                  <a:gd name="connsiteX5" fmla="*/ 951222 w 1114426"/>
                  <a:gd name="connsiteY5" fmla="*/ 951222 h 963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426" h="963396">
                    <a:moveTo>
                      <a:pt x="177959" y="963396"/>
                    </a:moveTo>
                    <a:lnTo>
                      <a:pt x="163204" y="951222"/>
                    </a:lnTo>
                    <a:cubicBezTo>
                      <a:pt x="62368" y="850386"/>
                      <a:pt x="0" y="711083"/>
                      <a:pt x="0" y="557213"/>
                    </a:cubicBezTo>
                    <a:cubicBezTo>
                      <a:pt x="0" y="249473"/>
                      <a:pt x="249473" y="0"/>
                      <a:pt x="557213" y="0"/>
                    </a:cubicBezTo>
                    <a:cubicBezTo>
                      <a:pt x="864953" y="0"/>
                      <a:pt x="1114426" y="249473"/>
                      <a:pt x="1114426" y="557213"/>
                    </a:cubicBezTo>
                    <a:cubicBezTo>
                      <a:pt x="1114426" y="711083"/>
                      <a:pt x="1052058" y="850386"/>
                      <a:pt x="951222" y="951222"/>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30" name="Freihandform: Form 63">
                <a:extLst>
                  <a:ext uri="{FF2B5EF4-FFF2-40B4-BE49-F238E27FC236}">
                    <a16:creationId xmlns:a16="http://schemas.microsoft.com/office/drawing/2014/main" id="{46C6ED96-DDCC-46D6-9064-CFBD7D26A924}"/>
                  </a:ext>
                </a:extLst>
              </p:cNvPr>
              <p:cNvSpPr/>
              <p:nvPr/>
            </p:nvSpPr>
            <p:spPr>
              <a:xfrm>
                <a:off x="1105522" y="770081"/>
                <a:ext cx="1637048" cy="1396598"/>
              </a:xfrm>
              <a:custGeom>
                <a:avLst/>
                <a:gdLst>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814388 w 1628776"/>
                  <a:gd name="connsiteY4" fmla="*/ 849627 h 1400598"/>
                  <a:gd name="connsiteX5" fmla="*/ 251074 w 1628776"/>
                  <a:gd name="connsiteY5" fmla="*/ 1400598 h 1400598"/>
                  <a:gd name="connsiteX6" fmla="*/ 238529 w 1628776"/>
                  <a:gd name="connsiteY6" fmla="*/ 1390247 h 1400598"/>
                  <a:gd name="connsiteX7" fmla="*/ 0 w 1628776"/>
                  <a:gd name="connsiteY7" fmla="*/ 814388 h 1400598"/>
                  <a:gd name="connsiteX8" fmla="*/ 814388 w 1628776"/>
                  <a:gd name="connsiteY8" fmla="*/ 0 h 1400598"/>
                  <a:gd name="connsiteX0" fmla="*/ 814388 w 1628776"/>
                  <a:gd name="connsiteY0" fmla="*/ 0 h 1400598"/>
                  <a:gd name="connsiteX1" fmla="*/ 1628776 w 1628776"/>
                  <a:gd name="connsiteY1" fmla="*/ 814388 h 1400598"/>
                  <a:gd name="connsiteX2" fmla="*/ 1390247 w 1628776"/>
                  <a:gd name="connsiteY2" fmla="*/ 1390247 h 1400598"/>
                  <a:gd name="connsiteX3" fmla="*/ 1377702 w 1628776"/>
                  <a:gd name="connsiteY3" fmla="*/ 1400598 h 1400598"/>
                  <a:gd name="connsiteX4" fmla="*/ 251074 w 1628776"/>
                  <a:gd name="connsiteY4" fmla="*/ 1400598 h 1400598"/>
                  <a:gd name="connsiteX5" fmla="*/ 238529 w 1628776"/>
                  <a:gd name="connsiteY5" fmla="*/ 1390247 h 1400598"/>
                  <a:gd name="connsiteX6" fmla="*/ 0 w 1628776"/>
                  <a:gd name="connsiteY6" fmla="*/ 814388 h 1400598"/>
                  <a:gd name="connsiteX7" fmla="*/ 814388 w 1628776"/>
                  <a:gd name="connsiteY7" fmla="*/ 0 h 1400598"/>
                  <a:gd name="connsiteX0" fmla="*/ 251074 w 1628776"/>
                  <a:gd name="connsiteY0" fmla="*/ 1400598 h 1492038"/>
                  <a:gd name="connsiteX1" fmla="*/ 238529 w 1628776"/>
                  <a:gd name="connsiteY1" fmla="*/ 1390247 h 1492038"/>
                  <a:gd name="connsiteX2" fmla="*/ 0 w 1628776"/>
                  <a:gd name="connsiteY2" fmla="*/ 814388 h 1492038"/>
                  <a:gd name="connsiteX3" fmla="*/ 814388 w 1628776"/>
                  <a:gd name="connsiteY3" fmla="*/ 0 h 1492038"/>
                  <a:gd name="connsiteX4" fmla="*/ 1628776 w 1628776"/>
                  <a:gd name="connsiteY4" fmla="*/ 814388 h 1492038"/>
                  <a:gd name="connsiteX5" fmla="*/ 1390247 w 1628776"/>
                  <a:gd name="connsiteY5" fmla="*/ 1390247 h 1492038"/>
                  <a:gd name="connsiteX6" fmla="*/ 1469142 w 1628776"/>
                  <a:gd name="connsiteY6" fmla="*/ 1492038 h 1492038"/>
                  <a:gd name="connsiteX0" fmla="*/ 251074 w 1628776"/>
                  <a:gd name="connsiteY0" fmla="*/ 1400598 h 1400598"/>
                  <a:gd name="connsiteX1" fmla="*/ 238529 w 1628776"/>
                  <a:gd name="connsiteY1" fmla="*/ 1390247 h 1400598"/>
                  <a:gd name="connsiteX2" fmla="*/ 0 w 1628776"/>
                  <a:gd name="connsiteY2" fmla="*/ 814388 h 1400598"/>
                  <a:gd name="connsiteX3" fmla="*/ 814388 w 1628776"/>
                  <a:gd name="connsiteY3" fmla="*/ 0 h 1400598"/>
                  <a:gd name="connsiteX4" fmla="*/ 1628776 w 1628776"/>
                  <a:gd name="connsiteY4" fmla="*/ 814388 h 1400598"/>
                  <a:gd name="connsiteX5" fmla="*/ 1390247 w 1628776"/>
                  <a:gd name="connsiteY5" fmla="*/ 1390247 h 1400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8776" h="1400598">
                    <a:moveTo>
                      <a:pt x="251074" y="1400598"/>
                    </a:moveTo>
                    <a:lnTo>
                      <a:pt x="238529" y="1390247"/>
                    </a:lnTo>
                    <a:cubicBezTo>
                      <a:pt x="91154" y="1242872"/>
                      <a:pt x="0" y="1039275"/>
                      <a:pt x="0" y="814388"/>
                    </a:cubicBezTo>
                    <a:cubicBezTo>
                      <a:pt x="0" y="364614"/>
                      <a:pt x="364614" y="0"/>
                      <a:pt x="814388" y="0"/>
                    </a:cubicBezTo>
                    <a:cubicBezTo>
                      <a:pt x="1264162" y="0"/>
                      <a:pt x="1628776" y="364614"/>
                      <a:pt x="1628776" y="814388"/>
                    </a:cubicBezTo>
                    <a:cubicBezTo>
                      <a:pt x="1628776" y="1039275"/>
                      <a:pt x="1537623" y="1242872"/>
                      <a:pt x="1390247" y="1390247"/>
                    </a:cubicBezTo>
                  </a:path>
                </a:pathLst>
              </a:cu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sp>
            <p:nvSpPr>
              <p:cNvPr id="31" name="Ellipse 64">
                <a:extLst>
                  <a:ext uri="{FF2B5EF4-FFF2-40B4-BE49-F238E27FC236}">
                    <a16:creationId xmlns:a16="http://schemas.microsoft.com/office/drawing/2014/main" id="{7E98AB6E-32EC-49F0-9BC5-98581B15BE1B}"/>
                  </a:ext>
                </a:extLst>
              </p:cNvPr>
              <p:cNvSpPr/>
              <p:nvPr/>
            </p:nvSpPr>
            <p:spPr>
              <a:xfrm>
                <a:off x="1842190" y="1509455"/>
                <a:ext cx="163705" cy="152574"/>
              </a:xfrm>
              <a:prstGeom prst="ellipse">
                <a:avLst/>
              </a:prstGeom>
              <a:noFill/>
              <a:ln w="9525" cap="flat" cmpd="sng" algn="ctr">
                <a:solidFill>
                  <a:srgbClr val="FFFFFF"/>
                </a:solidFill>
                <a:prstDash val="solid"/>
              </a:ln>
              <a:effectLst/>
            </p:spPr>
            <p:txBody>
              <a:bodyPr lIns="72000" tIns="72000" rIns="72000" bIns="72000"/>
              <a:lstStyle/>
              <a:p>
                <a:pPr defTabSz="613365" eaLnBrk="1" fontAlgn="auto" hangingPunct="1">
                  <a:spcBef>
                    <a:spcPts val="0"/>
                  </a:spcBef>
                  <a:spcAft>
                    <a:spcPts val="0"/>
                  </a:spcAft>
                  <a:defRPr/>
                </a:pPr>
                <a:endParaRPr lang="en-US" sz="1610" kern="0">
                  <a:solidFill>
                    <a:srgbClr val="FFFFFF"/>
                  </a:solidFill>
                  <a:latin typeface="Nokia Pure Text Light"/>
                </a:endParaRPr>
              </a:p>
            </p:txBody>
          </p:sp>
        </p:grpSp>
      </p:grpSp>
      <p:sp>
        <p:nvSpPr>
          <p:cNvPr id="5" name="Title 1"/>
          <p:cNvSpPr>
            <a:spLocks noGrp="1"/>
          </p:cNvSpPr>
          <p:nvPr>
            <p:ph type="title"/>
          </p:nvPr>
        </p:nvSpPr>
        <p:spPr>
          <a:xfrm>
            <a:off x="556800" y="372332"/>
            <a:ext cx="11078400" cy="412800"/>
          </a:xfrm>
        </p:spPr>
        <p:txBody>
          <a:bodyPr/>
          <a:lstStyle>
            <a:lvl1pPr>
              <a:defRPr sz="2667" b="0">
                <a:solidFill>
                  <a:schemeClr val="tx1"/>
                </a:solidFill>
                <a:latin typeface="+mj-lt"/>
              </a:defRPr>
            </a:lvl1pPr>
          </a:lstStyle>
          <a:p>
            <a:r>
              <a:rPr lang="en-US"/>
              <a:t>Click to edit Master title style</a:t>
            </a:r>
            <a:endParaRPr lang="en-US" dirty="0"/>
          </a:p>
        </p:txBody>
      </p:sp>
      <p:sp>
        <p:nvSpPr>
          <p:cNvPr id="3" name="Text Placeholder 2"/>
          <p:cNvSpPr>
            <a:spLocks noGrp="1"/>
          </p:cNvSpPr>
          <p:nvPr>
            <p:ph type="body" sz="quarter" idx="10"/>
          </p:nvPr>
        </p:nvSpPr>
        <p:spPr>
          <a:xfrm>
            <a:off x="556683" y="787201"/>
            <a:ext cx="11078400" cy="412800"/>
          </a:xfrm>
          <a:prstGeom prst="rect">
            <a:avLst/>
          </a:prstGeom>
        </p:spPr>
        <p:txBody>
          <a:bodyPr lIns="0" tIns="0" rIns="0" bIns="0"/>
          <a:lstStyle>
            <a:lvl1pPr marL="0" marR="0" indent="0" algn="l" defTabSz="609576" rtl="0" eaLnBrk="1" fontAlgn="base" latinLnBrk="0" hangingPunct="1">
              <a:lnSpc>
                <a:spcPct val="100000"/>
              </a:lnSpc>
              <a:spcBef>
                <a:spcPct val="0"/>
              </a:spcBef>
              <a:spcAft>
                <a:spcPts val="0"/>
              </a:spcAft>
              <a:buClrTx/>
              <a:buSzTx/>
              <a:buFont typeface="Arial" charset="0"/>
              <a:buNone/>
              <a:tabLst/>
              <a:defRPr sz="2667">
                <a:solidFill>
                  <a:schemeClr val="bg2"/>
                </a:solidFill>
                <a:latin typeface="+mj-lt"/>
              </a:defRPr>
            </a:lvl1pPr>
          </a:lstStyle>
          <a:p>
            <a:pPr lvl="0"/>
            <a:r>
              <a:rPr lang="en-US"/>
              <a:t>Edit Master text styles</a:t>
            </a:r>
          </a:p>
        </p:txBody>
      </p:sp>
      <p:sp>
        <p:nvSpPr>
          <p:cNvPr id="32" name="Footer Placeholder 27">
            <a:extLst>
              <a:ext uri="{FF2B5EF4-FFF2-40B4-BE49-F238E27FC236}">
                <a16:creationId xmlns:a16="http://schemas.microsoft.com/office/drawing/2014/main" id="{7FAD35EA-1F5F-4875-A1E7-FE8DD00591D3}"/>
              </a:ext>
            </a:extLst>
          </p:cNvPr>
          <p:cNvSpPr>
            <a:spLocks noGrp="1"/>
          </p:cNvSpPr>
          <p:nvPr>
            <p:ph type="ftr" sz="quarter" idx="11"/>
          </p:nvPr>
        </p:nvSpPr>
        <p:spPr>
          <a:xfrm>
            <a:off x="3590925" y="6423025"/>
            <a:ext cx="3441700" cy="161925"/>
          </a:xfrm>
        </p:spPr>
        <p:txBody>
          <a:bodyPr/>
          <a:lstStyle>
            <a:lvl1pPr algn="l">
              <a:defRPr sz="1067" dirty="0">
                <a:solidFill>
                  <a:schemeClr val="tx2"/>
                </a:solidFill>
                <a:latin typeface="+mn-lt"/>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30181150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9808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7" name="Text Placeholder 3"/>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a:extLst>
              <a:ext uri="{FF2B5EF4-FFF2-40B4-BE49-F238E27FC236}">
                <a16:creationId xmlns:a16="http://schemas.microsoft.com/office/drawing/2014/main" id="{20F11EDD-3D64-425B-A404-7D757C7F2400}"/>
              </a:ext>
            </a:extLst>
          </p:cNvPr>
          <p:cNvSpPr>
            <a:spLocks noGrp="1"/>
          </p:cNvSpPr>
          <p:nvPr>
            <p:ph type="ftr" sz="quarter" idx="14"/>
          </p:nvPr>
        </p:nvSpPr>
        <p:spPr/>
        <p:txBody>
          <a:bodyPr/>
          <a:lstStyle>
            <a:lvl1pPr>
              <a:defRPr/>
            </a:lvl1pPr>
          </a:lstStyle>
          <a:p>
            <a:pPr>
              <a:defRPr/>
            </a:pPr>
            <a:endParaRPr lang="en-US"/>
          </a:p>
        </p:txBody>
      </p:sp>
    </p:spTree>
    <p:extLst>
      <p:ext uri="{BB962C8B-B14F-4D97-AF65-F5344CB8AC3E}">
        <p14:creationId xmlns:p14="http://schemas.microsoft.com/office/powerpoint/2010/main" val="1625734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0" y="1440000"/>
            <a:ext cx="5347200" cy="4747200"/>
          </a:xfrm>
          <a:prstGeom prst="rect">
            <a:avLst/>
          </a:prstGeom>
        </p:spPr>
        <p:txBody>
          <a:bodyPr>
            <a:normAutofit/>
          </a:bodyPr>
          <a:lstStyle>
            <a:lvl1pPr marL="0" indent="0">
              <a:buNone/>
              <a:defRPr sz="2133">
                <a:solidFill>
                  <a:schemeClr val="tx2"/>
                </a:solidFill>
                <a:latin typeface="+mn-lt"/>
              </a:defRPr>
            </a:lvl1pPr>
          </a:lstStyle>
          <a:p>
            <a:pPr lvl="0"/>
            <a:r>
              <a:rPr lang="en-US" noProof="0"/>
              <a:t>Click icon to add table</a:t>
            </a:r>
          </a:p>
        </p:txBody>
      </p:sp>
      <p:sp>
        <p:nvSpPr>
          <p:cNvPr id="6" name="Footer Placeholder 27">
            <a:extLst>
              <a:ext uri="{FF2B5EF4-FFF2-40B4-BE49-F238E27FC236}">
                <a16:creationId xmlns:a16="http://schemas.microsoft.com/office/drawing/2014/main" id="{20694C1C-B9BF-43AE-8E82-5B3271E1AC0F}"/>
              </a:ext>
            </a:extLst>
          </p:cNvPr>
          <p:cNvSpPr>
            <a:spLocks noGrp="1"/>
          </p:cNvSpPr>
          <p:nvPr>
            <p:ph type="ftr" sz="quarter" idx="15"/>
          </p:nvPr>
        </p:nvSpPr>
        <p:spPr/>
        <p:txBody>
          <a:bodyPr/>
          <a:lstStyle>
            <a:lvl1pPr>
              <a:defRPr/>
            </a:lvl1pPr>
          </a:lstStyle>
          <a:p>
            <a:pPr>
              <a:defRPr/>
            </a:pPr>
            <a:endParaRPr lang="en-US"/>
          </a:p>
        </p:txBody>
      </p:sp>
    </p:spTree>
    <p:extLst>
      <p:ext uri="{BB962C8B-B14F-4D97-AF65-F5344CB8AC3E}">
        <p14:creationId xmlns:p14="http://schemas.microsoft.com/office/powerpoint/2010/main" val="325424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3" name="Object 8" hidden="1">
            <a:extLst>
              <a:ext uri="{FF2B5EF4-FFF2-40B4-BE49-F238E27FC236}">
                <a16:creationId xmlns:a16="http://schemas.microsoft.com/office/drawing/2014/main" id="{CE908442-E00F-416A-8DA5-90BCFC666211}"/>
              </a:ext>
            </a:extLst>
          </p:cNvPr>
          <p:cNvGraphicFramePr>
            <a:graphicFrameLocks/>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142" name="think-cell Slide" r:id="rId4" imgW="360" imgH="360" progId="">
                  <p:embed/>
                </p:oleObj>
              </mc:Choice>
              <mc:Fallback>
                <p:oleObj name="think-cell Slide" r:id="rId4" imgW="360" imgH="360" progId="">
                  <p:embed/>
                  <p:pic>
                    <p:nvPicPr>
                      <p:cNvPr id="3" name="Object 8" hidden="1">
                        <a:extLst>
                          <a:ext uri="{FF2B5EF4-FFF2-40B4-BE49-F238E27FC236}">
                            <a16:creationId xmlns:a16="http://schemas.microsoft.com/office/drawing/2014/main" id="{CE908442-E00F-416A-8DA5-90BCFC666211}"/>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itel 9"/>
          <p:cNvSpPr>
            <a:spLocks noGrp="1"/>
          </p:cNvSpPr>
          <p:nvPr>
            <p:ph type="title"/>
          </p:nvPr>
        </p:nvSpPr>
        <p:spPr>
          <a:xfrm>
            <a:off x="334435" y="219294"/>
            <a:ext cx="11523133" cy="410369"/>
          </a:xfrm>
        </p:spPr>
        <p:txBody>
          <a:bodyPr/>
          <a:lstStyle>
            <a:lvl1pPr>
              <a:defRPr sz="2667"/>
            </a:lvl1pPr>
          </a:lstStyle>
          <a:p>
            <a:r>
              <a:rPr lang="en-US" noProof="0"/>
              <a:t>Click to edit Master title style</a:t>
            </a:r>
            <a:endParaRPr lang="en-US"/>
          </a:p>
        </p:txBody>
      </p:sp>
    </p:spTree>
    <p:extLst>
      <p:ext uri="{BB962C8B-B14F-4D97-AF65-F5344CB8AC3E}">
        <p14:creationId xmlns:p14="http://schemas.microsoft.com/office/powerpoint/2010/main" val="2533980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557493" y="372333"/>
            <a:ext cx="10972800" cy="415719"/>
          </a:xfrm>
        </p:spPr>
        <p:txBody>
          <a:bodyPr/>
          <a:lstStyle>
            <a:lvl1pPr>
              <a:defRPr/>
            </a:lvl1pPr>
          </a:lstStyle>
          <a:p>
            <a:r>
              <a:rPr lang="en-US"/>
              <a:t>Click to edit Master title style</a:t>
            </a:r>
          </a:p>
        </p:txBody>
      </p:sp>
      <p:sp>
        <p:nvSpPr>
          <p:cNvPr id="8" name="Content Placeholder 8"/>
          <p:cNvSpPr>
            <a:spLocks noGrp="1"/>
          </p:cNvSpPr>
          <p:nvPr>
            <p:ph sz="quarter" idx="13"/>
          </p:nvPr>
        </p:nvSpPr>
        <p:spPr>
          <a:xfrm>
            <a:off x="557494" y="717054"/>
            <a:ext cx="10970199"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565151" y="1449917"/>
            <a:ext cx="5376333" cy="3393016"/>
          </a:xfrm>
        </p:spPr>
        <p:txBody>
          <a:bodyPr/>
          <a:lstStyle>
            <a:lvl1pPr marL="0" indent="0">
              <a:spcAft>
                <a:spcPts val="8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6144684" y="1449747"/>
            <a:ext cx="5376333" cy="3393016"/>
          </a:xfrm>
        </p:spPr>
        <p:txBody>
          <a:bodyPr/>
          <a:lstStyle>
            <a:lvl1pPr marL="0" indent="0">
              <a:spcAft>
                <a:spcPts val="800"/>
              </a:spcAft>
              <a:buNone/>
              <a:defRPr baseline="0"/>
            </a:lvl1pPr>
            <a:lvl2pPr marL="0" indent="0">
              <a:spcAft>
                <a:spcPts val="8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316226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556797" y="1440000"/>
            <a:ext cx="11078400" cy="4747200"/>
          </a:xfrm>
          <a:prstGeom prst="rect">
            <a:avLst/>
          </a:prstGeom>
        </p:spPr>
        <p:txBody>
          <a:bodyPr lIns="0" tIns="0" rIns="0" bIns="0"/>
          <a:lstStyle>
            <a:lvl1pPr marL="0" indent="0">
              <a:spcAft>
                <a:spcPts val="799"/>
              </a:spcAft>
              <a:buFont typeface="Arial" pitchFamily="34" charset="0"/>
              <a:buNone/>
              <a:defRPr sz="1865" baseline="0">
                <a:solidFill>
                  <a:schemeClr val="tx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0" name="Title 1"/>
          <p:cNvSpPr>
            <a:spLocks noGrp="1"/>
          </p:cNvSpPr>
          <p:nvPr>
            <p:ph type="title"/>
          </p:nvPr>
        </p:nvSpPr>
        <p:spPr>
          <a:xfrm>
            <a:off x="556800" y="372332"/>
            <a:ext cx="11078400" cy="412800"/>
          </a:xfrm>
        </p:spPr>
        <p:txBody>
          <a:bodyPr/>
          <a:lstStyle>
            <a:lvl1pPr>
              <a:defRPr sz="2664" b="0">
                <a:solidFill>
                  <a:schemeClr val="tx1"/>
                </a:solidFill>
                <a:latin typeface="+mj-lt"/>
              </a:defRPr>
            </a:lvl1pPr>
          </a:lstStyle>
          <a:p>
            <a:r>
              <a:rPr lang="en-US"/>
              <a:t>Click to edit Master title style</a:t>
            </a:r>
          </a:p>
        </p:txBody>
      </p:sp>
      <p:sp>
        <p:nvSpPr>
          <p:cNvPr id="11" name="Text Placeholder 2"/>
          <p:cNvSpPr>
            <a:spLocks noGrp="1"/>
          </p:cNvSpPr>
          <p:nvPr>
            <p:ph type="body" sz="quarter" idx="10"/>
          </p:nvPr>
        </p:nvSpPr>
        <p:spPr>
          <a:xfrm>
            <a:off x="556683" y="787201"/>
            <a:ext cx="11078400" cy="412800"/>
          </a:xfrm>
          <a:prstGeom prst="rect">
            <a:avLst/>
          </a:prstGeom>
        </p:spPr>
        <p:txBody>
          <a:bodyPr lIns="0" tIns="0" rIns="0" bIns="0"/>
          <a:lstStyle>
            <a:lvl1pPr marL="0" marR="0" indent="0" algn="l" defTabSz="609022" rtl="0" eaLnBrk="1" fontAlgn="base" latinLnBrk="0" hangingPunct="1">
              <a:lnSpc>
                <a:spcPct val="100000"/>
              </a:lnSpc>
              <a:spcBef>
                <a:spcPct val="0"/>
              </a:spcBef>
              <a:spcAft>
                <a:spcPts val="0"/>
              </a:spcAft>
              <a:buClrTx/>
              <a:buSzTx/>
              <a:buFont typeface="Arial" charset="0"/>
              <a:buNone/>
              <a:tabLst/>
              <a:defRPr sz="2664">
                <a:solidFill>
                  <a:schemeClr val="bg2"/>
                </a:solidFill>
                <a:latin typeface="+mj-lt"/>
              </a:defRPr>
            </a:lvl1pPr>
          </a:lstStyle>
          <a:p>
            <a:pPr lvl="0"/>
            <a:r>
              <a:rPr lang="en-US"/>
              <a:t>Edit Master text styles</a:t>
            </a:r>
          </a:p>
        </p:txBody>
      </p:sp>
      <p:sp>
        <p:nvSpPr>
          <p:cNvPr id="5" name="Footer Placeholder 27">
            <a:extLst>
              <a:ext uri="{FF2B5EF4-FFF2-40B4-BE49-F238E27FC236}">
                <a16:creationId xmlns:a16="http://schemas.microsoft.com/office/drawing/2014/main" id="{7479BD78-1692-4630-B5B9-C8F78C08CB84}"/>
              </a:ext>
            </a:extLst>
          </p:cNvPr>
          <p:cNvSpPr>
            <a:spLocks noGrp="1"/>
          </p:cNvSpPr>
          <p:nvPr>
            <p:ph type="ftr" sz="quarter" idx="17"/>
          </p:nvPr>
        </p:nvSpPr>
        <p:spPr>
          <a:xfrm>
            <a:off x="3590925" y="6423025"/>
            <a:ext cx="3441700" cy="161925"/>
          </a:xfrm>
        </p:spPr>
        <p:txBody>
          <a:bodyPr/>
          <a:lstStyle>
            <a:lvl1pPr algn="l">
              <a:defRPr sz="1065" dirty="0">
                <a:solidFill>
                  <a:srgbClr val="001135"/>
                </a:solidFill>
                <a:latin typeface="+mn-lt"/>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3126711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7.jpe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theme" Target="../theme/theme5.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a:extLst>
              <a:ext uri="{FF2B5EF4-FFF2-40B4-BE49-F238E27FC236}">
                <a16:creationId xmlns:a16="http://schemas.microsoft.com/office/drawing/2014/main" id="{8A0E6506-98F6-4EB6-BE7B-611C17206C42}"/>
              </a:ext>
            </a:extLst>
          </p:cNvPr>
          <p:cNvSpPr>
            <a:spLocks noGrp="1"/>
          </p:cNvSpPr>
          <p:nvPr>
            <p:ph type="title"/>
          </p:nvPr>
        </p:nvSpPr>
        <p:spPr>
          <a:xfrm>
            <a:off x="557213" y="374650"/>
            <a:ext cx="11077575" cy="41275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19" name="TextBox 18">
            <a:extLst>
              <a:ext uri="{FF2B5EF4-FFF2-40B4-BE49-F238E27FC236}">
                <a16:creationId xmlns:a16="http://schemas.microsoft.com/office/drawing/2014/main" id="{41C375BB-5990-4469-99BE-299CF3B2EBE4}"/>
              </a:ext>
            </a:extLst>
          </p:cNvPr>
          <p:cNvSpPr txBox="1"/>
          <p:nvPr userDrawn="1"/>
        </p:nvSpPr>
        <p:spPr>
          <a:xfrm>
            <a:off x="1008063" y="6421438"/>
            <a:ext cx="2400300" cy="163512"/>
          </a:xfrm>
          <a:prstGeom prst="rect">
            <a:avLst/>
          </a:prstGeom>
          <a:noFill/>
        </p:spPr>
        <p:txBody>
          <a:bodyPr lIns="0" tIns="0" rIns="0" bIns="0" anchor="b">
            <a:spAutoFit/>
          </a:bodyPr>
          <a:lstStyle/>
          <a:p>
            <a:pPr eaLnBrk="1" fontAlgn="auto" hangingPunct="1">
              <a:spcBef>
                <a:spcPts val="0"/>
              </a:spcBef>
              <a:spcAft>
                <a:spcPts val="0"/>
              </a:spcAft>
              <a:defRPr/>
            </a:pPr>
            <a:r>
              <a:rPr lang="en-US" sz="1067" dirty="0">
                <a:solidFill>
                  <a:schemeClr val="tx2"/>
                </a:solidFill>
                <a:ea typeface="Nokia Pure Text Light" panose="020B0304040602060303" pitchFamily="34" charset="0"/>
                <a:cs typeface="Nokia Pure Text Light" panose="020B0304040602060303" pitchFamily="34" charset="0"/>
              </a:rPr>
              <a:t>© 2018 Nokia</a:t>
            </a:r>
          </a:p>
        </p:txBody>
      </p:sp>
      <p:sp>
        <p:nvSpPr>
          <p:cNvPr id="21" name="Slide Number Placeholder 5">
            <a:extLst>
              <a:ext uri="{FF2B5EF4-FFF2-40B4-BE49-F238E27FC236}">
                <a16:creationId xmlns:a16="http://schemas.microsoft.com/office/drawing/2014/main" id="{E25D0AF5-10EF-4BB1-9BC8-E890AC18A4AA}"/>
              </a:ext>
            </a:extLst>
          </p:cNvPr>
          <p:cNvSpPr txBox="1">
            <a:spLocks/>
          </p:cNvSpPr>
          <p:nvPr userDrawn="1"/>
        </p:nvSpPr>
        <p:spPr>
          <a:xfrm>
            <a:off x="558800" y="6421438"/>
            <a:ext cx="336550" cy="1635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89379146-A487-4A82-8075-5BA5CF565A02}" type="slidenum">
              <a:rPr lang="en-US" sz="1067" smtClean="0">
                <a:solidFill>
                  <a:schemeClr val="tx2"/>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sz="1333">
              <a:solidFill>
                <a:schemeClr val="tx2"/>
              </a:solidFill>
              <a:ea typeface="Nokia Pure Text Light" panose="020B0304040602060303" pitchFamily="34" charset="0"/>
              <a:cs typeface="Nokia Pure Text Light" panose="020B0304040602060303" pitchFamily="34" charset="0"/>
            </a:endParaRPr>
          </a:p>
        </p:txBody>
      </p:sp>
      <p:sp>
        <p:nvSpPr>
          <p:cNvPr id="23" name="Footer Placeholder 27">
            <a:extLst>
              <a:ext uri="{FF2B5EF4-FFF2-40B4-BE49-F238E27FC236}">
                <a16:creationId xmlns:a16="http://schemas.microsoft.com/office/drawing/2014/main" id="{815802CD-BD86-401F-8B5C-FD8455B91AE2}"/>
              </a:ext>
            </a:extLst>
          </p:cNvPr>
          <p:cNvSpPr>
            <a:spLocks noGrp="1"/>
          </p:cNvSpPr>
          <p:nvPr>
            <p:ph type="ftr" sz="quarter" idx="3"/>
          </p:nvPr>
        </p:nvSpPr>
        <p:spPr>
          <a:xfrm>
            <a:off x="3071813" y="6423025"/>
            <a:ext cx="6048375" cy="161925"/>
          </a:xfrm>
          <a:prstGeom prst="rect">
            <a:avLst/>
          </a:prstGeom>
        </p:spPr>
        <p:txBody>
          <a:bodyPr vert="horz" lIns="0" tIns="0" rIns="0" bIns="0" rtlCol="0" anchor="b"/>
          <a:lstStyle>
            <a:lvl1pPr algn="l" eaLnBrk="1" fontAlgn="auto" hangingPunct="1">
              <a:spcBef>
                <a:spcPts val="0"/>
              </a:spcBef>
              <a:spcAft>
                <a:spcPts val="0"/>
              </a:spcAft>
              <a:defRPr sz="1067"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a:p>
        </p:txBody>
      </p:sp>
      <p:pic>
        <p:nvPicPr>
          <p:cNvPr id="1030" name="Picture 7">
            <a:extLst>
              <a:ext uri="{FF2B5EF4-FFF2-40B4-BE49-F238E27FC236}">
                <a16:creationId xmlns:a16="http://schemas.microsoft.com/office/drawing/2014/main" id="{F1903A5D-C108-4CFD-96E2-BD0C2242D5CD}"/>
              </a:ext>
            </a:extLst>
          </p:cNvPr>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10502900" y="6200775"/>
            <a:ext cx="1344613"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6" r:id="rId1"/>
    <p:sldLayoutId id="2147483783" r:id="rId2"/>
    <p:sldLayoutId id="2147483777" r:id="rId3"/>
    <p:sldLayoutId id="2147483778" r:id="rId4"/>
    <p:sldLayoutId id="2147483779" r:id="rId5"/>
    <p:sldLayoutId id="2147483780" r:id="rId6"/>
    <p:sldLayoutId id="2147483785" r:id="rId7"/>
    <p:sldLayoutId id="2147483787" r:id="rId8"/>
    <p:sldLayoutId id="2147483788" r:id="rId9"/>
    <p:sldLayoutId id="2147483789" r:id="rId10"/>
    <p:sldLayoutId id="2147483790" r:id="rId11"/>
    <p:sldLayoutId id="2147483781" r:id="rId12"/>
    <p:sldLayoutId id="2147483791" r:id="rId13"/>
    <p:sldLayoutId id="2147483792" r:id="rId14"/>
    <p:sldLayoutId id="2147483793" r:id="rId15"/>
    <p:sldLayoutId id="2147483794" r:id="rId16"/>
    <p:sldLayoutId id="2147483795" r:id="rId17"/>
    <p:sldLayoutId id="2147483782" r:id="rId18"/>
    <p:sldLayoutId id="2147483820" r:id="rId19"/>
  </p:sldLayoutIdLst>
  <p:hf sldNum="0" hdr="0" ftr="0" dt="0"/>
  <p:txStyles>
    <p:titleStyle>
      <a:lvl1pPr algn="l" defTabSz="1217613" rtl="0" fontAlgn="base">
        <a:spcBef>
          <a:spcPct val="0"/>
        </a:spcBef>
        <a:spcAft>
          <a:spcPct val="0"/>
        </a:spcAft>
        <a:defRPr sz="2600" kern="1200">
          <a:solidFill>
            <a:schemeClr val="tx1"/>
          </a:solidFill>
          <a:latin typeface="+mj-lt"/>
          <a:ea typeface="+mj-ea"/>
          <a:cs typeface="+mj-cs"/>
        </a:defRPr>
      </a:lvl1pPr>
      <a:lvl2pPr algn="l" defTabSz="1217613" rtl="0" fontAlgn="base">
        <a:spcBef>
          <a:spcPct val="0"/>
        </a:spcBef>
        <a:spcAft>
          <a:spcPct val="0"/>
        </a:spcAft>
        <a:defRPr sz="2600">
          <a:solidFill>
            <a:schemeClr val="tx1"/>
          </a:solidFill>
          <a:latin typeface="Nokia Pure Headline Light" panose="020B0304040602060303" pitchFamily="34" charset="0"/>
        </a:defRPr>
      </a:lvl2pPr>
      <a:lvl3pPr algn="l" defTabSz="1217613" rtl="0" fontAlgn="base">
        <a:spcBef>
          <a:spcPct val="0"/>
        </a:spcBef>
        <a:spcAft>
          <a:spcPct val="0"/>
        </a:spcAft>
        <a:defRPr sz="2600">
          <a:solidFill>
            <a:schemeClr val="tx1"/>
          </a:solidFill>
          <a:latin typeface="Nokia Pure Headline Light" panose="020B0304040602060303" pitchFamily="34" charset="0"/>
        </a:defRPr>
      </a:lvl3pPr>
      <a:lvl4pPr algn="l" defTabSz="1217613" rtl="0" fontAlgn="base">
        <a:spcBef>
          <a:spcPct val="0"/>
        </a:spcBef>
        <a:spcAft>
          <a:spcPct val="0"/>
        </a:spcAft>
        <a:defRPr sz="2600">
          <a:solidFill>
            <a:schemeClr val="tx1"/>
          </a:solidFill>
          <a:latin typeface="Nokia Pure Headline Light" panose="020B0304040602060303" pitchFamily="34" charset="0"/>
        </a:defRPr>
      </a:lvl4pPr>
      <a:lvl5pPr algn="l" defTabSz="1217613" rtl="0" fontAlgn="base">
        <a:spcBef>
          <a:spcPct val="0"/>
        </a:spcBef>
        <a:spcAft>
          <a:spcPct val="0"/>
        </a:spcAft>
        <a:defRPr sz="2600">
          <a:solidFill>
            <a:schemeClr val="tx1"/>
          </a:solidFill>
          <a:latin typeface="Nokia Pure Headline Light" panose="020B0304040602060303" pitchFamily="34" charset="0"/>
        </a:defRPr>
      </a:lvl5pPr>
      <a:lvl6pPr marL="457200" algn="l" defTabSz="1217613" rtl="0" fontAlgn="base">
        <a:spcBef>
          <a:spcPct val="0"/>
        </a:spcBef>
        <a:spcAft>
          <a:spcPct val="0"/>
        </a:spcAft>
        <a:defRPr sz="2600">
          <a:solidFill>
            <a:schemeClr val="tx1"/>
          </a:solidFill>
          <a:latin typeface="Nokia Pure Headline Light" panose="020B0304040602060303" pitchFamily="34" charset="0"/>
        </a:defRPr>
      </a:lvl6pPr>
      <a:lvl7pPr marL="914400" algn="l" defTabSz="1217613" rtl="0" fontAlgn="base">
        <a:spcBef>
          <a:spcPct val="0"/>
        </a:spcBef>
        <a:spcAft>
          <a:spcPct val="0"/>
        </a:spcAft>
        <a:defRPr sz="2600">
          <a:solidFill>
            <a:schemeClr val="tx1"/>
          </a:solidFill>
          <a:latin typeface="Nokia Pure Headline Light" panose="020B0304040602060303" pitchFamily="34" charset="0"/>
        </a:defRPr>
      </a:lvl7pPr>
      <a:lvl8pPr marL="1371600" algn="l" defTabSz="1217613" rtl="0" fontAlgn="base">
        <a:spcBef>
          <a:spcPct val="0"/>
        </a:spcBef>
        <a:spcAft>
          <a:spcPct val="0"/>
        </a:spcAft>
        <a:defRPr sz="2600">
          <a:solidFill>
            <a:schemeClr val="tx1"/>
          </a:solidFill>
          <a:latin typeface="Nokia Pure Headline Light" panose="020B0304040602060303" pitchFamily="34" charset="0"/>
        </a:defRPr>
      </a:lvl8pPr>
      <a:lvl9pPr marL="1828800" algn="l" defTabSz="1217613" rtl="0" fontAlgn="base">
        <a:spcBef>
          <a:spcPct val="0"/>
        </a:spcBef>
        <a:spcAft>
          <a:spcPct val="0"/>
        </a:spcAft>
        <a:defRPr sz="2600">
          <a:solidFill>
            <a:schemeClr val="tx1"/>
          </a:solidFill>
          <a:latin typeface="Nokia Pure Headline Light" panose="020B0304040602060303" pitchFamily="34" charset="0"/>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1008063" y="6421438"/>
            <a:ext cx="2400300" cy="163512"/>
          </a:xfrm>
          <a:prstGeom prst="rect">
            <a:avLst/>
          </a:prstGeom>
          <a:noFill/>
        </p:spPr>
        <p:txBody>
          <a:bodyPr lIns="0" tIns="0" rIns="0" bIns="0" anchor="b">
            <a:spAutoFit/>
          </a:bodyPr>
          <a:lstStyle/>
          <a:p>
            <a:pPr eaLnBrk="1" fontAlgn="auto" hangingPunct="1">
              <a:spcBef>
                <a:spcPts val="0"/>
              </a:spcBef>
              <a:spcAft>
                <a:spcPts val="0"/>
              </a:spcAft>
              <a:defRPr/>
            </a:pPr>
            <a:r>
              <a:rPr lang="en-US" sz="1067" dirty="0">
                <a:solidFill>
                  <a:schemeClr val="bg1"/>
                </a:solidFill>
                <a:ea typeface="Nokia Pure Text Light" panose="020B0304040602060303" pitchFamily="34" charset="0"/>
                <a:cs typeface="Nokia Pure Text Light" panose="020B0304040602060303" pitchFamily="34" charset="0"/>
              </a:rPr>
              <a:t>© 2018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558800" y="6421438"/>
            <a:ext cx="336550" cy="1635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99C152E8-BB43-4980-B834-091FC7785B50}" type="slidenum">
              <a:rPr lang="en-US" sz="1067" smtClean="0">
                <a:latin typeface="Nokia Pure Text Light" panose="020B0304040602060303" pitchFamily="34" charset="0"/>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sz="1333" dirty="0">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5" name="Footer Placeholder 14">
            <a:extLst>
              <a:ext uri="{FF2B5EF4-FFF2-40B4-BE49-F238E27FC236}">
                <a16:creationId xmlns:a16="http://schemas.microsoft.com/office/drawing/2014/main" id="{9EA08E70-E40A-4C76-ADD7-CA63C95746CA}"/>
              </a:ext>
            </a:extLst>
          </p:cNvPr>
          <p:cNvSpPr>
            <a:spLocks noGrp="1"/>
          </p:cNvSpPr>
          <p:nvPr>
            <p:ph type="ftr" sz="quarter" idx="3"/>
          </p:nvPr>
        </p:nvSpPr>
        <p:spPr>
          <a:xfrm>
            <a:off x="3071813" y="6423025"/>
            <a:ext cx="6048375" cy="161925"/>
          </a:xfrm>
          <a:prstGeom prst="rect">
            <a:avLst/>
          </a:prstGeom>
        </p:spPr>
        <p:txBody>
          <a:bodyPr vert="horz" lIns="0" tIns="0" rIns="0" bIns="0" rtlCol="0" anchor="ctr"/>
          <a:lstStyle>
            <a:lvl1pPr algn="ctr" eaLnBrk="1" fontAlgn="auto" hangingPunct="1">
              <a:spcBef>
                <a:spcPts val="0"/>
              </a:spcBef>
              <a:spcAft>
                <a:spcPts val="0"/>
              </a:spcAft>
              <a:defRPr sz="1067" dirty="0">
                <a:solidFill>
                  <a:schemeClr val="bg1"/>
                </a:solidFill>
                <a:latin typeface="Nokia Pure Text Light" panose="020B0403020202020204" pitchFamily="34" charset="0"/>
                <a:ea typeface="Nokia Pure Text Light" panose="020B0403020202020204" pitchFamily="34"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Lst>
  <p:hf sldNum="0" hdr="0" ftr="0" dt="0"/>
  <p:txStyles>
    <p:titleStyle>
      <a:lvl1pPr algn="l" defTabSz="1217613" rtl="0" fontAlgn="base">
        <a:lnSpc>
          <a:spcPct val="90000"/>
        </a:lnSpc>
        <a:spcBef>
          <a:spcPct val="0"/>
        </a:spcBef>
        <a:spcAft>
          <a:spcPct val="0"/>
        </a:spcAft>
        <a:defRPr sz="5800" kern="1200">
          <a:solidFill>
            <a:schemeClr val="tx1"/>
          </a:solidFill>
          <a:latin typeface="+mj-lt"/>
          <a:ea typeface="+mj-ea"/>
          <a:cs typeface="+mj-cs"/>
        </a:defRPr>
      </a:lvl1pPr>
      <a:lvl2pPr algn="l" defTabSz="1217613" rtl="0" fontAlgn="base">
        <a:lnSpc>
          <a:spcPct val="90000"/>
        </a:lnSpc>
        <a:spcBef>
          <a:spcPct val="0"/>
        </a:spcBef>
        <a:spcAft>
          <a:spcPct val="0"/>
        </a:spcAft>
        <a:defRPr sz="5800">
          <a:solidFill>
            <a:schemeClr val="tx1"/>
          </a:solidFill>
          <a:latin typeface="Calibri Light" panose="020F0302020204030204" pitchFamily="34" charset="0"/>
        </a:defRPr>
      </a:lvl2pPr>
      <a:lvl3pPr algn="l" defTabSz="1217613" rtl="0" fontAlgn="base">
        <a:lnSpc>
          <a:spcPct val="90000"/>
        </a:lnSpc>
        <a:spcBef>
          <a:spcPct val="0"/>
        </a:spcBef>
        <a:spcAft>
          <a:spcPct val="0"/>
        </a:spcAft>
        <a:defRPr sz="5800">
          <a:solidFill>
            <a:schemeClr val="tx1"/>
          </a:solidFill>
          <a:latin typeface="Calibri Light" panose="020F0302020204030204" pitchFamily="34" charset="0"/>
        </a:defRPr>
      </a:lvl3pPr>
      <a:lvl4pPr algn="l" defTabSz="1217613" rtl="0" fontAlgn="base">
        <a:lnSpc>
          <a:spcPct val="90000"/>
        </a:lnSpc>
        <a:spcBef>
          <a:spcPct val="0"/>
        </a:spcBef>
        <a:spcAft>
          <a:spcPct val="0"/>
        </a:spcAft>
        <a:defRPr sz="5800">
          <a:solidFill>
            <a:schemeClr val="tx1"/>
          </a:solidFill>
          <a:latin typeface="Calibri Light" panose="020F0302020204030204" pitchFamily="34" charset="0"/>
        </a:defRPr>
      </a:lvl4pPr>
      <a:lvl5pPr algn="l" defTabSz="1217613" rtl="0" fontAlgn="base">
        <a:lnSpc>
          <a:spcPct val="90000"/>
        </a:lnSpc>
        <a:spcBef>
          <a:spcPct val="0"/>
        </a:spcBef>
        <a:spcAft>
          <a:spcPct val="0"/>
        </a:spcAft>
        <a:defRPr sz="5800">
          <a:solidFill>
            <a:schemeClr val="tx1"/>
          </a:solidFill>
          <a:latin typeface="Calibri Light" panose="020F0302020204030204" pitchFamily="34" charset="0"/>
        </a:defRPr>
      </a:lvl5pPr>
      <a:lvl6pPr marL="457200" algn="l" defTabSz="1217613" rtl="0" fontAlgn="base">
        <a:lnSpc>
          <a:spcPct val="90000"/>
        </a:lnSpc>
        <a:spcBef>
          <a:spcPct val="0"/>
        </a:spcBef>
        <a:spcAft>
          <a:spcPct val="0"/>
        </a:spcAft>
        <a:defRPr sz="5800">
          <a:solidFill>
            <a:schemeClr val="tx1"/>
          </a:solidFill>
          <a:latin typeface="Calibri Light" panose="020F0302020204030204" pitchFamily="34" charset="0"/>
        </a:defRPr>
      </a:lvl6pPr>
      <a:lvl7pPr marL="914400" algn="l" defTabSz="1217613" rtl="0" fontAlgn="base">
        <a:lnSpc>
          <a:spcPct val="90000"/>
        </a:lnSpc>
        <a:spcBef>
          <a:spcPct val="0"/>
        </a:spcBef>
        <a:spcAft>
          <a:spcPct val="0"/>
        </a:spcAft>
        <a:defRPr sz="5800">
          <a:solidFill>
            <a:schemeClr val="tx1"/>
          </a:solidFill>
          <a:latin typeface="Calibri Light" panose="020F0302020204030204" pitchFamily="34" charset="0"/>
        </a:defRPr>
      </a:lvl7pPr>
      <a:lvl8pPr marL="1371600" algn="l" defTabSz="1217613" rtl="0" fontAlgn="base">
        <a:lnSpc>
          <a:spcPct val="90000"/>
        </a:lnSpc>
        <a:spcBef>
          <a:spcPct val="0"/>
        </a:spcBef>
        <a:spcAft>
          <a:spcPct val="0"/>
        </a:spcAft>
        <a:defRPr sz="5800">
          <a:solidFill>
            <a:schemeClr val="tx1"/>
          </a:solidFill>
          <a:latin typeface="Calibri Light" panose="020F0302020204030204" pitchFamily="34" charset="0"/>
        </a:defRPr>
      </a:lvl8pPr>
      <a:lvl9pPr marL="1828800" algn="l" defTabSz="1217613" rtl="0" fontAlgn="base">
        <a:lnSpc>
          <a:spcPct val="90000"/>
        </a:lnSpc>
        <a:spcBef>
          <a:spcPct val="0"/>
        </a:spcBef>
        <a:spcAft>
          <a:spcPct val="0"/>
        </a:spcAft>
        <a:defRPr sz="5800">
          <a:solidFill>
            <a:schemeClr val="tx1"/>
          </a:solidFill>
          <a:latin typeface="Calibri Light" panose="020F0302020204030204" pitchFamily="34" charset="0"/>
        </a:defRPr>
      </a:lvl9pPr>
    </p:titleStyle>
    <p:bodyStyle>
      <a:lvl1pPr marL="303213" indent="-303213" algn="l" defTabSz="1217613" rtl="0" fontAlgn="base">
        <a:lnSpc>
          <a:spcPct val="90000"/>
        </a:lnSpc>
        <a:spcBef>
          <a:spcPts val="1338"/>
        </a:spcBef>
        <a:spcAft>
          <a:spcPct val="0"/>
        </a:spcAft>
        <a:buFont typeface="Arial" panose="020B0604020202020204" pitchFamily="34" charset="0"/>
        <a:buChar char="•"/>
        <a:defRPr sz="3700" kern="1200">
          <a:solidFill>
            <a:schemeClr val="tx1"/>
          </a:solidFill>
          <a:latin typeface="+mn-lt"/>
          <a:ea typeface="+mn-ea"/>
          <a:cs typeface="+mn-cs"/>
        </a:defRPr>
      </a:lvl1pPr>
      <a:lvl2pPr marL="912813" indent="-303213" algn="l" defTabSz="1217613" rtl="0" fontAlgn="base">
        <a:lnSpc>
          <a:spcPct val="90000"/>
        </a:lnSpc>
        <a:spcBef>
          <a:spcPts val="663"/>
        </a:spcBef>
        <a:spcAft>
          <a:spcPct val="0"/>
        </a:spcAft>
        <a:buFont typeface="Arial" panose="020B0604020202020204" pitchFamily="34" charset="0"/>
        <a:buChar char="•"/>
        <a:defRPr sz="3200" kern="1200">
          <a:solidFill>
            <a:schemeClr val="tx1"/>
          </a:solidFill>
          <a:latin typeface="+mn-lt"/>
          <a:ea typeface="+mn-ea"/>
          <a:cs typeface="+mn-cs"/>
        </a:defRPr>
      </a:lvl2pPr>
      <a:lvl3pPr marL="1522413" indent="-303213" algn="l" defTabSz="1217613" rtl="0" fontAlgn="base">
        <a:lnSpc>
          <a:spcPct val="90000"/>
        </a:lnSpc>
        <a:spcBef>
          <a:spcPts val="663"/>
        </a:spcBef>
        <a:spcAft>
          <a:spcPct val="0"/>
        </a:spcAft>
        <a:buFont typeface="Arial" panose="020B0604020202020204" pitchFamily="34" charset="0"/>
        <a:buChar char="•"/>
        <a:defRPr sz="2600" kern="1200">
          <a:solidFill>
            <a:schemeClr val="tx1"/>
          </a:solidFill>
          <a:latin typeface="+mn-lt"/>
          <a:ea typeface="+mn-ea"/>
          <a:cs typeface="+mn-cs"/>
        </a:defRPr>
      </a:lvl3pPr>
      <a:lvl4pPr marL="2132013" indent="-303213" algn="l" defTabSz="1217613" rtl="0" fontAlgn="base">
        <a:lnSpc>
          <a:spcPct val="90000"/>
        </a:lnSpc>
        <a:spcBef>
          <a:spcPts val="663"/>
        </a:spcBef>
        <a:spcAft>
          <a:spcPct val="0"/>
        </a:spcAft>
        <a:buFont typeface="Arial" panose="020B0604020202020204" pitchFamily="34" charset="0"/>
        <a:buChar char="•"/>
        <a:defRPr sz="2400" kern="1200">
          <a:solidFill>
            <a:schemeClr val="tx1"/>
          </a:solidFill>
          <a:latin typeface="+mn-lt"/>
          <a:ea typeface="+mn-ea"/>
          <a:cs typeface="+mn-cs"/>
        </a:defRPr>
      </a:lvl4pPr>
      <a:lvl5pPr marL="2741613" indent="-303213" algn="l" defTabSz="1217613" rtl="0" fontAlgn="base">
        <a:lnSpc>
          <a:spcPct val="90000"/>
        </a:lnSpc>
        <a:spcBef>
          <a:spcPts val="663"/>
        </a:spcBef>
        <a:spcAft>
          <a:spcPct val="0"/>
        </a:spcAft>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7" name="Title Placeholder 6">
            <a:extLst>
              <a:ext uri="{FF2B5EF4-FFF2-40B4-BE49-F238E27FC236}">
                <a16:creationId xmlns:a16="http://schemas.microsoft.com/office/drawing/2014/main" id="{3552B43A-07B8-4AD7-BCFD-9FC3505BE9B8}"/>
              </a:ext>
            </a:extLst>
          </p:cNvPr>
          <p:cNvSpPr>
            <a:spLocks noGrp="1"/>
          </p:cNvSpPr>
          <p:nvPr>
            <p:ph type="title"/>
          </p:nvPr>
        </p:nvSpPr>
        <p:spPr>
          <a:xfrm>
            <a:off x="557213" y="374650"/>
            <a:ext cx="11077575" cy="41275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a:extLst>
              <a:ext uri="{FF2B5EF4-FFF2-40B4-BE49-F238E27FC236}">
                <a16:creationId xmlns:a16="http://schemas.microsoft.com/office/drawing/2014/main" id="{4967150B-A88D-4DA1-ADBA-833DDBCDEEC3}"/>
              </a:ext>
            </a:extLst>
          </p:cNvPr>
          <p:cNvSpPr txBox="1"/>
          <p:nvPr userDrawn="1"/>
        </p:nvSpPr>
        <p:spPr>
          <a:xfrm>
            <a:off x="1008063" y="6421438"/>
            <a:ext cx="2400300" cy="163512"/>
          </a:xfrm>
          <a:prstGeom prst="rect">
            <a:avLst/>
          </a:prstGeom>
          <a:noFill/>
        </p:spPr>
        <p:txBody>
          <a:bodyPr lIns="0" tIns="0" rIns="0" bIns="0" anchor="b">
            <a:spAutoFit/>
          </a:bodyPr>
          <a:lstStyle/>
          <a:p>
            <a:pPr eaLnBrk="1" fontAlgn="auto" hangingPunct="1">
              <a:spcBef>
                <a:spcPts val="0"/>
              </a:spcBef>
              <a:spcAft>
                <a:spcPts val="0"/>
              </a:spcAft>
              <a:defRPr/>
            </a:pPr>
            <a:r>
              <a:rPr lang="en-US" sz="1067" dirty="0">
                <a:solidFill>
                  <a:schemeClr val="bg1"/>
                </a:solidFill>
                <a:ea typeface="Nokia Pure Text Light" panose="020B0304040602060303" pitchFamily="34" charset="0"/>
                <a:cs typeface="Nokia Pure Text Light" panose="020B0304040602060303" pitchFamily="34" charset="0"/>
              </a:rPr>
              <a:t>© 2018 Nokia</a:t>
            </a:r>
          </a:p>
        </p:txBody>
      </p:sp>
      <p:sp>
        <p:nvSpPr>
          <p:cNvPr id="21" name="Slide Number Placeholder 5">
            <a:extLst>
              <a:ext uri="{FF2B5EF4-FFF2-40B4-BE49-F238E27FC236}">
                <a16:creationId xmlns:a16="http://schemas.microsoft.com/office/drawing/2014/main" id="{6A7EA3FE-ADBF-4322-8FEE-EEEA493003D0}"/>
              </a:ext>
            </a:extLst>
          </p:cNvPr>
          <p:cNvSpPr txBox="1">
            <a:spLocks/>
          </p:cNvSpPr>
          <p:nvPr userDrawn="1"/>
        </p:nvSpPr>
        <p:spPr>
          <a:xfrm>
            <a:off x="558800" y="6421438"/>
            <a:ext cx="336550" cy="1635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64CC0CC2-8F2E-4F33-8049-525A3EEC36EA}" type="slidenum">
              <a:rPr lang="en-US" sz="1067" smtClean="0">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sz="1334" dirty="0">
              <a:ea typeface="Nokia Pure Text Light" panose="020B0304040602060303" pitchFamily="34" charset="0"/>
              <a:cs typeface="Nokia Pure Text Light" panose="020B0304040602060303" pitchFamily="34" charset="0"/>
            </a:endParaRPr>
          </a:p>
        </p:txBody>
      </p:sp>
      <p:sp>
        <p:nvSpPr>
          <p:cNvPr id="23" name="Footer Placeholder 27">
            <a:extLst>
              <a:ext uri="{FF2B5EF4-FFF2-40B4-BE49-F238E27FC236}">
                <a16:creationId xmlns:a16="http://schemas.microsoft.com/office/drawing/2014/main" id="{57DA53E8-7F37-4637-A821-AB77DC863184}"/>
              </a:ext>
            </a:extLst>
          </p:cNvPr>
          <p:cNvSpPr>
            <a:spLocks noGrp="1"/>
          </p:cNvSpPr>
          <p:nvPr>
            <p:ph type="ftr" sz="quarter" idx="3"/>
          </p:nvPr>
        </p:nvSpPr>
        <p:spPr>
          <a:xfrm>
            <a:off x="3071813" y="6423025"/>
            <a:ext cx="6048375" cy="161925"/>
          </a:xfrm>
          <a:prstGeom prst="rect">
            <a:avLst/>
          </a:prstGeom>
        </p:spPr>
        <p:txBody>
          <a:bodyPr vert="horz" lIns="0" tIns="0" rIns="0" bIns="0" rtlCol="0" anchor="b"/>
          <a:lstStyle>
            <a:lvl1pPr algn="l" eaLnBrk="1" fontAlgn="auto" hangingPunct="1">
              <a:spcBef>
                <a:spcPts val="0"/>
              </a:spcBef>
              <a:spcAft>
                <a:spcPts val="0"/>
              </a:spcAft>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sp>
        <p:nvSpPr>
          <p:cNvPr id="8" name="Freihandform: Form 7">
            <a:extLst>
              <a:ext uri="{FF2B5EF4-FFF2-40B4-BE49-F238E27FC236}">
                <a16:creationId xmlns:a16="http://schemas.microsoft.com/office/drawing/2014/main" id="{E560EFC9-5330-409B-A819-7C3F83043BA8}"/>
              </a:ext>
            </a:extLst>
          </p:cNvPr>
          <p:cNvSpPr>
            <a:spLocks noChangeAspect="1"/>
          </p:cNvSpPr>
          <p:nvPr userDrawn="1"/>
        </p:nvSpPr>
        <p:spPr>
          <a:xfrm>
            <a:off x="10714038" y="6408738"/>
            <a:ext cx="920750" cy="149225"/>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bg1"/>
          </a:solidFill>
        </p:spPr>
        <p:txBody>
          <a:bodyPr anchor="ctr"/>
          <a:lstStyle/>
          <a:p>
            <a:pPr algn="ctr" eaLnBrk="1" fontAlgn="auto" hangingPunct="1">
              <a:lnSpc>
                <a:spcPct val="90000"/>
              </a:lnSpc>
              <a:spcBef>
                <a:spcPts val="0"/>
              </a:spcBef>
              <a:spcAft>
                <a:spcPts val="0"/>
              </a:spcAft>
              <a:defRPr/>
            </a:pPr>
            <a:endParaRPr lang="en-US" sz="2415" dirty="0">
              <a:latin typeface="+mn-lt"/>
            </a:endParaRPr>
          </a:p>
        </p:txBody>
      </p:sp>
      <p:sp>
        <p:nvSpPr>
          <p:cNvPr id="24" name="&lt; forward">
            <a:hlinkClick r:id="" action="ppaction://hlinkshowjump?jump=nextslide"/>
            <a:extLst>
              <a:ext uri="{FF2B5EF4-FFF2-40B4-BE49-F238E27FC236}">
                <a16:creationId xmlns:a16="http://schemas.microsoft.com/office/drawing/2014/main" id="{32AB0144-9DA9-494F-9D06-E4F2EBAE9472}"/>
              </a:ext>
            </a:extLst>
          </p:cNvPr>
          <p:cNvSpPr>
            <a:spLocks noChangeAspect="1"/>
          </p:cNvSpPr>
          <p:nvPr userDrawn="1"/>
        </p:nvSpPr>
        <p:spPr>
          <a:xfrm>
            <a:off x="9361488" y="6410325"/>
            <a:ext cx="193675" cy="204788"/>
          </a:xfrm>
          <a:custGeom>
            <a:avLst/>
            <a:gdLst>
              <a:gd name="connsiteX0" fmla="*/ 65408 w 153292"/>
              <a:gd name="connsiteY0" fmla="*/ 0 h 161924"/>
              <a:gd name="connsiteX1" fmla="*/ 90769 w 153292"/>
              <a:gd name="connsiteY1" fmla="*/ 0 h 161924"/>
              <a:gd name="connsiteX2" fmla="*/ 153292 w 153292"/>
              <a:gd name="connsiteY2" fmla="*/ 80962 h 161924"/>
              <a:gd name="connsiteX3" fmla="*/ 90769 w 153292"/>
              <a:gd name="connsiteY3" fmla="*/ 161924 h 161924"/>
              <a:gd name="connsiteX4" fmla="*/ 65408 w 153292"/>
              <a:gd name="connsiteY4" fmla="*/ 161924 h 161924"/>
              <a:gd name="connsiteX5" fmla="*/ 127931 w 153292"/>
              <a:gd name="connsiteY5" fmla="*/ 80962 h 161924"/>
              <a:gd name="connsiteX6" fmla="*/ 0 w 153292"/>
              <a:gd name="connsiteY6" fmla="*/ 0 h 161924"/>
              <a:gd name="connsiteX7" fmla="*/ 25361 w 153292"/>
              <a:gd name="connsiteY7" fmla="*/ 0 h 161924"/>
              <a:gd name="connsiteX8" fmla="*/ 87884 w 153292"/>
              <a:gd name="connsiteY8" fmla="*/ 80962 h 161924"/>
              <a:gd name="connsiteX9" fmla="*/ 25361 w 153292"/>
              <a:gd name="connsiteY9" fmla="*/ 161924 h 161924"/>
              <a:gd name="connsiteX10" fmla="*/ 0 w 153292"/>
              <a:gd name="connsiteY10" fmla="*/ 161924 h 161924"/>
              <a:gd name="connsiteX11" fmla="*/ 62523 w 153292"/>
              <a:gd name="connsiteY11" fmla="*/ 80962 h 16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292" h="161924">
                <a:moveTo>
                  <a:pt x="65408" y="0"/>
                </a:moveTo>
                <a:lnTo>
                  <a:pt x="90769" y="0"/>
                </a:lnTo>
                <a:lnTo>
                  <a:pt x="153292" y="80962"/>
                </a:lnTo>
                <a:lnTo>
                  <a:pt x="90769" y="161924"/>
                </a:lnTo>
                <a:lnTo>
                  <a:pt x="65408" y="161924"/>
                </a:lnTo>
                <a:lnTo>
                  <a:pt x="127931" y="80962"/>
                </a:lnTo>
                <a:close/>
                <a:moveTo>
                  <a:pt x="0" y="0"/>
                </a:moveTo>
                <a:lnTo>
                  <a:pt x="25361" y="0"/>
                </a:lnTo>
                <a:lnTo>
                  <a:pt x="87884" y="80962"/>
                </a:lnTo>
                <a:lnTo>
                  <a:pt x="25361" y="161924"/>
                </a:lnTo>
                <a:lnTo>
                  <a:pt x="0" y="161924"/>
                </a:lnTo>
                <a:lnTo>
                  <a:pt x="62523" y="80962"/>
                </a:lnTo>
                <a:close/>
              </a:path>
            </a:pathLst>
          </a:custGeom>
          <a:solidFill>
            <a:schemeClr val="accent1"/>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err="1">
              <a:solidFill>
                <a:srgbClr val="FFFFFF"/>
              </a:solidFill>
              <a:latin typeface="Arial"/>
            </a:endParaRPr>
          </a:p>
        </p:txBody>
      </p:sp>
      <p:sp>
        <p:nvSpPr>
          <p:cNvPr id="25" name="&lt; back">
            <a:hlinkClick r:id="" action="ppaction://hlinkshowjump?jump=previousslide"/>
            <a:extLst>
              <a:ext uri="{FF2B5EF4-FFF2-40B4-BE49-F238E27FC236}">
                <a16:creationId xmlns:a16="http://schemas.microsoft.com/office/drawing/2014/main" id="{081FC16E-4935-4A78-9B8A-574628078A04}"/>
              </a:ext>
            </a:extLst>
          </p:cNvPr>
          <p:cNvSpPr>
            <a:spLocks noChangeAspect="1"/>
          </p:cNvSpPr>
          <p:nvPr userDrawn="1"/>
        </p:nvSpPr>
        <p:spPr>
          <a:xfrm flipH="1">
            <a:off x="8158163" y="6410325"/>
            <a:ext cx="193675" cy="204788"/>
          </a:xfrm>
          <a:custGeom>
            <a:avLst/>
            <a:gdLst>
              <a:gd name="connsiteX0" fmla="*/ 65408 w 153292"/>
              <a:gd name="connsiteY0" fmla="*/ 0 h 161924"/>
              <a:gd name="connsiteX1" fmla="*/ 90769 w 153292"/>
              <a:gd name="connsiteY1" fmla="*/ 0 h 161924"/>
              <a:gd name="connsiteX2" fmla="*/ 153292 w 153292"/>
              <a:gd name="connsiteY2" fmla="*/ 80962 h 161924"/>
              <a:gd name="connsiteX3" fmla="*/ 90769 w 153292"/>
              <a:gd name="connsiteY3" fmla="*/ 161924 h 161924"/>
              <a:gd name="connsiteX4" fmla="*/ 65408 w 153292"/>
              <a:gd name="connsiteY4" fmla="*/ 161924 h 161924"/>
              <a:gd name="connsiteX5" fmla="*/ 127931 w 153292"/>
              <a:gd name="connsiteY5" fmla="*/ 80962 h 161924"/>
              <a:gd name="connsiteX6" fmla="*/ 0 w 153292"/>
              <a:gd name="connsiteY6" fmla="*/ 0 h 161924"/>
              <a:gd name="connsiteX7" fmla="*/ 25361 w 153292"/>
              <a:gd name="connsiteY7" fmla="*/ 0 h 161924"/>
              <a:gd name="connsiteX8" fmla="*/ 87884 w 153292"/>
              <a:gd name="connsiteY8" fmla="*/ 80962 h 161924"/>
              <a:gd name="connsiteX9" fmla="*/ 25361 w 153292"/>
              <a:gd name="connsiteY9" fmla="*/ 161924 h 161924"/>
              <a:gd name="connsiteX10" fmla="*/ 0 w 153292"/>
              <a:gd name="connsiteY10" fmla="*/ 161924 h 161924"/>
              <a:gd name="connsiteX11" fmla="*/ 62523 w 153292"/>
              <a:gd name="connsiteY11" fmla="*/ 80962 h 161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292" h="161924">
                <a:moveTo>
                  <a:pt x="65408" y="0"/>
                </a:moveTo>
                <a:lnTo>
                  <a:pt x="90769" y="0"/>
                </a:lnTo>
                <a:lnTo>
                  <a:pt x="153292" y="80962"/>
                </a:lnTo>
                <a:lnTo>
                  <a:pt x="90769" y="161924"/>
                </a:lnTo>
                <a:lnTo>
                  <a:pt x="65408" y="161924"/>
                </a:lnTo>
                <a:lnTo>
                  <a:pt x="127931" y="80962"/>
                </a:lnTo>
                <a:close/>
                <a:moveTo>
                  <a:pt x="0" y="0"/>
                </a:moveTo>
                <a:lnTo>
                  <a:pt x="25361" y="0"/>
                </a:lnTo>
                <a:lnTo>
                  <a:pt x="87884" y="80962"/>
                </a:lnTo>
                <a:lnTo>
                  <a:pt x="25361" y="161924"/>
                </a:lnTo>
                <a:lnTo>
                  <a:pt x="0" y="161924"/>
                </a:lnTo>
                <a:lnTo>
                  <a:pt x="62523" y="80962"/>
                </a:lnTo>
                <a:close/>
              </a:path>
            </a:pathLst>
          </a:custGeom>
          <a:solidFill>
            <a:schemeClr val="accent1"/>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err="1">
              <a:solidFill>
                <a:srgbClr val="FFFFFF"/>
              </a:solidFill>
              <a:latin typeface="Arial"/>
            </a:endParaRPr>
          </a:p>
        </p:txBody>
      </p:sp>
      <p:sp>
        <p:nvSpPr>
          <p:cNvPr id="26" name="back link">
            <a:hlinkClick r:id="" action="ppaction://hlinkshowjump?jump=previousslide"/>
            <a:hlinkHover r:id="" action="ppaction://noaction" highlightClick="1"/>
            <a:extLst>
              <a:ext uri="{FF2B5EF4-FFF2-40B4-BE49-F238E27FC236}">
                <a16:creationId xmlns:a16="http://schemas.microsoft.com/office/drawing/2014/main" id="{8B28F465-7D49-4F35-9E9D-5D9FD7F7204D}"/>
              </a:ext>
            </a:extLst>
          </p:cNvPr>
          <p:cNvSpPr/>
          <p:nvPr userDrawn="1"/>
        </p:nvSpPr>
        <p:spPr>
          <a:xfrm>
            <a:off x="7689850" y="6273800"/>
            <a:ext cx="850900" cy="482600"/>
          </a:xfrm>
          <a:prstGeom prst="rect">
            <a:avLst/>
          </a:prstGeom>
          <a:solidFill>
            <a:srgbClr val="FFFF00">
              <a:alpha val="0"/>
            </a:srgbClr>
          </a:solidFill>
          <a:ln w="25400" cap="flat" cmpd="sng" algn="ctr">
            <a:noFill/>
            <a:prstDash val="solid"/>
          </a:ln>
          <a:effectLst/>
        </p:spPr>
        <p:txBody>
          <a:bodyPr lIns="144894" tIns="96596" rIns="96596" bIns="96596" anchor="ctr"/>
          <a:lstStyle/>
          <a:p>
            <a:pPr algn="ctr" defTabSz="1226759" eaLnBrk="1" fontAlgn="auto" hangingPunct="1">
              <a:spcBef>
                <a:spcPts val="0"/>
              </a:spcBef>
              <a:spcAft>
                <a:spcPts val="0"/>
              </a:spcAft>
              <a:defRPr/>
            </a:pPr>
            <a:endParaRPr lang="en-US" sz="2415" kern="0">
              <a:solidFill>
                <a:srgbClr val="FFFFFF"/>
              </a:solidFill>
              <a:latin typeface="Arial"/>
            </a:endParaRPr>
          </a:p>
        </p:txBody>
      </p:sp>
      <p:sp>
        <p:nvSpPr>
          <p:cNvPr id="27" name="forward link">
            <a:hlinkClick r:id="" action="ppaction://hlinkshowjump?jump=nextslide"/>
            <a:hlinkHover r:id="" action="ppaction://noaction" highlightClick="1"/>
            <a:extLst>
              <a:ext uri="{FF2B5EF4-FFF2-40B4-BE49-F238E27FC236}">
                <a16:creationId xmlns:a16="http://schemas.microsoft.com/office/drawing/2014/main" id="{06A57496-C69A-44DC-8522-58B812602AFD}"/>
              </a:ext>
            </a:extLst>
          </p:cNvPr>
          <p:cNvSpPr/>
          <p:nvPr userDrawn="1"/>
        </p:nvSpPr>
        <p:spPr>
          <a:xfrm>
            <a:off x="9120188" y="6273800"/>
            <a:ext cx="849312" cy="482600"/>
          </a:xfrm>
          <a:prstGeom prst="rect">
            <a:avLst/>
          </a:prstGeom>
          <a:solidFill>
            <a:srgbClr val="FFFF00">
              <a:alpha val="0"/>
            </a:srgbClr>
          </a:solidFill>
          <a:ln w="25400" cap="flat" cmpd="sng" algn="ctr">
            <a:noFill/>
            <a:prstDash val="solid"/>
          </a:ln>
          <a:effectLst/>
        </p:spPr>
        <p:txBody>
          <a:bodyPr lIns="144894" tIns="96596" rIns="96596" bIns="96596" anchor="ctr"/>
          <a:lstStyle/>
          <a:p>
            <a:pPr algn="ctr" defTabSz="1226759" eaLnBrk="1" fontAlgn="auto" hangingPunct="1">
              <a:spcBef>
                <a:spcPts val="0"/>
              </a:spcBef>
              <a:spcAft>
                <a:spcPts val="0"/>
              </a:spcAft>
              <a:defRPr/>
            </a:pPr>
            <a:endParaRPr lang="en-US" sz="2415" kern="0">
              <a:solidFill>
                <a:srgbClr val="FFFFFF"/>
              </a:solidFill>
              <a:latin typeface="Arial"/>
            </a:endParaRPr>
          </a:p>
        </p:txBody>
      </p:sp>
      <p:sp>
        <p:nvSpPr>
          <p:cNvPr id="28" name="Freihandform: Form 27">
            <a:hlinkClick r:id="" action="ppaction://hlinkshowjump?jump=lastslideviewed"/>
            <a:extLst>
              <a:ext uri="{FF2B5EF4-FFF2-40B4-BE49-F238E27FC236}">
                <a16:creationId xmlns:a16="http://schemas.microsoft.com/office/drawing/2014/main" id="{8FC78A3B-E1CF-45EE-A196-414D0932B767}"/>
              </a:ext>
            </a:extLst>
          </p:cNvPr>
          <p:cNvSpPr>
            <a:spLocks noChangeAspect="1"/>
          </p:cNvSpPr>
          <p:nvPr userDrawn="1"/>
        </p:nvSpPr>
        <p:spPr>
          <a:xfrm flipH="1">
            <a:off x="7240588" y="6410325"/>
            <a:ext cx="111125" cy="204788"/>
          </a:xfrm>
          <a:custGeom>
            <a:avLst/>
            <a:gdLst>
              <a:gd name="connsiteX0" fmla="*/ 23824 w 82557"/>
              <a:gd name="connsiteY0" fmla="*/ 0 h 152109"/>
              <a:gd name="connsiteX1" fmla="*/ 0 w 82557"/>
              <a:gd name="connsiteY1" fmla="*/ 0 h 152109"/>
              <a:gd name="connsiteX2" fmla="*/ 58734 w 82557"/>
              <a:gd name="connsiteY2" fmla="*/ 76055 h 152109"/>
              <a:gd name="connsiteX3" fmla="*/ 0 w 82557"/>
              <a:gd name="connsiteY3" fmla="*/ 152109 h 152109"/>
              <a:gd name="connsiteX4" fmla="*/ 23824 w 82557"/>
              <a:gd name="connsiteY4" fmla="*/ 152109 h 152109"/>
              <a:gd name="connsiteX5" fmla="*/ 82557 w 82557"/>
              <a:gd name="connsiteY5" fmla="*/ 76055 h 15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57" h="152109">
                <a:moveTo>
                  <a:pt x="23824" y="0"/>
                </a:moveTo>
                <a:lnTo>
                  <a:pt x="0" y="0"/>
                </a:lnTo>
                <a:lnTo>
                  <a:pt x="58734" y="76055"/>
                </a:lnTo>
                <a:lnTo>
                  <a:pt x="0" y="152109"/>
                </a:lnTo>
                <a:lnTo>
                  <a:pt x="23824" y="152109"/>
                </a:lnTo>
                <a:lnTo>
                  <a:pt x="82557" y="76055"/>
                </a:lnTo>
                <a:close/>
              </a:path>
            </a:pathLst>
          </a:custGeom>
          <a:solidFill>
            <a:schemeClr val="accent1"/>
          </a:solidFill>
          <a:ln w="9525" cap="flat" cmpd="sng" algn="ctr">
            <a:noFill/>
            <a:prstDash val="solid"/>
          </a:ln>
          <a:effectLst/>
        </p:spPr>
        <p:txBody>
          <a:bodyPr lIns="96596" tIns="96596" rIns="96596" bIns="96596"/>
          <a:lstStyle/>
          <a:p>
            <a:pPr defTabSz="1226759" eaLnBrk="1" fontAlgn="auto" hangingPunct="1">
              <a:spcBef>
                <a:spcPts val="0"/>
              </a:spcBef>
              <a:spcAft>
                <a:spcPts val="0"/>
              </a:spcAft>
              <a:defRPr/>
            </a:pPr>
            <a:endParaRPr lang="en-GB" sz="1610" kern="0" dirty="0" err="1">
              <a:solidFill>
                <a:srgbClr val="FFFFFF"/>
              </a:solidFill>
              <a:latin typeface="Arial"/>
            </a:endParaRPr>
          </a:p>
        </p:txBody>
      </p:sp>
      <p:sp>
        <p:nvSpPr>
          <p:cNvPr id="29" name="back link">
            <a:hlinkClick r:id="" action="ppaction://hlinkshowjump?jump=lastslideviewed"/>
            <a:hlinkHover r:id="" action="ppaction://noaction" highlightClick="1"/>
            <a:extLst>
              <a:ext uri="{FF2B5EF4-FFF2-40B4-BE49-F238E27FC236}">
                <a16:creationId xmlns:a16="http://schemas.microsoft.com/office/drawing/2014/main" id="{C4DC7D5C-679E-4961-9328-DF6B0B49AF2D}"/>
              </a:ext>
            </a:extLst>
          </p:cNvPr>
          <p:cNvSpPr/>
          <p:nvPr userDrawn="1"/>
        </p:nvSpPr>
        <p:spPr>
          <a:xfrm>
            <a:off x="6704013" y="6273800"/>
            <a:ext cx="850900" cy="482600"/>
          </a:xfrm>
          <a:prstGeom prst="rect">
            <a:avLst/>
          </a:prstGeom>
          <a:solidFill>
            <a:srgbClr val="FFFF00">
              <a:alpha val="0"/>
            </a:srgbClr>
          </a:solidFill>
          <a:ln w="25400" cap="flat" cmpd="sng" algn="ctr">
            <a:noFill/>
            <a:prstDash val="solid"/>
          </a:ln>
          <a:effectLst/>
        </p:spPr>
        <p:txBody>
          <a:bodyPr lIns="144894" tIns="96596" rIns="96596" bIns="96596" anchor="ctr"/>
          <a:lstStyle/>
          <a:p>
            <a:pPr algn="ctr" defTabSz="1226759" eaLnBrk="1" fontAlgn="auto" hangingPunct="1">
              <a:spcBef>
                <a:spcPts val="0"/>
              </a:spcBef>
              <a:spcAft>
                <a:spcPts val="0"/>
              </a:spcAft>
              <a:defRPr/>
            </a:pPr>
            <a:endParaRPr lang="en-US" sz="2415" kern="0">
              <a:solidFill>
                <a:srgbClr val="FFFFFF"/>
              </a:solidFill>
              <a:latin typeface="Arial"/>
            </a:endParaRPr>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Lst>
  <p:hf sldNum="0" hdr="0" ftr="0" dt="0"/>
  <p:txStyles>
    <p:titleStyle>
      <a:lvl1pPr algn="l" defTabSz="1217613" rtl="0" fontAlgn="base">
        <a:spcBef>
          <a:spcPct val="0"/>
        </a:spcBef>
        <a:spcAft>
          <a:spcPct val="0"/>
        </a:spcAft>
        <a:defRPr sz="2600" kern="1200">
          <a:solidFill>
            <a:schemeClr val="bg1"/>
          </a:solidFill>
          <a:latin typeface="+mj-lt"/>
          <a:ea typeface="+mj-ea"/>
          <a:cs typeface="+mj-cs"/>
        </a:defRPr>
      </a:lvl1pPr>
      <a:lvl2pPr algn="l" defTabSz="1217613" rtl="0" fontAlgn="base">
        <a:spcBef>
          <a:spcPct val="0"/>
        </a:spcBef>
        <a:spcAft>
          <a:spcPct val="0"/>
        </a:spcAft>
        <a:defRPr sz="2600">
          <a:solidFill>
            <a:schemeClr val="bg1"/>
          </a:solidFill>
          <a:latin typeface="Nokia Pure Headline Light" panose="020B0304040602060303" pitchFamily="34" charset="0"/>
        </a:defRPr>
      </a:lvl2pPr>
      <a:lvl3pPr algn="l" defTabSz="1217613" rtl="0" fontAlgn="base">
        <a:spcBef>
          <a:spcPct val="0"/>
        </a:spcBef>
        <a:spcAft>
          <a:spcPct val="0"/>
        </a:spcAft>
        <a:defRPr sz="2600">
          <a:solidFill>
            <a:schemeClr val="bg1"/>
          </a:solidFill>
          <a:latin typeface="Nokia Pure Headline Light" panose="020B0304040602060303" pitchFamily="34" charset="0"/>
        </a:defRPr>
      </a:lvl3pPr>
      <a:lvl4pPr algn="l" defTabSz="1217613" rtl="0" fontAlgn="base">
        <a:spcBef>
          <a:spcPct val="0"/>
        </a:spcBef>
        <a:spcAft>
          <a:spcPct val="0"/>
        </a:spcAft>
        <a:defRPr sz="2600">
          <a:solidFill>
            <a:schemeClr val="bg1"/>
          </a:solidFill>
          <a:latin typeface="Nokia Pure Headline Light" panose="020B0304040602060303" pitchFamily="34" charset="0"/>
        </a:defRPr>
      </a:lvl4pPr>
      <a:lvl5pPr algn="l" defTabSz="1217613" rtl="0" fontAlgn="base">
        <a:spcBef>
          <a:spcPct val="0"/>
        </a:spcBef>
        <a:spcAft>
          <a:spcPct val="0"/>
        </a:spcAft>
        <a:defRPr sz="2600">
          <a:solidFill>
            <a:schemeClr val="bg1"/>
          </a:solidFill>
          <a:latin typeface="Nokia Pure Headline Light" panose="020B0304040602060303" pitchFamily="34" charset="0"/>
        </a:defRPr>
      </a:lvl5pPr>
      <a:lvl6pPr marL="457200" algn="l" defTabSz="1217613" rtl="0" fontAlgn="base">
        <a:spcBef>
          <a:spcPct val="0"/>
        </a:spcBef>
        <a:spcAft>
          <a:spcPct val="0"/>
        </a:spcAft>
        <a:defRPr sz="2600">
          <a:solidFill>
            <a:schemeClr val="bg1"/>
          </a:solidFill>
          <a:latin typeface="Nokia Pure Headline Light" panose="020B0304040602060303" pitchFamily="34" charset="0"/>
        </a:defRPr>
      </a:lvl6pPr>
      <a:lvl7pPr marL="914400" algn="l" defTabSz="1217613" rtl="0" fontAlgn="base">
        <a:spcBef>
          <a:spcPct val="0"/>
        </a:spcBef>
        <a:spcAft>
          <a:spcPct val="0"/>
        </a:spcAft>
        <a:defRPr sz="2600">
          <a:solidFill>
            <a:schemeClr val="bg1"/>
          </a:solidFill>
          <a:latin typeface="Nokia Pure Headline Light" panose="020B0304040602060303" pitchFamily="34" charset="0"/>
        </a:defRPr>
      </a:lvl7pPr>
      <a:lvl8pPr marL="1371600" algn="l" defTabSz="1217613" rtl="0" fontAlgn="base">
        <a:spcBef>
          <a:spcPct val="0"/>
        </a:spcBef>
        <a:spcAft>
          <a:spcPct val="0"/>
        </a:spcAft>
        <a:defRPr sz="2600">
          <a:solidFill>
            <a:schemeClr val="bg1"/>
          </a:solidFill>
          <a:latin typeface="Nokia Pure Headline Light" panose="020B0304040602060303" pitchFamily="34" charset="0"/>
        </a:defRPr>
      </a:lvl8pPr>
      <a:lvl9pPr marL="1828800" algn="l" defTabSz="1217613" rtl="0" fontAlgn="base">
        <a:spcBef>
          <a:spcPct val="0"/>
        </a:spcBef>
        <a:spcAft>
          <a:spcPct val="0"/>
        </a:spcAft>
        <a:defRPr sz="2600">
          <a:solidFill>
            <a:schemeClr val="bg1"/>
          </a:solidFill>
          <a:latin typeface="Nokia Pure Headline Light" panose="020B0304040602060303" pitchFamily="34" charset="0"/>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3352670" indent="-304789" algn="l" defTabSz="1219154"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248" indent="-304789" algn="l" defTabSz="1219154"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24" indent="-304789" algn="l" defTabSz="1219154"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01" indent="-304789" algn="l" defTabSz="1219154"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54" rtl="0" eaLnBrk="1" latinLnBrk="0" hangingPunct="1">
        <a:defRPr sz="2400" kern="1200">
          <a:solidFill>
            <a:schemeClr val="tx1"/>
          </a:solidFill>
          <a:latin typeface="+mn-lt"/>
          <a:ea typeface="+mn-ea"/>
          <a:cs typeface="+mn-cs"/>
        </a:defRPr>
      </a:lvl1pPr>
      <a:lvl2pPr marL="609576" algn="l" defTabSz="1219154" rtl="0" eaLnBrk="1" latinLnBrk="0" hangingPunct="1">
        <a:defRPr sz="2400" kern="1200">
          <a:solidFill>
            <a:schemeClr val="tx1"/>
          </a:solidFill>
          <a:latin typeface="+mn-lt"/>
          <a:ea typeface="+mn-ea"/>
          <a:cs typeface="+mn-cs"/>
        </a:defRPr>
      </a:lvl2pPr>
      <a:lvl3pPr marL="1219154" algn="l" defTabSz="1219154" rtl="0" eaLnBrk="1" latinLnBrk="0" hangingPunct="1">
        <a:defRPr sz="2400" kern="1200">
          <a:solidFill>
            <a:schemeClr val="tx1"/>
          </a:solidFill>
          <a:latin typeface="+mn-lt"/>
          <a:ea typeface="+mn-ea"/>
          <a:cs typeface="+mn-cs"/>
        </a:defRPr>
      </a:lvl3pPr>
      <a:lvl4pPr marL="1828730" algn="l" defTabSz="1219154" rtl="0" eaLnBrk="1" latinLnBrk="0" hangingPunct="1">
        <a:defRPr sz="2400" kern="1200">
          <a:solidFill>
            <a:schemeClr val="tx1"/>
          </a:solidFill>
          <a:latin typeface="+mn-lt"/>
          <a:ea typeface="+mn-ea"/>
          <a:cs typeface="+mn-cs"/>
        </a:defRPr>
      </a:lvl4pPr>
      <a:lvl5pPr marL="2438306" algn="l" defTabSz="1219154" rtl="0" eaLnBrk="1" latinLnBrk="0" hangingPunct="1">
        <a:defRPr sz="2400" kern="1200">
          <a:solidFill>
            <a:schemeClr val="tx1"/>
          </a:solidFill>
          <a:latin typeface="+mn-lt"/>
          <a:ea typeface="+mn-ea"/>
          <a:cs typeface="+mn-cs"/>
        </a:defRPr>
      </a:lvl5pPr>
      <a:lvl6pPr marL="3047883" algn="l" defTabSz="1219154" rtl="0" eaLnBrk="1" latinLnBrk="0" hangingPunct="1">
        <a:defRPr sz="2400" kern="1200">
          <a:solidFill>
            <a:schemeClr val="tx1"/>
          </a:solidFill>
          <a:latin typeface="+mn-lt"/>
          <a:ea typeface="+mn-ea"/>
          <a:cs typeface="+mn-cs"/>
        </a:defRPr>
      </a:lvl6pPr>
      <a:lvl7pPr marL="3657459" algn="l" defTabSz="1219154" rtl="0" eaLnBrk="1" latinLnBrk="0" hangingPunct="1">
        <a:defRPr sz="2400" kern="1200">
          <a:solidFill>
            <a:schemeClr val="tx1"/>
          </a:solidFill>
          <a:latin typeface="+mn-lt"/>
          <a:ea typeface="+mn-ea"/>
          <a:cs typeface="+mn-cs"/>
        </a:defRPr>
      </a:lvl7pPr>
      <a:lvl8pPr marL="4267037" algn="l" defTabSz="1219154" rtl="0" eaLnBrk="1" latinLnBrk="0" hangingPunct="1">
        <a:defRPr sz="2400" kern="1200">
          <a:solidFill>
            <a:schemeClr val="tx1"/>
          </a:solidFill>
          <a:latin typeface="+mn-lt"/>
          <a:ea typeface="+mn-ea"/>
          <a:cs typeface="+mn-cs"/>
        </a:defRPr>
      </a:lvl8pPr>
      <a:lvl9pPr marL="4876613" algn="l" defTabSz="1219154"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a:extLst>
              <a:ext uri="{FF2B5EF4-FFF2-40B4-BE49-F238E27FC236}">
                <a16:creationId xmlns:a16="http://schemas.microsoft.com/office/drawing/2014/main" id="{B43706F0-C6C1-418F-9A36-3F340E730520}"/>
              </a:ext>
            </a:extLst>
          </p:cNvPr>
          <p:cNvSpPr>
            <a:spLocks noGrp="1"/>
          </p:cNvSpPr>
          <p:nvPr>
            <p:ph type="title"/>
          </p:nvPr>
        </p:nvSpPr>
        <p:spPr>
          <a:xfrm>
            <a:off x="557213" y="374650"/>
            <a:ext cx="11077575" cy="41275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a:extLst>
              <a:ext uri="{FF2B5EF4-FFF2-40B4-BE49-F238E27FC236}">
                <a16:creationId xmlns:a16="http://schemas.microsoft.com/office/drawing/2014/main" id="{E476D21C-0AEB-478E-A085-04EE06A5680F}"/>
              </a:ext>
            </a:extLst>
          </p:cNvPr>
          <p:cNvSpPr txBox="1"/>
          <p:nvPr userDrawn="1"/>
        </p:nvSpPr>
        <p:spPr>
          <a:xfrm>
            <a:off x="1008063" y="6421438"/>
            <a:ext cx="2400300" cy="163512"/>
          </a:xfrm>
          <a:prstGeom prst="rect">
            <a:avLst/>
          </a:prstGeom>
          <a:noFill/>
        </p:spPr>
        <p:txBody>
          <a:bodyPr lIns="0" tIns="0" rIns="0" bIns="0" anchor="b">
            <a:spAutoFit/>
          </a:bodyPr>
          <a:lstStyle/>
          <a:p>
            <a:pPr eaLnBrk="1" fontAlgn="auto" hangingPunct="1">
              <a:spcBef>
                <a:spcPts val="0"/>
              </a:spcBef>
              <a:spcAft>
                <a:spcPts val="0"/>
              </a:spcAft>
              <a:defRPr/>
            </a:pPr>
            <a:r>
              <a:rPr lang="en-US" sz="1067" dirty="0">
                <a:solidFill>
                  <a:schemeClr val="tx2"/>
                </a:solidFill>
                <a:ea typeface="Nokia Pure Text Light" panose="020B0304040602060303" pitchFamily="34" charset="0"/>
                <a:cs typeface="Nokia Pure Text Light" panose="020B0304040602060303" pitchFamily="34" charset="0"/>
              </a:rPr>
              <a:t>© 2018 Nokia</a:t>
            </a:r>
          </a:p>
        </p:txBody>
      </p:sp>
      <p:sp>
        <p:nvSpPr>
          <p:cNvPr id="21" name="Slide Number Placeholder 5">
            <a:extLst>
              <a:ext uri="{FF2B5EF4-FFF2-40B4-BE49-F238E27FC236}">
                <a16:creationId xmlns:a16="http://schemas.microsoft.com/office/drawing/2014/main" id="{D2A91251-CE25-4513-B3FB-C838905F384F}"/>
              </a:ext>
            </a:extLst>
          </p:cNvPr>
          <p:cNvSpPr txBox="1">
            <a:spLocks/>
          </p:cNvSpPr>
          <p:nvPr userDrawn="1"/>
        </p:nvSpPr>
        <p:spPr>
          <a:xfrm>
            <a:off x="558800" y="6421438"/>
            <a:ext cx="336550" cy="1635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F2B185B3-7998-4431-A2E4-075A35A89850}" type="slidenum">
              <a:rPr lang="en-US" sz="1067" smtClean="0">
                <a:solidFill>
                  <a:schemeClr val="tx2"/>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sz="1334" dirty="0">
              <a:solidFill>
                <a:schemeClr val="tx2"/>
              </a:solidFill>
              <a:ea typeface="Nokia Pure Text Light" panose="020B0304040602060303" pitchFamily="34" charset="0"/>
              <a:cs typeface="Nokia Pure Text Light" panose="020B0304040602060303" pitchFamily="34" charset="0"/>
            </a:endParaRPr>
          </a:p>
        </p:txBody>
      </p:sp>
      <p:sp>
        <p:nvSpPr>
          <p:cNvPr id="23" name="Footer Placeholder 27">
            <a:extLst>
              <a:ext uri="{FF2B5EF4-FFF2-40B4-BE49-F238E27FC236}">
                <a16:creationId xmlns:a16="http://schemas.microsoft.com/office/drawing/2014/main" id="{B3689F0F-FAAE-46E4-8391-DC104450F4AF}"/>
              </a:ext>
            </a:extLst>
          </p:cNvPr>
          <p:cNvSpPr>
            <a:spLocks noGrp="1"/>
          </p:cNvSpPr>
          <p:nvPr>
            <p:ph type="ftr" sz="quarter" idx="3"/>
          </p:nvPr>
        </p:nvSpPr>
        <p:spPr>
          <a:xfrm>
            <a:off x="3071813" y="6423025"/>
            <a:ext cx="3333750" cy="161925"/>
          </a:xfrm>
          <a:prstGeom prst="rect">
            <a:avLst/>
          </a:prstGeom>
        </p:spPr>
        <p:txBody>
          <a:bodyPr vert="horz" lIns="0" tIns="0" rIns="0" bIns="0" rtlCol="0" anchor="b"/>
          <a:lstStyle>
            <a:lvl1pPr algn="l" eaLnBrk="1" fontAlgn="auto" hangingPunct="1">
              <a:spcBef>
                <a:spcPts val="0"/>
              </a:spcBef>
              <a:spcAft>
                <a:spcPts val="0"/>
              </a:spcAft>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dirty="0"/>
          </a:p>
        </p:txBody>
      </p:sp>
      <p:grpSp>
        <p:nvGrpSpPr>
          <p:cNvPr id="4102" name="Gruppieren 8">
            <a:extLst>
              <a:ext uri="{FF2B5EF4-FFF2-40B4-BE49-F238E27FC236}">
                <a16:creationId xmlns:a16="http://schemas.microsoft.com/office/drawing/2014/main" id="{2943CB4D-CA13-47FA-B600-229C8E6EA9BA}"/>
              </a:ext>
            </a:extLst>
          </p:cNvPr>
          <p:cNvGrpSpPr>
            <a:grpSpLocks/>
          </p:cNvGrpSpPr>
          <p:nvPr userDrawn="1"/>
        </p:nvGrpSpPr>
        <p:grpSpPr bwMode="auto">
          <a:xfrm>
            <a:off x="-239713" y="-196850"/>
            <a:ext cx="12673013" cy="7285038"/>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4183"/>
              <a:ext cx="144053"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latin typeface="Nokia Pure Headline Light"/>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5314"/>
              <a:ext cx="144053"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616"/>
              <a:ext cx="144053"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1905"/>
              <a:ext cx="144053"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262"/>
              <a:ext cx="144053"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922"/>
              <a:ext cx="144053"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1022"/>
              <a:ext cx="144053"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062" y="-147638"/>
              <a:ext cx="0" cy="108355"/>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2" y="-147638"/>
              <a:ext cx="0" cy="108355"/>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460" y="594183"/>
              <a:ext cx="144052"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latin typeface="Nokia Pure Headline Light"/>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460" y="4915314"/>
              <a:ext cx="144052"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460" y="846616"/>
              <a:ext cx="144052"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460" y="1091905"/>
              <a:ext cx="144052"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460" y="4665262"/>
              <a:ext cx="144052"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460" y="4400922"/>
              <a:ext cx="144052"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460" y="281022"/>
              <a:ext cx="144052" cy="0"/>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062" y="5208232"/>
              <a:ext cx="0" cy="108356"/>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2" y="5208232"/>
              <a:ext cx="0" cy="108356"/>
            </a:xfrm>
            <a:prstGeom prst="line">
              <a:avLst/>
            </a:prstGeom>
            <a:noFill/>
            <a:ln w="3175">
              <a:solidFill>
                <a:schemeClr val="accent2"/>
              </a:solidFill>
              <a:round/>
              <a:headEnd/>
              <a:tailEnd/>
            </a:ln>
            <a:extLst/>
          </p:spPr>
          <p:txBody>
            <a:bodyPr anchor="ctr"/>
            <a:lstStyle/>
            <a:p>
              <a:pPr eaLnBrk="1" fontAlgn="auto" hangingPunct="1">
                <a:spcBef>
                  <a:spcPts val="0"/>
                </a:spcBef>
                <a:spcAft>
                  <a:spcPts val="0"/>
                </a:spcAft>
                <a:defRPr/>
              </a:pPr>
              <a:endParaRPr lang="en-GB" sz="2415" dirty="0">
                <a:solidFill>
                  <a:srgbClr val="124191"/>
                </a:solidFill>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10714038" y="6408738"/>
            <a:ext cx="920750" cy="149225"/>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anchor="ctr"/>
          <a:lstStyle/>
          <a:p>
            <a:pPr algn="ctr" eaLnBrk="1" fontAlgn="auto" hangingPunct="1">
              <a:lnSpc>
                <a:spcPct val="90000"/>
              </a:lnSpc>
              <a:spcBef>
                <a:spcPts val="0"/>
              </a:spcBef>
              <a:spcAft>
                <a:spcPts val="0"/>
              </a:spcAft>
              <a:defRPr/>
            </a:pPr>
            <a:endParaRPr lang="en-US" sz="2415" dirty="0">
              <a:latin typeface="+mn-lt"/>
            </a:endParaRPr>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hf sldNum="0" hdr="0" ftr="0" dt="0"/>
  <p:txStyles>
    <p:titleStyle>
      <a:lvl1pPr algn="l" defTabSz="1217613" rtl="0" fontAlgn="base">
        <a:spcBef>
          <a:spcPct val="0"/>
        </a:spcBef>
        <a:spcAft>
          <a:spcPct val="0"/>
        </a:spcAft>
        <a:defRPr sz="2600" kern="1200">
          <a:solidFill>
            <a:schemeClr val="tx1"/>
          </a:solidFill>
          <a:latin typeface="+mj-lt"/>
          <a:ea typeface="+mj-ea"/>
          <a:cs typeface="+mj-cs"/>
        </a:defRPr>
      </a:lvl1pPr>
      <a:lvl2pPr algn="l" defTabSz="1217613" rtl="0" fontAlgn="base">
        <a:spcBef>
          <a:spcPct val="0"/>
        </a:spcBef>
        <a:spcAft>
          <a:spcPct val="0"/>
        </a:spcAft>
        <a:defRPr sz="2600">
          <a:solidFill>
            <a:schemeClr val="tx1"/>
          </a:solidFill>
          <a:latin typeface="Nokia Pure Headline Light" panose="020B0304040602060303" pitchFamily="34" charset="0"/>
        </a:defRPr>
      </a:lvl2pPr>
      <a:lvl3pPr algn="l" defTabSz="1217613" rtl="0" fontAlgn="base">
        <a:spcBef>
          <a:spcPct val="0"/>
        </a:spcBef>
        <a:spcAft>
          <a:spcPct val="0"/>
        </a:spcAft>
        <a:defRPr sz="2600">
          <a:solidFill>
            <a:schemeClr val="tx1"/>
          </a:solidFill>
          <a:latin typeface="Nokia Pure Headline Light" panose="020B0304040602060303" pitchFamily="34" charset="0"/>
        </a:defRPr>
      </a:lvl3pPr>
      <a:lvl4pPr algn="l" defTabSz="1217613" rtl="0" fontAlgn="base">
        <a:spcBef>
          <a:spcPct val="0"/>
        </a:spcBef>
        <a:spcAft>
          <a:spcPct val="0"/>
        </a:spcAft>
        <a:defRPr sz="2600">
          <a:solidFill>
            <a:schemeClr val="tx1"/>
          </a:solidFill>
          <a:latin typeface="Nokia Pure Headline Light" panose="020B0304040602060303" pitchFamily="34" charset="0"/>
        </a:defRPr>
      </a:lvl4pPr>
      <a:lvl5pPr algn="l" defTabSz="1217613" rtl="0" fontAlgn="base">
        <a:spcBef>
          <a:spcPct val="0"/>
        </a:spcBef>
        <a:spcAft>
          <a:spcPct val="0"/>
        </a:spcAft>
        <a:defRPr sz="2600">
          <a:solidFill>
            <a:schemeClr val="tx1"/>
          </a:solidFill>
          <a:latin typeface="Nokia Pure Headline Light" panose="020B0304040602060303" pitchFamily="34" charset="0"/>
        </a:defRPr>
      </a:lvl5pPr>
      <a:lvl6pPr marL="457200" algn="l" defTabSz="1217613" rtl="0" fontAlgn="base">
        <a:spcBef>
          <a:spcPct val="0"/>
        </a:spcBef>
        <a:spcAft>
          <a:spcPct val="0"/>
        </a:spcAft>
        <a:defRPr sz="2600">
          <a:solidFill>
            <a:schemeClr val="tx1"/>
          </a:solidFill>
          <a:latin typeface="Nokia Pure Headline Light" panose="020B0304040602060303" pitchFamily="34" charset="0"/>
        </a:defRPr>
      </a:lvl6pPr>
      <a:lvl7pPr marL="914400" algn="l" defTabSz="1217613" rtl="0" fontAlgn="base">
        <a:spcBef>
          <a:spcPct val="0"/>
        </a:spcBef>
        <a:spcAft>
          <a:spcPct val="0"/>
        </a:spcAft>
        <a:defRPr sz="2600">
          <a:solidFill>
            <a:schemeClr val="tx1"/>
          </a:solidFill>
          <a:latin typeface="Nokia Pure Headline Light" panose="020B0304040602060303" pitchFamily="34" charset="0"/>
        </a:defRPr>
      </a:lvl7pPr>
      <a:lvl8pPr marL="1371600" algn="l" defTabSz="1217613" rtl="0" fontAlgn="base">
        <a:spcBef>
          <a:spcPct val="0"/>
        </a:spcBef>
        <a:spcAft>
          <a:spcPct val="0"/>
        </a:spcAft>
        <a:defRPr sz="2600">
          <a:solidFill>
            <a:schemeClr val="tx1"/>
          </a:solidFill>
          <a:latin typeface="Nokia Pure Headline Light" panose="020B0304040602060303" pitchFamily="34" charset="0"/>
        </a:defRPr>
      </a:lvl8pPr>
      <a:lvl9pPr marL="1828800" algn="l" defTabSz="1217613" rtl="0" fontAlgn="base">
        <a:spcBef>
          <a:spcPct val="0"/>
        </a:spcBef>
        <a:spcAft>
          <a:spcPct val="0"/>
        </a:spcAft>
        <a:defRPr sz="2600">
          <a:solidFill>
            <a:schemeClr val="tx1"/>
          </a:solidFill>
          <a:latin typeface="Nokia Pure Headline Light" panose="020B0304040602060303" pitchFamily="34" charset="0"/>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3352670" indent="-304789" algn="l" defTabSz="1219154"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248" indent="-304789" algn="l" defTabSz="1219154"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24" indent="-304789" algn="l" defTabSz="1219154"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01" indent="-304789" algn="l" defTabSz="1219154"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54" rtl="0" eaLnBrk="1" latinLnBrk="0" hangingPunct="1">
        <a:defRPr sz="2400" kern="1200">
          <a:solidFill>
            <a:schemeClr val="tx1"/>
          </a:solidFill>
          <a:latin typeface="+mn-lt"/>
          <a:ea typeface="+mn-ea"/>
          <a:cs typeface="+mn-cs"/>
        </a:defRPr>
      </a:lvl1pPr>
      <a:lvl2pPr marL="609576" algn="l" defTabSz="1219154" rtl="0" eaLnBrk="1" latinLnBrk="0" hangingPunct="1">
        <a:defRPr sz="2400" kern="1200">
          <a:solidFill>
            <a:schemeClr val="tx1"/>
          </a:solidFill>
          <a:latin typeface="+mn-lt"/>
          <a:ea typeface="+mn-ea"/>
          <a:cs typeface="+mn-cs"/>
        </a:defRPr>
      </a:lvl2pPr>
      <a:lvl3pPr marL="1219154" algn="l" defTabSz="1219154" rtl="0" eaLnBrk="1" latinLnBrk="0" hangingPunct="1">
        <a:defRPr sz="2400" kern="1200">
          <a:solidFill>
            <a:schemeClr val="tx1"/>
          </a:solidFill>
          <a:latin typeface="+mn-lt"/>
          <a:ea typeface="+mn-ea"/>
          <a:cs typeface="+mn-cs"/>
        </a:defRPr>
      </a:lvl3pPr>
      <a:lvl4pPr marL="1828730" algn="l" defTabSz="1219154" rtl="0" eaLnBrk="1" latinLnBrk="0" hangingPunct="1">
        <a:defRPr sz="2400" kern="1200">
          <a:solidFill>
            <a:schemeClr val="tx1"/>
          </a:solidFill>
          <a:latin typeface="+mn-lt"/>
          <a:ea typeface="+mn-ea"/>
          <a:cs typeface="+mn-cs"/>
        </a:defRPr>
      </a:lvl4pPr>
      <a:lvl5pPr marL="2438306" algn="l" defTabSz="1219154" rtl="0" eaLnBrk="1" latinLnBrk="0" hangingPunct="1">
        <a:defRPr sz="2400" kern="1200">
          <a:solidFill>
            <a:schemeClr val="tx1"/>
          </a:solidFill>
          <a:latin typeface="+mn-lt"/>
          <a:ea typeface="+mn-ea"/>
          <a:cs typeface="+mn-cs"/>
        </a:defRPr>
      </a:lvl5pPr>
      <a:lvl6pPr marL="3047883" algn="l" defTabSz="1219154" rtl="0" eaLnBrk="1" latinLnBrk="0" hangingPunct="1">
        <a:defRPr sz="2400" kern="1200">
          <a:solidFill>
            <a:schemeClr val="tx1"/>
          </a:solidFill>
          <a:latin typeface="+mn-lt"/>
          <a:ea typeface="+mn-ea"/>
          <a:cs typeface="+mn-cs"/>
        </a:defRPr>
      </a:lvl6pPr>
      <a:lvl7pPr marL="3657459" algn="l" defTabSz="1219154" rtl="0" eaLnBrk="1" latinLnBrk="0" hangingPunct="1">
        <a:defRPr sz="2400" kern="1200">
          <a:solidFill>
            <a:schemeClr val="tx1"/>
          </a:solidFill>
          <a:latin typeface="+mn-lt"/>
          <a:ea typeface="+mn-ea"/>
          <a:cs typeface="+mn-cs"/>
        </a:defRPr>
      </a:lvl7pPr>
      <a:lvl8pPr marL="4267037" algn="l" defTabSz="1219154" rtl="0" eaLnBrk="1" latinLnBrk="0" hangingPunct="1">
        <a:defRPr sz="2400" kern="1200">
          <a:solidFill>
            <a:schemeClr val="tx1"/>
          </a:solidFill>
          <a:latin typeface="+mn-lt"/>
          <a:ea typeface="+mn-ea"/>
          <a:cs typeface="+mn-cs"/>
        </a:defRPr>
      </a:lvl8pPr>
      <a:lvl9pPr marL="4876613" algn="l" defTabSz="1219154"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124192"/>
        </a:solidFill>
        <a:effectLst/>
      </p:bgPr>
    </p:bg>
    <p:spTree>
      <p:nvGrpSpPr>
        <p:cNvPr id="1" name=""/>
        <p:cNvGrpSpPr/>
        <p:nvPr/>
      </p:nvGrpSpPr>
      <p:grpSpPr>
        <a:xfrm>
          <a:off x="0" y="0"/>
          <a:ext cx="0" cy="0"/>
          <a:chOff x="0" y="0"/>
          <a:chExt cx="0" cy="0"/>
        </a:xfrm>
      </p:grpSpPr>
      <p:pic>
        <p:nvPicPr>
          <p:cNvPr id="7" name="Picture 2"/>
          <p:cNvPicPr>
            <a:picLocks noChangeAspect="1"/>
          </p:cNvPicPr>
          <p:nvPr/>
        </p:nvPicPr>
        <p:blipFill>
          <a:blip r:embed="rId3"/>
          <a:srcRect/>
          <a:stretch>
            <a:fillRect/>
          </a:stretch>
        </p:blipFill>
        <p:spPr bwMode="auto">
          <a:xfrm>
            <a:off x="4944534" y="3240618"/>
            <a:ext cx="2302933" cy="376767"/>
          </a:xfrm>
          <a:prstGeom prst="rect">
            <a:avLst/>
          </a:prstGeom>
          <a:noFill/>
          <a:ln w="9525">
            <a:noFill/>
            <a:miter lim="800000"/>
            <a:headEnd/>
            <a:tailEnd/>
          </a:ln>
        </p:spPr>
      </p:pic>
      <p:pic>
        <p:nvPicPr>
          <p:cNvPr id="8" name="Picture 3"/>
          <p:cNvPicPr>
            <a:picLocks noChangeAspect="1"/>
          </p:cNvPicPr>
          <p:nvPr/>
        </p:nvPicPr>
        <p:blipFill>
          <a:blip r:embed="rId3"/>
          <a:srcRect/>
          <a:stretch>
            <a:fillRect/>
          </a:stretch>
        </p:blipFill>
        <p:spPr bwMode="auto">
          <a:xfrm>
            <a:off x="4944534" y="3240618"/>
            <a:ext cx="2302933" cy="376767"/>
          </a:xfrm>
          <a:prstGeom prst="rect">
            <a:avLst/>
          </a:prstGeom>
          <a:noFill/>
          <a:ln w="9525">
            <a:noFill/>
            <a:miter lim="800000"/>
            <a:headEnd/>
            <a:tailEnd/>
          </a:ln>
        </p:spPr>
      </p:pic>
    </p:spTree>
    <p:extLst>
      <p:ext uri="{BB962C8B-B14F-4D97-AF65-F5344CB8AC3E}">
        <p14:creationId xmlns:p14="http://schemas.microsoft.com/office/powerpoint/2010/main" val="2043604846"/>
      </p:ext>
    </p:extLst>
  </p:cSld>
  <p:clrMap bg1="lt1" tx1="dk1" bg2="lt2" tx2="dk2" accent1="accent1" accent2="accent2" accent3="accent3" accent4="accent4" accent5="accent5" accent6="accent6" hlink="hlink" folHlink="folHlink"/>
  <p:sldLayoutIdLst>
    <p:sldLayoutId id="2147483822" r:id="rId1"/>
  </p:sldLayoutIdLst>
  <p:hf sldNum="0" hd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5"/>
          <p:cNvSpPr>
            <a:spLocks noGrp="1"/>
          </p:cNvSpPr>
          <p:nvPr>
            <p:ph idx="1"/>
          </p:nvPr>
        </p:nvSpPr>
        <p:spPr>
          <a:xfrm>
            <a:off x="557492" y="2205071"/>
            <a:ext cx="9248229" cy="2385217"/>
          </a:xfrm>
        </p:spPr>
        <p:txBody>
          <a:bodyPr/>
          <a:lstStyle/>
          <a:p>
            <a:pPr marL="0" indent="0">
              <a:buNone/>
            </a:pPr>
            <a:r>
              <a:rPr lang="en-US" sz="5400"/>
              <a:t>Discussion on Routing ID Update Solutions</a:t>
            </a:r>
            <a:endParaRPr lang="en-US" sz="5400" dirty="0"/>
          </a:p>
          <a:p>
            <a:pPr marL="0" indent="0">
              <a:buNone/>
            </a:pPr>
            <a:endParaRPr lang="en-GB" sz="7200" dirty="0">
              <a:solidFill>
                <a:schemeClr val="bg2"/>
              </a:solidFill>
              <a:ea typeface="ヒラギノ角ゴ Pro W3"/>
              <a:cs typeface="ヒラギノ角ゴ Pro W3"/>
            </a:endParaRPr>
          </a:p>
        </p:txBody>
      </p:sp>
      <p:sp>
        <p:nvSpPr>
          <p:cNvPr id="2" name="Title 1">
            <a:extLst>
              <a:ext uri="{FF2B5EF4-FFF2-40B4-BE49-F238E27FC236}">
                <a16:creationId xmlns:a16="http://schemas.microsoft.com/office/drawing/2014/main" id="{6AD50802-1D1C-4321-AE8A-A241D954E947}"/>
              </a:ext>
            </a:extLst>
          </p:cNvPr>
          <p:cNvSpPr>
            <a:spLocks noGrp="1"/>
          </p:cNvSpPr>
          <p:nvPr>
            <p:ph type="title"/>
          </p:nvPr>
        </p:nvSpPr>
        <p:spPr>
          <a:xfrm>
            <a:off x="9805721" y="712586"/>
            <a:ext cx="1740479" cy="415719"/>
          </a:xfrm>
        </p:spPr>
        <p:txBody>
          <a:bodyPr/>
          <a:lstStyle/>
          <a:p>
            <a:r>
              <a:rPr lang="fr-FR" sz="1800" b="1" dirty="0">
                <a:cs typeface="Arial"/>
              </a:rPr>
              <a:t>S2-181xxxx</a:t>
            </a:r>
            <a:endParaRPr lang="en-GB" sz="1800" b="1" dirty="0">
              <a:cs typeface="Arial"/>
            </a:endParaRPr>
          </a:p>
        </p:txBody>
      </p:sp>
      <p:sp>
        <p:nvSpPr>
          <p:cNvPr id="8" name="Text Placeholder 7"/>
          <p:cNvSpPr>
            <a:spLocks noGrp="1"/>
          </p:cNvSpPr>
          <p:nvPr>
            <p:ph sz="quarter" idx="13"/>
          </p:nvPr>
        </p:nvSpPr>
        <p:spPr>
          <a:xfrm>
            <a:off x="576001" y="5106921"/>
            <a:ext cx="10970199" cy="402167"/>
          </a:xfrm>
        </p:spPr>
        <p:txBody>
          <a:bodyPr/>
          <a:lstStyle/>
          <a:p>
            <a:pPr marL="0" indent="0">
              <a:buNone/>
              <a:defRPr/>
            </a:pPr>
            <a:r>
              <a:rPr lang="en-US" sz="1800" b="1" dirty="0">
                <a:solidFill>
                  <a:schemeClr val="tx1"/>
                </a:solidFill>
                <a:latin typeface="+mj-lt"/>
                <a:cs typeface="Arial"/>
              </a:rPr>
              <a:t>Nokia, Nokia </a:t>
            </a:r>
            <a:r>
              <a:rPr lang="en-US" sz="1800" b="1">
                <a:solidFill>
                  <a:schemeClr val="tx1"/>
                </a:solidFill>
                <a:latin typeface="+mj-lt"/>
                <a:cs typeface="Arial"/>
              </a:rPr>
              <a:t>Shanghai Bell</a:t>
            </a:r>
            <a:endParaRPr lang="en-US" sz="1800" b="1" dirty="0">
              <a:solidFill>
                <a:schemeClr val="tx1"/>
              </a:solidFill>
              <a:latin typeface="+mj-lt"/>
              <a:cs typeface="Arial"/>
            </a:endParaRPr>
          </a:p>
        </p:txBody>
      </p:sp>
      <p:sp>
        <p:nvSpPr>
          <p:cNvPr id="4" name="Footer Placeholder 8"/>
          <p:cNvSpPr txBox="1">
            <a:spLocks/>
          </p:cNvSpPr>
          <p:nvPr/>
        </p:nvSpPr>
        <p:spPr>
          <a:xfrm>
            <a:off x="576000" y="6385767"/>
            <a:ext cx="8107200" cy="163200"/>
          </a:xfrm>
          <a:prstGeom prst="rect">
            <a:avLst/>
          </a:prstGeom>
        </p:spPr>
        <p:txBody>
          <a:bodyPr lIns="0" tIns="0" rIns="0" bIns="0"/>
          <a:ls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a:lstStyle>
          <a:p>
            <a:r>
              <a:rPr lang="en-US" sz="1067" dirty="0">
                <a:solidFill>
                  <a:schemeClr val="bg1"/>
                </a:solidFill>
                <a:latin typeface="+mn-lt"/>
                <a:cs typeface="Arial" charset="0"/>
              </a:rPr>
              <a:t>&lt;Change information classification in footer&gt;</a:t>
            </a:r>
          </a:p>
        </p:txBody>
      </p:sp>
      <p:sp>
        <p:nvSpPr>
          <p:cNvPr id="6" name="Text Placeholder 7">
            <a:extLst>
              <a:ext uri="{FF2B5EF4-FFF2-40B4-BE49-F238E27FC236}">
                <a16:creationId xmlns:a16="http://schemas.microsoft.com/office/drawing/2014/main" id="{DD0F07CE-83BA-47A1-8FF7-E36468D815C8}"/>
              </a:ext>
            </a:extLst>
          </p:cNvPr>
          <p:cNvSpPr txBox="1">
            <a:spLocks/>
          </p:cNvSpPr>
          <p:nvPr/>
        </p:nvSpPr>
        <p:spPr bwMode="auto">
          <a:xfrm>
            <a:off x="557493" y="496187"/>
            <a:ext cx="7259732" cy="8485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defTabSz="457200" rtl="0" eaLnBrk="1" fontAlgn="base" hangingPunct="1">
              <a:spcBef>
                <a:spcPct val="0"/>
              </a:spcBef>
              <a:spcAft>
                <a:spcPts val="600"/>
              </a:spcAft>
              <a:buFont typeface="Arial"/>
              <a:buNone/>
              <a:defRPr sz="1800" kern="1200">
                <a:solidFill>
                  <a:schemeClr val="bg2"/>
                </a:solidFill>
                <a:latin typeface="+mj-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solidFill>
                  <a:schemeClr val="tx1"/>
                </a:solidFill>
                <a:cs typeface="Arial"/>
              </a:rPr>
              <a:t>3GPP TSG-SA WG2 Meeting #129	</a:t>
            </a:r>
            <a:endParaRPr lang="en-US" b="1" dirty="0">
              <a:solidFill>
                <a:schemeClr val="tx1"/>
              </a:solidFill>
              <a:cs typeface="Arial"/>
            </a:endParaRPr>
          </a:p>
          <a:p>
            <a:r>
              <a:rPr lang="de-DE" b="1" dirty="0" err="1">
                <a:solidFill>
                  <a:schemeClr val="tx1"/>
                </a:solidFill>
                <a:cs typeface="Arial"/>
              </a:rPr>
              <a:t>Dongguan</a:t>
            </a:r>
            <a:r>
              <a:rPr lang="de-DE" b="1" dirty="0">
                <a:solidFill>
                  <a:schemeClr val="tx1"/>
                </a:solidFill>
                <a:cs typeface="Arial"/>
              </a:rPr>
              <a:t>, China 15-19 </a:t>
            </a:r>
            <a:r>
              <a:rPr lang="de-DE" b="1" dirty="0" err="1">
                <a:solidFill>
                  <a:schemeClr val="tx1"/>
                </a:solidFill>
                <a:cs typeface="Arial"/>
              </a:rPr>
              <a:t>October</a:t>
            </a:r>
            <a:r>
              <a:rPr lang="de-DE" b="1" dirty="0">
                <a:solidFill>
                  <a:schemeClr val="tx1"/>
                </a:solidFill>
                <a:cs typeface="Arial"/>
              </a:rPr>
              <a:t> </a:t>
            </a:r>
            <a:r>
              <a:rPr lang="en-GB" b="1" dirty="0">
                <a:solidFill>
                  <a:schemeClr val="tx1"/>
                </a:solidFill>
                <a:cs typeface="Arial"/>
              </a:rPr>
              <a:t>2018</a:t>
            </a:r>
            <a:endParaRPr lang="en-US" b="1" dirty="0">
              <a:solidFill>
                <a:schemeClr val="tx1"/>
              </a:solidFill>
              <a:cs typeface="Arial"/>
            </a:endParaRPr>
          </a:p>
        </p:txBody>
      </p:sp>
    </p:spTree>
    <p:extLst>
      <p:ext uri="{BB962C8B-B14F-4D97-AF65-F5344CB8AC3E}">
        <p14:creationId xmlns:p14="http://schemas.microsoft.com/office/powerpoint/2010/main" val="210760876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5119615"/>
          </a:xfrm>
        </p:spPr>
        <p:txBody>
          <a:bodyPr/>
          <a:lstStyle/>
          <a:p>
            <a:pPr>
              <a:buClr>
                <a:schemeClr val="hlink"/>
              </a:buClr>
              <a:buFontTx/>
              <a:buChar char="•"/>
              <a:tabLst>
                <a:tab pos="5261902" algn="l"/>
              </a:tabLst>
            </a:pPr>
            <a:r>
              <a:rPr lang="en-GB" sz="2400">
                <a:solidFill>
                  <a:schemeClr val="tx1"/>
                </a:solidFill>
              </a:rPr>
              <a:t>Option 4: Extending the SoR to ME mechanism</a:t>
            </a:r>
            <a:endParaRPr lang="en-US" sz="2400">
              <a:solidFill>
                <a:schemeClr val="tx1"/>
              </a:solidFill>
            </a:endParaRPr>
          </a:p>
          <a:p>
            <a:pPr lvl="1">
              <a:buClr>
                <a:schemeClr val="hlink"/>
              </a:buClr>
              <a:buFontTx/>
              <a:buChar char="•"/>
              <a:tabLst>
                <a:tab pos="5261902" algn="l"/>
              </a:tabLst>
            </a:pPr>
            <a:r>
              <a:rPr lang="en-GB" sz="1800">
                <a:solidFill>
                  <a:srgbClr val="124191"/>
                </a:solidFill>
              </a:rPr>
              <a:t>Evaluation: </a:t>
            </a:r>
            <a:endParaRPr lang="en-US" sz="1800">
              <a:solidFill>
                <a:srgbClr val="124191"/>
              </a:solidFill>
            </a:endParaRPr>
          </a:p>
          <a:p>
            <a:pPr marL="751137" lvl="2" indent="-285750">
              <a:buFont typeface="Wingdings" panose="05000000000000000000" pitchFamily="2" charset="2"/>
              <a:buChar char="v"/>
            </a:pPr>
            <a:r>
              <a:rPr lang="en-GB" sz="1400">
                <a:solidFill>
                  <a:srgbClr val="124496"/>
                </a:solidFill>
              </a:rPr>
              <a:t>Based on the SoR mechanism as specified in 3GPP TS 23.122 and 3GPP TS 24.501. </a:t>
            </a:r>
          </a:p>
          <a:p>
            <a:pPr marL="751137" lvl="2" indent="-285750">
              <a:buFont typeface="Wingdings" panose="05000000000000000000" pitchFamily="2" charset="2"/>
              <a:buChar char="v"/>
            </a:pPr>
            <a:r>
              <a:rPr lang="en-GB" sz="1400">
                <a:solidFill>
                  <a:srgbClr val="124496"/>
                </a:solidFill>
              </a:rPr>
              <a:t>Same mechanism for roaming or non-roaming case. Require the visited network to support the transparent container mechanisms.</a:t>
            </a:r>
          </a:p>
          <a:p>
            <a:pPr marL="751137" lvl="2" indent="-285750">
              <a:buFont typeface="Wingdings" panose="05000000000000000000" pitchFamily="2" charset="2"/>
              <a:buChar char="v"/>
            </a:pPr>
            <a:r>
              <a:rPr lang="en-GB" sz="1400">
                <a:solidFill>
                  <a:srgbClr val="124496"/>
                </a:solidFill>
              </a:rPr>
              <a:t>Dynamic update: Yes</a:t>
            </a:r>
          </a:p>
          <a:p>
            <a:pPr marL="751137" lvl="2" indent="-285750">
              <a:buFont typeface="Wingdings" panose="05000000000000000000" pitchFamily="2" charset="2"/>
              <a:buChar char="v"/>
            </a:pPr>
            <a:r>
              <a:rPr lang="en-GB" sz="1400">
                <a:solidFill>
                  <a:srgbClr val="124496"/>
                </a:solidFill>
              </a:rPr>
              <a:t>End2End Security : </a:t>
            </a:r>
            <a:r>
              <a:rPr lang="en-GB" sz="1400">
                <a:solidFill>
                  <a:srgbClr val="C00000"/>
                </a:solidFill>
              </a:rPr>
              <a:t>No*</a:t>
            </a:r>
          </a:p>
          <a:p>
            <a:pPr marL="1058140" lvl="3" indent="-285750">
              <a:buFontTx/>
              <a:buChar char="-"/>
            </a:pPr>
            <a:r>
              <a:rPr lang="en-GB" sz="1400" b="1">
                <a:solidFill>
                  <a:srgbClr val="124496"/>
                </a:solidFill>
              </a:rPr>
              <a:t>The security is terminated at the ME</a:t>
            </a:r>
          </a:p>
          <a:p>
            <a:pPr marL="1058140" lvl="3" indent="-285750">
              <a:buFontTx/>
              <a:buChar char="-"/>
            </a:pPr>
            <a:r>
              <a:rPr lang="en-GB" sz="1400">
                <a:solidFill>
                  <a:srgbClr val="124496"/>
                </a:solidFill>
              </a:rPr>
              <a:t>e2e protection between the home network and the ME, however possible misalignment of Routing ID configuration between the ME and the USIM. </a:t>
            </a:r>
          </a:p>
          <a:p>
            <a:pPr marL="1058140" lvl="3" indent="-285750">
              <a:buFontTx/>
              <a:buChar char="-"/>
            </a:pPr>
            <a:r>
              <a:rPr lang="en-GB" sz="1400">
                <a:solidFill>
                  <a:srgbClr val="124496"/>
                </a:solidFill>
              </a:rPr>
              <a:t>The Routing ID information is integrity and replay protected </a:t>
            </a:r>
          </a:p>
          <a:p>
            <a:pPr marL="1365139" lvl="4" indent="-285750">
              <a:buFontTx/>
              <a:buChar char="-"/>
            </a:pPr>
            <a:r>
              <a:rPr lang="en-GB" sz="1400">
                <a:solidFill>
                  <a:srgbClr val="124496"/>
                </a:solidFill>
              </a:rPr>
              <a:t>The UDM performs Routing ID update and invokes the AUSF to get the MAC-I and the Counter. The UDM then responds the RI update container (new RI, MAC-I, Counter) to the UE. The ME checks the integrity of the message.</a:t>
            </a:r>
          </a:p>
          <a:p>
            <a:pPr marL="751137" lvl="2" indent="-285750">
              <a:buFont typeface="Wingdings" panose="05000000000000000000" pitchFamily="2" charset="2"/>
              <a:buChar char="v"/>
            </a:pPr>
            <a:r>
              <a:rPr lang="en-GB" sz="1400">
                <a:solidFill>
                  <a:srgbClr val="124496"/>
                </a:solidFill>
              </a:rPr>
              <a:t>UE ack confirmation: Yes</a:t>
            </a:r>
          </a:p>
          <a:p>
            <a:pPr marL="1058140" lvl="3" indent="-285750">
              <a:buFontTx/>
              <a:buChar char="-"/>
            </a:pPr>
            <a:r>
              <a:rPr lang="en-GB" sz="1400">
                <a:solidFill>
                  <a:srgbClr val="124496"/>
                </a:solidFill>
              </a:rPr>
              <a:t>Support of UE Ack confirmation from ME to the network. </a:t>
            </a:r>
          </a:p>
          <a:p>
            <a:pPr marL="1058140" lvl="3" indent="-285750">
              <a:buFontTx/>
              <a:buChar char="-"/>
            </a:pPr>
            <a:r>
              <a:rPr lang="en-GB" sz="1400">
                <a:solidFill>
                  <a:srgbClr val="124496"/>
                </a:solidFill>
              </a:rPr>
              <a:t>UE Ack confirmation message is sent integrity protected and replay protected</a:t>
            </a:r>
          </a:p>
          <a:p>
            <a:pPr marL="751137" lvl="2" indent="-285750">
              <a:buFont typeface="Wingdings" panose="05000000000000000000" pitchFamily="2" charset="2"/>
              <a:buChar char="v"/>
            </a:pPr>
            <a:r>
              <a:rPr lang="en-GB" sz="1400">
                <a:solidFill>
                  <a:srgbClr val="124496"/>
                </a:solidFill>
              </a:rPr>
              <a:t>Specification impact: Yes</a:t>
            </a:r>
          </a:p>
          <a:p>
            <a:pPr marL="1058140" lvl="3" indent="-285750">
              <a:buFontTx/>
              <a:buChar char="-"/>
            </a:pPr>
            <a:r>
              <a:rPr lang="en-GB" sz="1400">
                <a:solidFill>
                  <a:srgbClr val="124496"/>
                </a:solidFill>
              </a:rPr>
              <a:t>Reusing similar SoR to ME mechanism, similar specification updates expected</a:t>
            </a:r>
          </a:p>
          <a:p>
            <a:pPr marL="1058140" lvl="3" indent="-285750">
              <a:buFontTx/>
              <a:buChar char="-"/>
            </a:pPr>
            <a:r>
              <a:rPr lang="en-GB" sz="1400">
                <a:solidFill>
                  <a:srgbClr val="124496"/>
                </a:solidFill>
              </a:rPr>
              <a:t>Additional mechanism is needed to update USIM with the routing ID received at the ME</a:t>
            </a:r>
          </a:p>
          <a:p>
            <a:pPr marL="1058140" lvl="3" indent="-285750">
              <a:buFontTx/>
              <a:buChar char="-"/>
            </a:pPr>
            <a:r>
              <a:rPr lang="en-GB" sz="1400">
                <a:solidFill>
                  <a:srgbClr val="124496"/>
                </a:solidFill>
              </a:rPr>
              <a:t>Additional mechanism is needed to resolve possible misalignment between the ME and USIM. </a:t>
            </a:r>
          </a:p>
          <a:p>
            <a:pPr marL="465387" lvl="2" indent="0">
              <a:buNone/>
            </a:pPr>
            <a:r>
              <a:rPr lang="en-GB" sz="1400"/>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6762709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806108"/>
          </a:xfrm>
        </p:spPr>
        <p:txBody>
          <a:bodyPr/>
          <a:lstStyle/>
          <a:p>
            <a:pPr>
              <a:buClr>
                <a:schemeClr val="hlink"/>
              </a:buClr>
              <a:buFontTx/>
              <a:buChar char="•"/>
              <a:tabLst>
                <a:tab pos="5261902" algn="l"/>
              </a:tabLst>
            </a:pPr>
            <a:r>
              <a:rPr lang="en-GB" sz="2400">
                <a:solidFill>
                  <a:schemeClr val="tx1"/>
                </a:solidFill>
              </a:rPr>
              <a:t>Option 3: Management using USIM OTA </a:t>
            </a:r>
            <a:endParaRPr lang="en-US" sz="2400">
              <a:solidFill>
                <a:schemeClr val="tx1"/>
              </a:solidFill>
            </a:endParaRPr>
          </a:p>
          <a:p>
            <a:pPr lvl="1">
              <a:buClr>
                <a:schemeClr val="hlink"/>
              </a:buClr>
              <a:buFontTx/>
              <a:buChar char="•"/>
              <a:tabLst>
                <a:tab pos="5261902" algn="l"/>
              </a:tabLst>
            </a:pPr>
            <a:r>
              <a:rPr lang="en-GB" sz="1800">
                <a:solidFill>
                  <a:srgbClr val="124496"/>
                </a:solidFill>
              </a:rPr>
              <a:t>Description: </a:t>
            </a:r>
            <a:endParaRPr lang="en-US" sz="1800">
              <a:solidFill>
                <a:srgbClr val="124496"/>
              </a:solidFill>
            </a:endParaRPr>
          </a:p>
          <a:p>
            <a:pPr marL="751137" lvl="2" indent="-285750">
              <a:buFont typeface="Wingdings" panose="05000000000000000000" pitchFamily="2" charset="2"/>
              <a:buChar char="v"/>
            </a:pPr>
            <a:r>
              <a:rPr lang="en-GB">
                <a:solidFill>
                  <a:srgbClr val="124496"/>
                </a:solidFill>
              </a:rPr>
              <a:t>Based on existing USIM OTA mechanism</a:t>
            </a:r>
          </a:p>
          <a:p>
            <a:pPr marL="751137" lvl="2" indent="-285750">
              <a:buFont typeface="Wingdings" panose="05000000000000000000" pitchFamily="2" charset="2"/>
              <a:buChar char="v"/>
            </a:pPr>
            <a:r>
              <a:rPr lang="en-GB">
                <a:solidFill>
                  <a:srgbClr val="124496"/>
                </a:solidFill>
              </a:rPr>
              <a:t>Routing ID update is sent via “secure packet” as specified in 3GPP TS 31.115 (with an API to action file updates and USIM Toolkit commands). </a:t>
            </a:r>
            <a:endParaRPr lang="en-US">
              <a:solidFill>
                <a:srgbClr val="124496"/>
              </a:solidFill>
            </a:endParaRPr>
          </a:p>
          <a:p>
            <a:pPr marL="751137" lvl="2" indent="-285750">
              <a:buFont typeface="Wingdings" panose="05000000000000000000" pitchFamily="2" charset="2"/>
              <a:buChar char="v"/>
            </a:pPr>
            <a:r>
              <a:rPr lang="en-GB">
                <a:solidFill>
                  <a:srgbClr val="124496"/>
                </a:solidFill>
              </a:rPr>
              <a:t>Many different bearers that can be used to deliver OTA secured packets (including SMS, packet data, HTTPS, and USSD). </a:t>
            </a:r>
          </a:p>
          <a:p>
            <a:pPr marL="751137" lvl="2" indent="-285750">
              <a:buFont typeface="Wingdings" panose="05000000000000000000" pitchFamily="2" charset="2"/>
              <a:buChar char="v"/>
            </a:pPr>
            <a:r>
              <a:rPr lang="en-US">
                <a:solidFill>
                  <a:srgbClr val="124496"/>
                </a:solidFill>
              </a:rPr>
              <a:t>Generalized secured packet structure for both command packet and response packet. ACK confirmation is supported for OTA mechanism</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575613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433825" y="977968"/>
            <a:ext cx="11324350" cy="5507700"/>
          </a:xfrm>
        </p:spPr>
        <p:txBody>
          <a:bodyPr/>
          <a:lstStyle/>
          <a:p>
            <a:pPr>
              <a:buClr>
                <a:schemeClr val="hlink"/>
              </a:buClr>
              <a:buFontTx/>
              <a:buChar char="•"/>
              <a:tabLst>
                <a:tab pos="5261902" algn="l"/>
              </a:tabLst>
            </a:pPr>
            <a:r>
              <a:rPr lang="en-GB" sz="2400">
                <a:solidFill>
                  <a:schemeClr val="tx1"/>
                </a:solidFill>
              </a:rPr>
              <a:t>Option 3: Management using USIM OTA </a:t>
            </a:r>
            <a:endParaRPr lang="en-US" sz="2400">
              <a:solidFill>
                <a:schemeClr val="tx1"/>
              </a:solidFill>
            </a:endParaRPr>
          </a:p>
          <a:p>
            <a:pPr lvl="1">
              <a:buClr>
                <a:schemeClr val="hlink"/>
              </a:buClr>
              <a:buFontTx/>
              <a:buChar char="•"/>
              <a:tabLst>
                <a:tab pos="5261902" algn="l"/>
              </a:tabLst>
            </a:pPr>
            <a:r>
              <a:rPr lang="en-GB" sz="1800">
                <a:solidFill>
                  <a:srgbClr val="124191"/>
                </a:solidFill>
              </a:rPr>
              <a:t>Evaluation: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Based on the secure packet SoR mechanism as specified in 3GPP TS 23.122 and 3GPP TS 24.501. </a:t>
            </a:r>
          </a:p>
          <a:p>
            <a:pPr marL="751137" lvl="2" indent="-285750">
              <a:buFont typeface="Wingdings" panose="05000000000000000000" pitchFamily="2" charset="2"/>
              <a:buChar char="v"/>
            </a:pPr>
            <a:r>
              <a:rPr lang="en-GB">
                <a:solidFill>
                  <a:srgbClr val="124496"/>
                </a:solidFill>
              </a:rPr>
              <a:t>Same mechanism for roaming or non-roaming case. Require the visited network to support the transparent container mechanisms.</a:t>
            </a:r>
          </a:p>
          <a:p>
            <a:pPr marL="751137" lvl="2" indent="-285750">
              <a:buFont typeface="Wingdings" panose="05000000000000000000" pitchFamily="2" charset="2"/>
              <a:buChar char="v"/>
            </a:pPr>
            <a:r>
              <a:rPr lang="en-GB">
                <a:solidFill>
                  <a:srgbClr val="124496"/>
                </a:solidFill>
              </a:rPr>
              <a:t>Dynamic update: Partially* (after registration, not practical)</a:t>
            </a:r>
          </a:p>
          <a:p>
            <a:pPr marL="1058140" lvl="3" indent="-285750">
              <a:spcBef>
                <a:spcPts val="236"/>
              </a:spcBef>
              <a:buFontTx/>
              <a:buChar char="-"/>
            </a:pPr>
            <a:r>
              <a:rPr lang="en-GB" sz="1400">
                <a:solidFill>
                  <a:srgbClr val="124496"/>
                </a:solidFill>
              </a:rPr>
              <a:t>Some bearers can be used to push OTA updates at any time and a USIM can be setup to PULL updates</a:t>
            </a:r>
          </a:p>
          <a:p>
            <a:pPr marL="1058140" lvl="3" indent="-285750">
              <a:spcBef>
                <a:spcPts val="236"/>
              </a:spcBef>
              <a:buFontTx/>
              <a:buChar char="-"/>
            </a:pPr>
            <a:r>
              <a:rPr lang="en-US" sz="1400">
                <a:solidFill>
                  <a:srgbClr val="124496"/>
                </a:solidFill>
              </a:rPr>
              <a:t>SA2: Given the largescale UE/USIM reconfiguration needed e.g. to possibly millions of UEs, using existing mechanisms such as </a:t>
            </a:r>
            <a:r>
              <a:rPr lang="en-US" sz="1400" u="sng">
                <a:solidFill>
                  <a:srgbClr val="124496"/>
                </a:solidFill>
              </a:rPr>
              <a:t>OTA SIM, will not be practical </a:t>
            </a:r>
            <a:r>
              <a:rPr lang="en-US" sz="1400">
                <a:solidFill>
                  <a:srgbClr val="124496"/>
                </a:solidFill>
              </a:rPr>
              <a:t>from SA2 point of view (</a:t>
            </a:r>
            <a:r>
              <a:rPr lang="en-GB" sz="1400">
                <a:solidFill>
                  <a:schemeClr val="tx1"/>
                </a:solidFill>
              </a:rPr>
              <a:t>S2-188870</a:t>
            </a:r>
            <a:r>
              <a:rPr lang="en-US" sz="1400">
                <a:solidFill>
                  <a:srgbClr val="124496"/>
                </a:solidFill>
              </a:rPr>
              <a:t>) .</a:t>
            </a:r>
            <a:endParaRPr lang="en-GB" sz="1400">
              <a:solidFill>
                <a:srgbClr val="124496"/>
              </a:solidFill>
            </a:endParaRPr>
          </a:p>
          <a:p>
            <a:pPr marL="751137" lvl="2" indent="-285750">
              <a:buFont typeface="Wingdings" panose="05000000000000000000" pitchFamily="2" charset="2"/>
              <a:buChar char="v"/>
            </a:pPr>
            <a:r>
              <a:rPr lang="en-GB">
                <a:solidFill>
                  <a:srgbClr val="124496"/>
                </a:solidFill>
              </a:rPr>
              <a:t>End2End Security : Yes</a:t>
            </a:r>
          </a:p>
          <a:p>
            <a:pPr marL="1058140" lvl="3" indent="-285750">
              <a:buFontTx/>
              <a:buChar char="-"/>
            </a:pPr>
            <a:r>
              <a:rPr lang="en-GB" sz="1400" b="1">
                <a:solidFill>
                  <a:srgbClr val="124496"/>
                </a:solidFill>
              </a:rPr>
              <a:t>The security is terminated in the USIM</a:t>
            </a:r>
            <a:r>
              <a:rPr lang="en-GB" sz="1400">
                <a:solidFill>
                  <a:srgbClr val="124496"/>
                </a:solidFill>
              </a:rPr>
              <a:t>. </a:t>
            </a:r>
          </a:p>
          <a:p>
            <a:pPr marL="1058140" lvl="3" indent="-285750">
              <a:buFontTx/>
              <a:buChar char="-"/>
            </a:pPr>
            <a:r>
              <a:rPr lang="en-GB" sz="1400">
                <a:solidFill>
                  <a:srgbClr val="124496"/>
                </a:solidFill>
              </a:rPr>
              <a:t>The Routing ID information is integrity protected and replay protected (with confidentiality protection)</a:t>
            </a:r>
          </a:p>
          <a:p>
            <a:pPr marL="751137" lvl="2" indent="-285750">
              <a:buFont typeface="Wingdings" panose="05000000000000000000" pitchFamily="2" charset="2"/>
              <a:buChar char="v"/>
            </a:pPr>
            <a:r>
              <a:rPr lang="en-GB">
                <a:solidFill>
                  <a:srgbClr val="124496"/>
                </a:solidFill>
              </a:rPr>
              <a:t>UE ack confirmation: Yes</a:t>
            </a:r>
          </a:p>
          <a:p>
            <a:pPr marL="1058140" lvl="3" indent="-285750">
              <a:spcBef>
                <a:spcPts val="236"/>
              </a:spcBef>
              <a:buFontTx/>
              <a:buChar char="-"/>
            </a:pPr>
            <a:r>
              <a:rPr lang="en-US" sz="1400">
                <a:solidFill>
                  <a:srgbClr val="124496"/>
                </a:solidFill>
              </a:rPr>
              <a:t>Secure packet can go either direction. S</a:t>
            </a:r>
            <a:r>
              <a:rPr lang="en-GB" sz="1400">
                <a:solidFill>
                  <a:srgbClr val="124496"/>
                </a:solidFill>
              </a:rPr>
              <a:t>ending Ack confirmation messages (PoR) is supported </a:t>
            </a:r>
          </a:p>
          <a:p>
            <a:pPr marL="1058140" lvl="3" indent="-285750">
              <a:spcBef>
                <a:spcPts val="236"/>
              </a:spcBef>
              <a:buFontTx/>
              <a:buChar char="-"/>
            </a:pPr>
            <a:r>
              <a:rPr lang="en-GB" sz="1400">
                <a:solidFill>
                  <a:srgbClr val="124496"/>
                </a:solidFill>
              </a:rPr>
              <a:t>Integrity and replay protection of Ack confirmation message are supported</a:t>
            </a:r>
          </a:p>
          <a:p>
            <a:pPr marL="751137" lvl="2" indent="-285750">
              <a:buFont typeface="Wingdings" panose="05000000000000000000" pitchFamily="2" charset="2"/>
              <a:buChar char="v"/>
            </a:pPr>
            <a:r>
              <a:rPr lang="en-GB">
                <a:solidFill>
                  <a:srgbClr val="124496"/>
                </a:solidFill>
              </a:rPr>
              <a:t>Specification impact: Minimal </a:t>
            </a:r>
          </a:p>
          <a:p>
            <a:pPr marL="1058140" lvl="3" indent="-285750">
              <a:buFontTx/>
              <a:buChar char="-"/>
            </a:pPr>
            <a:r>
              <a:rPr lang="en-GB" sz="1400">
                <a:solidFill>
                  <a:srgbClr val="124496"/>
                </a:solidFill>
              </a:rPr>
              <a:t>Reuse existing standardized USIM OTA mechanism, </a:t>
            </a:r>
          </a:p>
          <a:p>
            <a:pPr marL="1058140" lvl="3" indent="-285750">
              <a:buFontTx/>
              <a:buChar char="-"/>
            </a:pPr>
            <a:r>
              <a:rPr lang="en-GB" sz="1400">
                <a:solidFill>
                  <a:srgbClr val="124496"/>
                </a:solidFill>
              </a:rPr>
              <a:t>Update to 31.102 expected</a:t>
            </a:r>
          </a:p>
          <a:p>
            <a:pPr marL="751137" lvl="2" indent="-285750">
              <a:buFont typeface="Wingdings" panose="05000000000000000000" pitchFamily="2" charset="2"/>
              <a:buChar char="v"/>
            </a:pPr>
            <a:r>
              <a:rPr lang="en-GB">
                <a:solidFill>
                  <a:srgbClr val="124496"/>
                </a:solidFill>
              </a:rPr>
              <a:t>Deployment</a:t>
            </a:r>
          </a:p>
          <a:p>
            <a:pPr marL="1058140" lvl="3" indent="-285750">
              <a:buFontTx/>
              <a:buChar char="-"/>
            </a:pPr>
            <a:r>
              <a:rPr lang="en-GB" sz="1400">
                <a:solidFill>
                  <a:srgbClr val="124496"/>
                </a:solidFill>
              </a:rPr>
              <a:t>Require additional network element OTA Gateway</a:t>
            </a:r>
            <a:endParaRPr lang="en-GB" sz="1600"/>
          </a:p>
          <a:p>
            <a:pPr marL="465387" lvl="2" indent="0">
              <a:buNone/>
            </a:pPr>
            <a:r>
              <a:rPr lang="en-GB"/>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2775726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11324350" cy="4845296"/>
          </a:xfrm>
        </p:spPr>
        <p:txBody>
          <a:bodyPr/>
          <a:lstStyle/>
          <a:p>
            <a:pPr>
              <a:buClr>
                <a:schemeClr val="hlink"/>
              </a:buClr>
              <a:buFontTx/>
              <a:buChar char="•"/>
              <a:tabLst>
                <a:tab pos="5261902" algn="l"/>
              </a:tabLst>
            </a:pPr>
            <a:r>
              <a:rPr lang="en-GB" sz="2400">
                <a:solidFill>
                  <a:schemeClr val="tx1"/>
                </a:solidFill>
              </a:rPr>
              <a:t>Option 2: Management using the New SoR secure packet mechanism</a:t>
            </a:r>
            <a:endParaRPr lang="en-US" sz="2400">
              <a:solidFill>
                <a:schemeClr val="tx1"/>
              </a:solidFill>
            </a:endParaRPr>
          </a:p>
          <a:p>
            <a:pPr lvl="1">
              <a:buClr>
                <a:schemeClr val="hlink"/>
              </a:buClr>
              <a:buFontTx/>
              <a:buChar char="•"/>
              <a:tabLst>
                <a:tab pos="5261902" algn="l"/>
              </a:tabLst>
            </a:pPr>
            <a:r>
              <a:rPr lang="en-GB" sz="1800">
                <a:solidFill>
                  <a:srgbClr val="124496"/>
                </a:solidFill>
              </a:rPr>
              <a:t>Description</a:t>
            </a:r>
            <a:r>
              <a:rPr lang="en-GB" sz="1800">
                <a:solidFill>
                  <a:srgbClr val="124191"/>
                </a:solidFill>
              </a:rPr>
              <a:t>: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Based on the secure packet SoR mechanism</a:t>
            </a:r>
          </a:p>
          <a:p>
            <a:pPr marL="1058140" lvl="3" indent="-285750">
              <a:buFontTx/>
              <a:buChar char="-"/>
            </a:pPr>
            <a:r>
              <a:rPr lang="en-GB" sz="1600">
                <a:solidFill>
                  <a:srgbClr val="124496"/>
                </a:solidFill>
              </a:rPr>
              <a:t>Network provides a “Routing ID transparent container” in a new to define IE which can be used e.g. in REGISTRATION ACCEPT</a:t>
            </a:r>
            <a:endParaRPr lang="en-US" sz="1600">
              <a:solidFill>
                <a:srgbClr val="124496"/>
              </a:solidFill>
            </a:endParaRPr>
          </a:p>
          <a:p>
            <a:pPr marL="1058140" lvl="3" indent="-285750">
              <a:buFontTx/>
              <a:buChar char="-"/>
            </a:pPr>
            <a:r>
              <a:rPr lang="en-GB" sz="1600">
                <a:solidFill>
                  <a:srgbClr val="124496"/>
                </a:solidFill>
              </a:rPr>
              <a:t>Routing ID transparent container can contain “secure packet”</a:t>
            </a:r>
            <a:endParaRPr lang="en-US" sz="1600">
              <a:solidFill>
                <a:srgbClr val="124496"/>
              </a:solidFill>
            </a:endParaRPr>
          </a:p>
          <a:p>
            <a:pPr marL="1058140" lvl="3" indent="-285750">
              <a:buFontTx/>
              <a:buChar char="-"/>
            </a:pPr>
            <a:r>
              <a:rPr lang="en-GB" sz="1600">
                <a:solidFill>
                  <a:srgbClr val="124496"/>
                </a:solidFill>
              </a:rPr>
              <a:t>The secure packet contains Routing ID and is coded as specified in TS 31.115</a:t>
            </a:r>
            <a:endParaRPr lang="en-US" sz="1600">
              <a:solidFill>
                <a:srgbClr val="124496"/>
              </a:solidFill>
            </a:endParaRPr>
          </a:p>
          <a:p>
            <a:pPr marL="1058140" lvl="3" indent="-285750">
              <a:buFontTx/>
              <a:buChar char="-"/>
            </a:pPr>
            <a:r>
              <a:rPr lang="en-GB" sz="1600">
                <a:solidFill>
                  <a:srgbClr val="124496"/>
                </a:solidFill>
              </a:rPr>
              <a:t>On reception of a secure packet, the ME would behave as if it has received an SMS with SIM data download and forwards the SMS payload to the UICC</a:t>
            </a:r>
            <a:endParaRPr lang="en-US" sz="1600">
              <a:solidFill>
                <a:srgbClr val="124496"/>
              </a:solidFill>
            </a:endParaRPr>
          </a:p>
          <a:p>
            <a:pPr marL="1058140" lvl="3" indent="-285750">
              <a:buFontTx/>
              <a:buChar char="-"/>
            </a:pPr>
            <a:r>
              <a:rPr lang="en-GB" sz="1600">
                <a:solidFill>
                  <a:srgbClr val="124496"/>
                </a:solidFill>
              </a:rPr>
              <a:t>UICC updates the Routing ID information with the received data</a:t>
            </a:r>
            <a:r>
              <a:rPr lang="en-GB">
                <a:solidFill>
                  <a:srgbClr val="124496"/>
                </a:solidFill>
              </a:rPr>
              <a:t> </a:t>
            </a:r>
          </a:p>
          <a:p>
            <a:pPr marL="751137" lvl="2" indent="-285750">
              <a:buFont typeface="Wingdings" panose="05000000000000000000" pitchFamily="2" charset="2"/>
              <a:buChar char="v"/>
            </a:pPr>
            <a:r>
              <a:rPr lang="en-GB">
                <a:solidFill>
                  <a:srgbClr val="124496"/>
                </a:solidFill>
              </a:rPr>
              <a:t>The SoR transparent container can contain secured packet as specified in 3GPP TS 31.115. This secured packet could contain the relevent commands to update the Routing Information in the USIM and to initiate the REFRESH (File Change Details) to inform the ME that this file has changed.  </a:t>
            </a:r>
          </a:p>
          <a:p>
            <a:pPr marL="751137" lvl="2" indent="-285750">
              <a:buFont typeface="Wingdings" panose="05000000000000000000" pitchFamily="2" charset="2"/>
              <a:buChar char="v"/>
            </a:pPr>
            <a:r>
              <a:rPr lang="en-GB">
                <a:solidFill>
                  <a:srgbClr val="124496"/>
                </a:solidFill>
              </a:rPr>
              <a:t>Update supported during registration or after registration</a:t>
            </a:r>
          </a:p>
          <a:p>
            <a:pPr marL="1058140" lvl="3" indent="-285750">
              <a:buFontTx/>
              <a:buChar char="-"/>
            </a:pPr>
            <a:r>
              <a:rPr lang="en-GB" sz="1600">
                <a:solidFill>
                  <a:srgbClr val="124496"/>
                </a:solidFill>
              </a:rPr>
              <a:t>Use an Registration Accept message to transport the update during registration.</a:t>
            </a:r>
          </a:p>
          <a:p>
            <a:pPr marL="1058140" lvl="3" indent="-285750">
              <a:buFontTx/>
              <a:buChar char="-"/>
            </a:pPr>
            <a:r>
              <a:rPr lang="en-GB" sz="1600">
                <a:solidFill>
                  <a:srgbClr val="124496"/>
                </a:solidFill>
              </a:rPr>
              <a:t>Use a DL NAS transport message to transport the update after registration.</a:t>
            </a:r>
            <a:endParaRPr lang="en-US" sz="1600">
              <a:solidFill>
                <a:srgbClr val="124496"/>
              </a:solidFill>
            </a:endParaRPr>
          </a:p>
          <a:p>
            <a:pPr marL="1058140" lvl="3" indent="-285750">
              <a:buFont typeface="Wingdings" panose="05000000000000000000" pitchFamily="2" charset="2"/>
              <a:buChar char="v"/>
            </a:pPr>
            <a:endParaRPr lang="en-US"/>
          </a:p>
          <a:p>
            <a:pPr marL="751137" lvl="2" indent="-285750">
              <a:buFont typeface="Wingdings" panose="05000000000000000000" pitchFamily="2" charset="2"/>
              <a:buChar char="v"/>
            </a:pPr>
            <a:endParaRPr lang="en-GB"/>
          </a:p>
          <a:p>
            <a:pPr marL="751137" lvl="2" indent="-285750">
              <a:buFont typeface="Wingdings" panose="05000000000000000000" pitchFamily="2" charset="2"/>
              <a:buChar char="v"/>
            </a:pPr>
            <a:endParaRPr lang="en-GB" sz="1600"/>
          </a:p>
          <a:p>
            <a:pPr marL="751137" lvl="2" indent="-285750">
              <a:buFont typeface="Wingdings" panose="05000000000000000000" pitchFamily="2" charset="2"/>
              <a:buChar char="v"/>
            </a:pPr>
            <a:endParaRPr lang="en-GB" sz="1600"/>
          </a:p>
          <a:p>
            <a:pPr marL="465387" lvl="2" indent="0">
              <a:buNone/>
            </a:pPr>
            <a:r>
              <a:rPr lang="en-GB"/>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2450371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11324350" cy="4845296"/>
          </a:xfrm>
        </p:spPr>
        <p:txBody>
          <a:bodyPr/>
          <a:lstStyle/>
          <a:p>
            <a:pPr>
              <a:buClr>
                <a:schemeClr val="hlink"/>
              </a:buClr>
              <a:buFontTx/>
              <a:buChar char="•"/>
              <a:tabLst>
                <a:tab pos="5261902" algn="l"/>
              </a:tabLst>
            </a:pPr>
            <a:r>
              <a:rPr lang="en-GB" sz="2400">
                <a:solidFill>
                  <a:schemeClr val="tx1"/>
                </a:solidFill>
              </a:rPr>
              <a:t>Option 2: Management using the New SoR secure packet mechanism</a:t>
            </a:r>
            <a:endParaRPr lang="en-US" sz="2400">
              <a:solidFill>
                <a:schemeClr val="tx1"/>
              </a:solidFill>
            </a:endParaRPr>
          </a:p>
          <a:p>
            <a:pPr lvl="1">
              <a:buClr>
                <a:schemeClr val="hlink"/>
              </a:buClr>
              <a:buFontTx/>
              <a:buChar char="•"/>
              <a:tabLst>
                <a:tab pos="5261902" algn="l"/>
              </a:tabLst>
            </a:pPr>
            <a:r>
              <a:rPr lang="en-GB" sz="1800">
                <a:solidFill>
                  <a:srgbClr val="124191"/>
                </a:solidFill>
              </a:rPr>
              <a:t>Callflow during registration:  Similar to Option 4 (with additional step for the ME to pass the received secure packet to the USIM)		</a:t>
            </a:r>
          </a:p>
          <a:p>
            <a:pPr lvl="1">
              <a:buClr>
                <a:schemeClr val="hlink"/>
              </a:buClr>
              <a:buFontTx/>
              <a:buChar char="•"/>
              <a:tabLst>
                <a:tab pos="5261902" algn="l"/>
              </a:tabLst>
            </a:pPr>
            <a:r>
              <a:rPr lang="en-GB" sz="1800">
                <a:solidFill>
                  <a:srgbClr val="124191"/>
                </a:solidFill>
              </a:rPr>
              <a:t>Callflow after registration:  Similar to Option 4 (with additional step for the ME to pass the received secure packet to the USIM) 	</a:t>
            </a:r>
            <a:endParaRPr lang="en-US" sz="1800">
              <a:solidFill>
                <a:srgbClr val="124191"/>
              </a:solidFill>
            </a:endParaRPr>
          </a:p>
          <a:p>
            <a:pPr marL="234589" lvl="1" indent="0">
              <a:buClr>
                <a:schemeClr val="hlink"/>
              </a:buClr>
              <a:buNone/>
              <a:tabLst>
                <a:tab pos="5261902" algn="l"/>
              </a:tabLst>
            </a:pPr>
            <a:endParaRPr lang="en-US" sz="1800">
              <a:solidFill>
                <a:srgbClr val="124191"/>
              </a:solidFill>
            </a:endParaRP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210171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5119615"/>
          </a:xfrm>
        </p:spPr>
        <p:txBody>
          <a:bodyPr/>
          <a:lstStyle/>
          <a:p>
            <a:pPr>
              <a:buClr>
                <a:schemeClr val="hlink"/>
              </a:buClr>
              <a:buFontTx/>
              <a:buChar char="•"/>
              <a:tabLst>
                <a:tab pos="5261902" algn="l"/>
              </a:tabLst>
            </a:pPr>
            <a:r>
              <a:rPr lang="en-GB" sz="2400">
                <a:solidFill>
                  <a:schemeClr val="tx1"/>
                </a:solidFill>
              </a:rPr>
              <a:t>Option 2: Management using the New SoR secure packet mechanism</a:t>
            </a:r>
            <a:endParaRPr lang="en-US" sz="2400">
              <a:solidFill>
                <a:schemeClr val="tx1"/>
              </a:solidFill>
            </a:endParaRPr>
          </a:p>
          <a:p>
            <a:pPr lvl="1">
              <a:buClr>
                <a:schemeClr val="hlink"/>
              </a:buClr>
              <a:buFontTx/>
              <a:buChar char="•"/>
              <a:tabLst>
                <a:tab pos="5261902" algn="l"/>
              </a:tabLst>
            </a:pPr>
            <a:r>
              <a:rPr lang="en-GB" sz="1800">
                <a:solidFill>
                  <a:srgbClr val="124191"/>
                </a:solidFill>
              </a:rPr>
              <a:t>Evaluation: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Based on the secure packet SoR mechanism as specified in 3GPP TS 23.122 and 3GPP TS 24.501. </a:t>
            </a:r>
          </a:p>
          <a:p>
            <a:pPr marL="751137" lvl="2" indent="-285750">
              <a:buFont typeface="Wingdings" panose="05000000000000000000" pitchFamily="2" charset="2"/>
              <a:buChar char="v"/>
            </a:pPr>
            <a:r>
              <a:rPr lang="en-GB">
                <a:solidFill>
                  <a:srgbClr val="124496"/>
                </a:solidFill>
              </a:rPr>
              <a:t>Same mechanism for roaming or non-roaming case. Require the visited network to support the transparent container mechanisms.</a:t>
            </a:r>
          </a:p>
          <a:p>
            <a:pPr marL="751137" lvl="2" indent="-285750">
              <a:buFont typeface="Wingdings" panose="05000000000000000000" pitchFamily="2" charset="2"/>
              <a:buChar char="v"/>
            </a:pPr>
            <a:r>
              <a:rPr lang="en-GB">
                <a:solidFill>
                  <a:srgbClr val="124496"/>
                </a:solidFill>
              </a:rPr>
              <a:t>Dynamic update: Yes</a:t>
            </a:r>
          </a:p>
          <a:p>
            <a:pPr marL="751137" lvl="2" indent="-285750">
              <a:buFont typeface="Wingdings" panose="05000000000000000000" pitchFamily="2" charset="2"/>
              <a:buChar char="v"/>
            </a:pPr>
            <a:r>
              <a:rPr lang="en-GB">
                <a:solidFill>
                  <a:srgbClr val="124496"/>
                </a:solidFill>
              </a:rPr>
              <a:t>End2End Security : Yes</a:t>
            </a:r>
          </a:p>
          <a:p>
            <a:pPr marL="1058140" lvl="3" indent="-285750">
              <a:buFontTx/>
              <a:buChar char="-"/>
            </a:pPr>
            <a:r>
              <a:rPr lang="en-GB" sz="1400" b="1">
                <a:solidFill>
                  <a:srgbClr val="124496"/>
                </a:solidFill>
              </a:rPr>
              <a:t>The security is terminated in the USIM. </a:t>
            </a:r>
            <a:r>
              <a:rPr lang="en-GB" sz="1400">
                <a:solidFill>
                  <a:srgbClr val="124496"/>
                </a:solidFill>
              </a:rPr>
              <a:t>Handling of secure packet is already specified in standards, the ME just upload the secured packet to the USIM upon receiving secure packet in the transparent container.</a:t>
            </a:r>
          </a:p>
          <a:p>
            <a:pPr marL="1058140" lvl="3" indent="-285750">
              <a:buFontTx/>
              <a:buChar char="-"/>
            </a:pPr>
            <a:r>
              <a:rPr lang="en-GB" sz="1400">
                <a:solidFill>
                  <a:srgbClr val="124496"/>
                </a:solidFill>
              </a:rPr>
              <a:t>e2e protection between the home network and the USIM. </a:t>
            </a:r>
          </a:p>
          <a:p>
            <a:pPr marL="1058140" lvl="3" indent="-285750">
              <a:buFontTx/>
              <a:buChar char="-"/>
            </a:pPr>
            <a:r>
              <a:rPr lang="en-GB" sz="1400">
                <a:solidFill>
                  <a:srgbClr val="124496"/>
                </a:solidFill>
              </a:rPr>
              <a:t>The Routing ID information is integrity and replay protected </a:t>
            </a:r>
          </a:p>
          <a:p>
            <a:pPr marL="1365139" lvl="4" indent="-285750">
              <a:buFontTx/>
              <a:buChar char="-"/>
            </a:pPr>
            <a:r>
              <a:rPr lang="en-GB" sz="1400">
                <a:solidFill>
                  <a:srgbClr val="124496"/>
                </a:solidFill>
              </a:rPr>
              <a:t>The UDM performs Routing ID update and invokes the AUSF to get the MAC-I and the Counter. The UDM then responds the RI update container (new RI, MAC-I, Counter) to the UE. The ME checks the integrity of the message.</a:t>
            </a:r>
          </a:p>
          <a:p>
            <a:pPr marL="751137" lvl="2" indent="-285750">
              <a:buFont typeface="Wingdings" panose="05000000000000000000" pitchFamily="2" charset="2"/>
              <a:buChar char="v"/>
            </a:pPr>
            <a:r>
              <a:rPr lang="en-GB">
                <a:solidFill>
                  <a:srgbClr val="124496"/>
                </a:solidFill>
              </a:rPr>
              <a:t>UE ack confirmation: Yes*</a:t>
            </a:r>
          </a:p>
          <a:p>
            <a:pPr marL="1058140" lvl="3" indent="-285750">
              <a:buFontTx/>
              <a:buChar char="-"/>
            </a:pPr>
            <a:r>
              <a:rPr lang="en-GB" sz="1400">
                <a:solidFill>
                  <a:srgbClr val="124496"/>
                </a:solidFill>
              </a:rPr>
              <a:t>Support of UE Ack confirmation from ME to the network. </a:t>
            </a:r>
          </a:p>
          <a:p>
            <a:pPr marL="1058140" lvl="3" indent="-285750">
              <a:buFontTx/>
              <a:buChar char="-"/>
            </a:pPr>
            <a:r>
              <a:rPr lang="en-GB" sz="1400">
                <a:solidFill>
                  <a:srgbClr val="124496"/>
                </a:solidFill>
              </a:rPr>
              <a:t>UE Ack confirmation message is sent integrity protected and replay protected</a:t>
            </a:r>
          </a:p>
          <a:p>
            <a:pPr marL="751137" lvl="2" indent="-285750">
              <a:buFont typeface="Wingdings" panose="05000000000000000000" pitchFamily="2" charset="2"/>
              <a:buChar char="v"/>
            </a:pPr>
            <a:r>
              <a:rPr lang="en-GB">
                <a:solidFill>
                  <a:srgbClr val="124496"/>
                </a:solidFill>
              </a:rPr>
              <a:t>Specification impact: Yes (relatively easy)</a:t>
            </a:r>
          </a:p>
          <a:p>
            <a:pPr marL="1058140" lvl="3" indent="-285750">
              <a:buFontTx/>
              <a:buChar char="-"/>
            </a:pPr>
            <a:r>
              <a:rPr lang="en-GB" sz="1400">
                <a:solidFill>
                  <a:srgbClr val="124496"/>
                </a:solidFill>
              </a:rPr>
              <a:t>Reusing similar SoR to ME mechanism, similar specification updates expected</a:t>
            </a:r>
          </a:p>
          <a:p>
            <a:pPr marL="772390" lvl="3" indent="0">
              <a:buNone/>
            </a:pPr>
            <a:endParaRPr lang="en-GB" sz="1600"/>
          </a:p>
          <a:p>
            <a:pPr marL="465387" lvl="2" indent="0">
              <a:buNone/>
            </a:pPr>
            <a:r>
              <a:rPr lang="en-GB"/>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303426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277273"/>
          </a:xfrm>
        </p:spPr>
        <p:txBody>
          <a:bodyPr/>
          <a:lstStyle/>
          <a:p>
            <a:pPr marL="224361" indent="-224361">
              <a:spcBef>
                <a:spcPct val="30000"/>
              </a:spcBef>
              <a:buClr>
                <a:schemeClr val="hlink"/>
              </a:buClr>
              <a:tabLst>
                <a:tab pos="5261902" algn="l"/>
              </a:tabLst>
            </a:pPr>
            <a:r>
              <a:rPr lang="en-GB" sz="2200">
                <a:solidFill>
                  <a:schemeClr val="tx1"/>
                </a:solidFill>
              </a:rPr>
              <a:t>Option 1: Switching between pre-stored values in the USIM</a:t>
            </a:r>
            <a:endParaRPr lang="en-US" sz="2200">
              <a:solidFill>
                <a:schemeClr val="tx1"/>
              </a:solidFill>
            </a:endParaRPr>
          </a:p>
          <a:p>
            <a:pPr lvl="1">
              <a:buClr>
                <a:schemeClr val="hlink"/>
              </a:buClr>
              <a:buFontTx/>
              <a:buChar char="•"/>
              <a:tabLst>
                <a:tab pos="5261902" algn="l"/>
              </a:tabLst>
            </a:pPr>
            <a:r>
              <a:rPr lang="en-GB" sz="1800">
                <a:solidFill>
                  <a:srgbClr val="124191"/>
                </a:solidFill>
              </a:rPr>
              <a:t>Description: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Pre-configure and store multiple Privacy information sets (Routing ID, Algorithm to use and Public key) on the USIM.  </a:t>
            </a:r>
          </a:p>
          <a:p>
            <a:pPr marL="751137" lvl="2" indent="-285750">
              <a:buFont typeface="Wingdings" panose="05000000000000000000" pitchFamily="2" charset="2"/>
              <a:buChar char="v"/>
            </a:pPr>
            <a:r>
              <a:rPr lang="en-GB">
                <a:solidFill>
                  <a:srgbClr val="124496"/>
                </a:solidFill>
              </a:rPr>
              <a:t>Use specific bits in the AMF part of the AUTN to indicate which preprogrammed Privacy information set is to be used from the next time.  These could either be in the standardised and/or proprietary part of the AMF part of the AUTHENTICATE message.  </a:t>
            </a:r>
          </a:p>
          <a:p>
            <a:pPr marL="751137" lvl="2" indent="-285750">
              <a:buFont typeface="Wingdings" panose="05000000000000000000" pitchFamily="2" charset="2"/>
              <a:buChar char="v"/>
            </a:pPr>
            <a:r>
              <a:rPr lang="en-GB">
                <a:solidFill>
                  <a:srgbClr val="124496"/>
                </a:solidFill>
              </a:rPr>
              <a:t>Routing ID update is initiated by UDM during registration procedure</a:t>
            </a:r>
          </a:p>
          <a:p>
            <a:pPr marL="1058140" lvl="3" indent="-285750">
              <a:buFontTx/>
              <a:buChar char="-"/>
            </a:pPr>
            <a:r>
              <a:rPr lang="en-GB" sz="1600">
                <a:solidFill>
                  <a:srgbClr val="124496"/>
                </a:solidFill>
              </a:rPr>
              <a:t>Use an AUTHENTICATION message to transport the update.</a:t>
            </a:r>
            <a:endParaRPr lang="en-US" sz="1600">
              <a:solidFill>
                <a:srgbClr val="124496"/>
              </a:solidFill>
            </a:endParaRPr>
          </a:p>
          <a:p>
            <a:pPr marL="465387" lvl="2" indent="0">
              <a:buNone/>
            </a:pPr>
            <a:endParaRPr lang="en-GB" i="1"/>
          </a:p>
          <a:p>
            <a:pPr marL="465387" lvl="2" indent="0">
              <a:buNone/>
            </a:pPr>
            <a:r>
              <a:rPr lang="en-GB" i="1"/>
              <a:t>33.102:</a:t>
            </a:r>
          </a:p>
          <a:p>
            <a:pPr marL="772390" lvl="3" indent="0">
              <a:buNone/>
            </a:pPr>
            <a:r>
              <a:rPr lang="en-GB" sz="1600">
                <a:latin typeface="Times New Roman" panose="02020603050405020304" pitchFamily="18" charset="0"/>
                <a:cs typeface="Times New Roman" panose="02020603050405020304" pitchFamily="18" charset="0"/>
              </a:rPr>
              <a:t>The 16 bits in the AMF are numbered from "0" to "15" where bit "0" is the most significant bit and bit "15" is the least significant bit (see subclause 3.4)</a:t>
            </a:r>
            <a:endParaRPr lang="en-US" sz="1600">
              <a:latin typeface="Times New Roman" panose="02020603050405020304" pitchFamily="18" charset="0"/>
              <a:cs typeface="Times New Roman" panose="02020603050405020304" pitchFamily="18" charset="0"/>
            </a:endParaRPr>
          </a:p>
          <a:p>
            <a:pPr marL="772390" lvl="3" indent="0">
              <a:buNone/>
            </a:pPr>
            <a:r>
              <a:rPr lang="en-GB" sz="1600">
                <a:latin typeface="Times New Roman" panose="02020603050405020304" pitchFamily="18" charset="0"/>
                <a:cs typeface="Times New Roman" panose="02020603050405020304" pitchFamily="18" charset="0"/>
              </a:rPr>
              <a:t>Bit "0" is called the "AMF separation bit". </a:t>
            </a:r>
          </a:p>
          <a:p>
            <a:pPr marL="772390" lvl="3" indent="0">
              <a:buNone/>
            </a:pPr>
            <a:r>
              <a:rPr lang="en-GB" sz="1600">
                <a:highlight>
                  <a:srgbClr val="FFFF00"/>
                </a:highlight>
                <a:latin typeface="Times New Roman" panose="02020603050405020304" pitchFamily="18" charset="0"/>
                <a:cs typeface="Times New Roman" panose="02020603050405020304" pitchFamily="18" charset="0"/>
              </a:rPr>
              <a:t>Bits "1" to "7" are reserved for future standardization use</a:t>
            </a:r>
            <a:r>
              <a:rPr lang="en-GB" sz="1600">
                <a:latin typeface="Times New Roman" panose="02020603050405020304" pitchFamily="18" charset="0"/>
                <a:cs typeface="Times New Roman" panose="02020603050405020304" pitchFamily="18" charset="0"/>
              </a:rPr>
              <a:t>. Bits "1" to "7" shall be set to 0 while not yet specified for a particular use.</a:t>
            </a:r>
            <a:endParaRPr lang="en-US" sz="1600">
              <a:latin typeface="Times New Roman" panose="02020603050405020304" pitchFamily="18" charset="0"/>
              <a:cs typeface="Times New Roman" panose="02020603050405020304" pitchFamily="18" charset="0"/>
            </a:endParaRPr>
          </a:p>
          <a:p>
            <a:pPr marL="772390" lvl="3" indent="0">
              <a:buNone/>
            </a:pPr>
            <a:r>
              <a:rPr lang="en-GB" sz="1600">
                <a:latin typeface="Times New Roman" panose="02020603050405020304" pitchFamily="18" charset="0"/>
                <a:cs typeface="Times New Roman" panose="02020603050405020304" pitchFamily="18" charset="0"/>
              </a:rPr>
              <a:t>Bits "8" to "15" can be used for proprietary purposes. See Annex F for examples usages.</a:t>
            </a:r>
            <a:endParaRPr lang="en-US" sz="1600">
              <a:latin typeface="Times New Roman" panose="02020603050405020304" pitchFamily="18" charset="0"/>
              <a:cs typeface="Times New Roman" panose="02020603050405020304" pitchFamily="18" charset="0"/>
            </a:endParaRPr>
          </a:p>
          <a:p>
            <a:pPr marL="465387" lvl="2" indent="0">
              <a:buNone/>
            </a:pPr>
            <a:endParaRPr lang="en-GB" i="1"/>
          </a:p>
          <a:p>
            <a:pPr marL="465387" lvl="2" indent="0">
              <a:buNone/>
            </a:pPr>
            <a:endParaRPr lang="en-US" i="1"/>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511093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806108"/>
          </a:xfrm>
        </p:spPr>
        <p:txBody>
          <a:bodyPr/>
          <a:lstStyle/>
          <a:p>
            <a:pPr marL="224361" indent="-224361">
              <a:spcBef>
                <a:spcPct val="30000"/>
              </a:spcBef>
              <a:buClr>
                <a:schemeClr val="hlink"/>
              </a:buClr>
              <a:tabLst>
                <a:tab pos="5261902" algn="l"/>
              </a:tabLst>
            </a:pPr>
            <a:r>
              <a:rPr lang="en-GB" sz="2200">
                <a:solidFill>
                  <a:schemeClr val="tx1"/>
                </a:solidFill>
              </a:rPr>
              <a:t>Option 1: Switching between pre-stored values in the USIM</a:t>
            </a:r>
            <a:endParaRPr lang="en-US" sz="2200">
              <a:solidFill>
                <a:schemeClr val="tx1"/>
              </a:solidFill>
            </a:endParaRPr>
          </a:p>
          <a:p>
            <a:pPr lvl="1">
              <a:buClr>
                <a:schemeClr val="hlink"/>
              </a:buClr>
              <a:buFontTx/>
              <a:buChar char="•"/>
              <a:tabLst>
                <a:tab pos="5261902" algn="l"/>
              </a:tabLst>
            </a:pPr>
            <a:r>
              <a:rPr lang="en-GB" sz="1800">
                <a:solidFill>
                  <a:srgbClr val="124191"/>
                </a:solidFill>
              </a:rPr>
              <a:t>Evaluation</a:t>
            </a:r>
          </a:p>
          <a:p>
            <a:pPr marL="751137" lvl="2" indent="-285750">
              <a:buFont typeface="Wingdings" panose="05000000000000000000" pitchFamily="2" charset="2"/>
              <a:buChar char="v"/>
            </a:pPr>
            <a:r>
              <a:rPr lang="en-GB">
                <a:solidFill>
                  <a:srgbClr val="124496"/>
                </a:solidFill>
              </a:rPr>
              <a:t>Based on reusing existing AMF bit fields</a:t>
            </a:r>
          </a:p>
          <a:p>
            <a:pPr marL="751137" lvl="2" indent="-285750">
              <a:buFont typeface="Wingdings" panose="05000000000000000000" pitchFamily="2" charset="2"/>
              <a:buChar char="v"/>
            </a:pPr>
            <a:r>
              <a:rPr lang="en-GB">
                <a:solidFill>
                  <a:srgbClr val="124496"/>
                </a:solidFill>
              </a:rPr>
              <a:t>Same mechanism for roaming or non-roaming case. No dependency on VPLMN capability.</a:t>
            </a:r>
          </a:p>
          <a:p>
            <a:pPr marL="751137" lvl="2" indent="-285750">
              <a:buFont typeface="Wingdings" panose="05000000000000000000" pitchFamily="2" charset="2"/>
              <a:buChar char="v"/>
            </a:pPr>
            <a:r>
              <a:rPr lang="en-GB">
                <a:solidFill>
                  <a:srgbClr val="124496"/>
                </a:solidFill>
              </a:rPr>
              <a:t>Dynamic update: </a:t>
            </a:r>
            <a:r>
              <a:rPr lang="en-GB">
                <a:solidFill>
                  <a:srgbClr val="C00000"/>
                </a:solidFill>
              </a:rPr>
              <a:t>No</a:t>
            </a:r>
            <a:endParaRPr lang="en-GB">
              <a:solidFill>
                <a:srgbClr val="124496"/>
              </a:solidFill>
            </a:endParaRPr>
          </a:p>
          <a:p>
            <a:pPr marL="1058140" lvl="3" indent="-285750">
              <a:buFontTx/>
              <a:buChar char="-"/>
            </a:pPr>
            <a:r>
              <a:rPr lang="en-GB" sz="1400">
                <a:solidFill>
                  <a:srgbClr val="124496"/>
                </a:solidFill>
              </a:rPr>
              <a:t>Update can only be initiated during registration </a:t>
            </a:r>
          </a:p>
          <a:p>
            <a:pPr marL="751137" lvl="2" indent="-285750">
              <a:buFont typeface="Wingdings" panose="05000000000000000000" pitchFamily="2" charset="2"/>
              <a:buChar char="v"/>
            </a:pPr>
            <a:r>
              <a:rPr lang="en-GB">
                <a:solidFill>
                  <a:srgbClr val="124496"/>
                </a:solidFill>
              </a:rPr>
              <a:t>End2End Security : Yes</a:t>
            </a:r>
            <a:endParaRPr lang="en-GB" sz="1600">
              <a:solidFill>
                <a:srgbClr val="124496"/>
              </a:solidFill>
            </a:endParaRPr>
          </a:p>
          <a:p>
            <a:pPr marL="1058140" lvl="3" indent="-285750">
              <a:buFontTx/>
              <a:buChar char="-"/>
            </a:pPr>
            <a:r>
              <a:rPr lang="en-GB" sz="1400">
                <a:solidFill>
                  <a:srgbClr val="124496"/>
                </a:solidFill>
              </a:rPr>
              <a:t>Routing ID update is integrity and replay protected as the AMF is integrity and replay protected in the AUTHENTICATION procedures </a:t>
            </a:r>
          </a:p>
          <a:p>
            <a:pPr marL="1058140" lvl="3" indent="-285750">
              <a:buFontTx/>
              <a:buChar char="-"/>
            </a:pPr>
            <a:r>
              <a:rPr lang="en-GB" sz="1400">
                <a:solidFill>
                  <a:srgbClr val="124496"/>
                </a:solidFill>
              </a:rPr>
              <a:t>The security is terminated in the USIM.  </a:t>
            </a:r>
          </a:p>
          <a:p>
            <a:pPr marL="751137" lvl="2" indent="-285750">
              <a:buFont typeface="Wingdings" panose="05000000000000000000" pitchFamily="2" charset="2"/>
              <a:buChar char="v"/>
            </a:pPr>
            <a:r>
              <a:rPr lang="en-GB">
                <a:solidFill>
                  <a:srgbClr val="124496"/>
                </a:solidFill>
              </a:rPr>
              <a:t>UE ack confirmation: </a:t>
            </a:r>
            <a:r>
              <a:rPr lang="en-GB">
                <a:solidFill>
                  <a:srgbClr val="C00000"/>
                </a:solidFill>
              </a:rPr>
              <a:t>No</a:t>
            </a:r>
          </a:p>
          <a:p>
            <a:pPr marL="1058140" lvl="3" indent="-285750">
              <a:buFontTx/>
              <a:buChar char="-"/>
            </a:pPr>
            <a:r>
              <a:rPr lang="en-GB" sz="1400">
                <a:solidFill>
                  <a:srgbClr val="124496"/>
                </a:solidFill>
              </a:rPr>
              <a:t>Support of UE Ack confirmation needs to be added. </a:t>
            </a:r>
          </a:p>
          <a:p>
            <a:pPr marL="1058140" lvl="3" indent="-285750">
              <a:buFontTx/>
              <a:buChar char="-"/>
            </a:pPr>
            <a:r>
              <a:rPr lang="en-GB" sz="1400">
                <a:solidFill>
                  <a:srgbClr val="124496"/>
                </a:solidFill>
              </a:rPr>
              <a:t>Integrity and replay protection for UE Ack confirmation needs to be added. </a:t>
            </a:r>
          </a:p>
          <a:p>
            <a:pPr marL="751137" lvl="2" indent="-285750">
              <a:buFont typeface="Wingdings" panose="05000000000000000000" pitchFamily="2" charset="2"/>
              <a:buChar char="v"/>
            </a:pPr>
            <a:r>
              <a:rPr lang="en-GB">
                <a:solidFill>
                  <a:srgbClr val="124496"/>
                </a:solidFill>
              </a:rPr>
              <a:t>Specification impact: Yes</a:t>
            </a:r>
          </a:p>
          <a:p>
            <a:pPr marL="1058140" lvl="3" indent="-285750">
              <a:buFontTx/>
              <a:buChar char="-"/>
            </a:pPr>
            <a:r>
              <a:rPr lang="en-GB" sz="1400">
                <a:solidFill>
                  <a:srgbClr val="124496"/>
                </a:solidFill>
              </a:rPr>
              <a:t>Reusing existing AMF bit fields and existing signalling of AMF via AUTHENTICATION Request and Response message </a:t>
            </a:r>
          </a:p>
          <a:p>
            <a:pPr marL="1058140" lvl="3" indent="-285750">
              <a:buFontTx/>
              <a:buChar char="-"/>
            </a:pPr>
            <a:r>
              <a:rPr lang="en-GB" sz="1400">
                <a:solidFill>
                  <a:srgbClr val="124496"/>
                </a:solidFill>
              </a:rPr>
              <a:t>Support of UE Ack confirmation needs to be added</a:t>
            </a:r>
          </a:p>
          <a:p>
            <a:pPr marL="1058140" lvl="3" indent="-285750">
              <a:buFontTx/>
              <a:buChar char="-"/>
            </a:pPr>
            <a:r>
              <a:rPr lang="en-GB" sz="1400">
                <a:solidFill>
                  <a:srgbClr val="124496"/>
                </a:solidFill>
              </a:rPr>
              <a:t>Provisioning of the Privacy Information sets is outside the scope of the specification =&gt;Partially standardized solution</a:t>
            </a:r>
          </a:p>
          <a:p>
            <a:pPr marL="1058140" lvl="3" indent="-285750">
              <a:buFontTx/>
              <a:buChar char="-"/>
            </a:pPr>
            <a:endParaRPr lang="en-GB" sz="1600"/>
          </a:p>
          <a:p>
            <a:pPr marL="465387" lvl="2" indent="0">
              <a:buNone/>
            </a:pPr>
            <a:endParaRPr lang="en-GB" i="1"/>
          </a:p>
          <a:p>
            <a:pPr marL="465387" lvl="2" indent="0">
              <a:buNone/>
            </a:pPr>
            <a:endParaRPr lang="en-US" i="1"/>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372509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DA7C18-1DDE-41FD-80F1-63D39E4B0283}"/>
              </a:ext>
            </a:extLst>
          </p:cNvPr>
          <p:cNvSpPr>
            <a:spLocks noGrp="1"/>
          </p:cNvSpPr>
          <p:nvPr>
            <p:ph type="title"/>
          </p:nvPr>
        </p:nvSpPr>
        <p:spPr/>
        <p:txBody>
          <a:bodyPr/>
          <a:lstStyle/>
          <a:p>
            <a:r>
              <a:rPr lang="en-GB" sz="2933"/>
              <a:t>Solution Evaluation Summary</a:t>
            </a:r>
            <a:endParaRPr lang="en-GB" sz="2933" dirty="0"/>
          </a:p>
        </p:txBody>
      </p:sp>
      <p:graphicFrame>
        <p:nvGraphicFramePr>
          <p:cNvPr id="6" name="Table 5">
            <a:extLst>
              <a:ext uri="{FF2B5EF4-FFF2-40B4-BE49-F238E27FC236}">
                <a16:creationId xmlns:a16="http://schemas.microsoft.com/office/drawing/2014/main" id="{4F2F3145-686F-429D-895F-4E941CD928CA}"/>
              </a:ext>
            </a:extLst>
          </p:cNvPr>
          <p:cNvGraphicFramePr>
            <a:graphicFrameLocks noGrp="1"/>
          </p:cNvGraphicFramePr>
          <p:nvPr>
            <p:extLst>
              <p:ext uri="{D42A27DB-BD31-4B8C-83A1-F6EECF244321}">
                <p14:modId xmlns:p14="http://schemas.microsoft.com/office/powerpoint/2010/main" val="495505345"/>
              </p:ext>
            </p:extLst>
          </p:nvPr>
        </p:nvGraphicFramePr>
        <p:xfrm>
          <a:off x="831668" y="978794"/>
          <a:ext cx="10528663" cy="5379720"/>
        </p:xfrm>
        <a:graphic>
          <a:graphicData uri="http://schemas.openxmlformats.org/drawingml/2006/table">
            <a:tbl>
              <a:tblPr firstRow="1" bandRow="1"/>
              <a:tblGrid>
                <a:gridCol w="2403566">
                  <a:extLst>
                    <a:ext uri="{9D8B030D-6E8A-4147-A177-3AD203B41FA5}">
                      <a16:colId xmlns:a16="http://schemas.microsoft.com/office/drawing/2014/main" val="579768235"/>
                    </a:ext>
                  </a:extLst>
                </a:gridCol>
                <a:gridCol w="2116183">
                  <a:extLst>
                    <a:ext uri="{9D8B030D-6E8A-4147-A177-3AD203B41FA5}">
                      <a16:colId xmlns:a16="http://schemas.microsoft.com/office/drawing/2014/main" val="967682717"/>
                    </a:ext>
                  </a:extLst>
                </a:gridCol>
                <a:gridCol w="1998617">
                  <a:extLst>
                    <a:ext uri="{9D8B030D-6E8A-4147-A177-3AD203B41FA5}">
                      <a16:colId xmlns:a16="http://schemas.microsoft.com/office/drawing/2014/main" val="3789470344"/>
                    </a:ext>
                  </a:extLst>
                </a:gridCol>
                <a:gridCol w="1998617">
                  <a:extLst>
                    <a:ext uri="{9D8B030D-6E8A-4147-A177-3AD203B41FA5}">
                      <a16:colId xmlns:a16="http://schemas.microsoft.com/office/drawing/2014/main" val="1298431012"/>
                    </a:ext>
                  </a:extLst>
                </a:gridCol>
                <a:gridCol w="2011680">
                  <a:extLst>
                    <a:ext uri="{9D8B030D-6E8A-4147-A177-3AD203B41FA5}">
                      <a16:colId xmlns:a16="http://schemas.microsoft.com/office/drawing/2014/main" val="868216975"/>
                    </a:ext>
                  </a:extLst>
                </a:gridCol>
              </a:tblGrid>
              <a:tr h="752636">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dirty="0">
                          <a:solidFill>
                            <a:schemeClr val="tx1"/>
                          </a:solidFill>
                          <a:latin typeface="Nokia Pure Text Light"/>
                          <a:ea typeface="+mn-ea"/>
                          <a:cs typeface="+mn-cs"/>
                        </a:rPr>
                        <a:t>Evaluation Criteria</a:t>
                      </a:r>
                    </a:p>
                  </a:txBody>
                  <a:tcPr marL="121920" marR="121920" marT="60960" marB="60960">
                    <a:lnL w="12700" cmpd="sng">
                      <a:solidFill>
                        <a:srgbClr val="98A2AE"/>
                      </a:solidFill>
                    </a:lnL>
                    <a:lnR w="12700" cmpd="sng">
                      <a:solidFill>
                        <a:srgbClr val="98A2AE"/>
                      </a:solidFill>
                    </a:lnR>
                    <a:lnT w="12700" cmpd="sng">
                      <a:solidFill>
                        <a:srgbClr val="98A2AE"/>
                      </a:solidFill>
                    </a:lnT>
                    <a:lnB w="25400" cmpd="sng">
                      <a:solidFill>
                        <a:srgbClr val="98A2AE"/>
                      </a:solidFill>
                    </a:lnB>
                    <a:lnTlToBr w="12700" cmpd="sng">
                      <a:noFill/>
                      <a:prstDash val="solid"/>
                    </a:lnTlToBr>
                    <a:lnBlToTr w="12700" cmpd="sng">
                      <a:noFill/>
                      <a:prstDash val="solid"/>
                    </a:lnBlToTr>
                    <a:solidFill>
                      <a:schemeClr val="accent5">
                        <a:lumMod val="60000"/>
                        <a:lumOff val="40000"/>
                      </a:schemeClr>
                    </a:solidFill>
                  </a:tcPr>
                </a:tc>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dirty="0">
                          <a:solidFill>
                            <a:schemeClr val="tx1"/>
                          </a:solidFill>
                          <a:latin typeface="Nokia Pure Text Light"/>
                          <a:ea typeface="+mn-ea"/>
                          <a:cs typeface="+mn-cs"/>
                        </a:rPr>
                        <a:t>Option 1</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a:solidFill>
                            <a:schemeClr val="tx1"/>
                          </a:solidFill>
                          <a:latin typeface="Nokia Pure Text Light"/>
                          <a:ea typeface="+mn-ea"/>
                          <a:cs typeface="+mn-cs"/>
                        </a:rPr>
                        <a:t>(</a:t>
                      </a:r>
                      <a:r>
                        <a:rPr lang="en-US" sz="1400"/>
                        <a:t>Switching between pre-stored values in the USIM</a:t>
                      </a:r>
                      <a:r>
                        <a:rPr lang="en-US" sz="1400" b="1" kern="1200">
                          <a:solidFill>
                            <a:schemeClr val="tx1"/>
                          </a:solidFill>
                          <a:latin typeface="Nokia Pure Text Light"/>
                          <a:ea typeface="+mn-ea"/>
                          <a:cs typeface="+mn-cs"/>
                        </a:rPr>
                        <a:t>)</a:t>
                      </a:r>
                      <a:endParaRPr lang="en-US" sz="1400" b="1" kern="1200" dirty="0">
                        <a:solidFill>
                          <a:schemeClr val="tx1"/>
                        </a:solidFill>
                        <a:latin typeface="Nokia Pure Text Light"/>
                        <a:ea typeface="+mn-ea"/>
                        <a:cs typeface="+mn-cs"/>
                      </a:endParaRPr>
                    </a:p>
                  </a:txBody>
                  <a:tcPr marL="121920" marR="121920" marT="60960" marB="60960">
                    <a:lnL w="12700" cmpd="sng">
                      <a:solidFill>
                        <a:srgbClr val="98A2AE"/>
                      </a:solidFill>
                    </a:lnL>
                    <a:lnR w="12700" cmpd="sng">
                      <a:solidFill>
                        <a:srgbClr val="98A2AE"/>
                      </a:solidFill>
                    </a:lnR>
                    <a:lnT w="12700" cmpd="sng">
                      <a:solidFill>
                        <a:srgbClr val="98A2AE"/>
                      </a:solidFill>
                    </a:lnT>
                    <a:lnB w="25400" cmpd="sng">
                      <a:solidFill>
                        <a:srgbClr val="98A2AE"/>
                      </a:solidFill>
                    </a:lnB>
                    <a:lnTlToBr w="12700" cmpd="sng">
                      <a:noFill/>
                      <a:prstDash val="solid"/>
                    </a:lnTlToBr>
                    <a:lnBlToTr w="12700" cmpd="sng">
                      <a:noFill/>
                      <a:prstDash val="solid"/>
                    </a:lnBlToTr>
                    <a:solidFill>
                      <a:schemeClr val="accent5">
                        <a:lumMod val="60000"/>
                        <a:lumOff val="40000"/>
                      </a:schemeClr>
                    </a:solidFill>
                  </a:tcPr>
                </a:tc>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dirty="0">
                          <a:solidFill>
                            <a:schemeClr val="tx1"/>
                          </a:solidFill>
                          <a:latin typeface="Nokia Pure Text Light"/>
                          <a:ea typeface="+mn-ea"/>
                          <a:cs typeface="+mn-cs"/>
                        </a:rPr>
                        <a:t>Option 2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a:solidFill>
                            <a:schemeClr val="tx1"/>
                          </a:solidFill>
                          <a:latin typeface="Nokia Pure Text Light"/>
                          <a:ea typeface="+mn-ea"/>
                          <a:cs typeface="+mn-cs"/>
                        </a:rPr>
                        <a:t>(</a:t>
                      </a:r>
                      <a:r>
                        <a:rPr lang="en-US" sz="1400"/>
                        <a:t>the SoR like secure packet mechanism</a:t>
                      </a:r>
                      <a:r>
                        <a:rPr lang="en-US" sz="1400" b="1" kern="1200">
                          <a:solidFill>
                            <a:schemeClr val="tx1"/>
                          </a:solidFill>
                          <a:latin typeface="Nokia Pure Text Light"/>
                          <a:ea typeface="+mn-ea"/>
                          <a:cs typeface="+mn-cs"/>
                        </a:rPr>
                        <a:t>)</a:t>
                      </a:r>
                      <a:endParaRPr lang="en-US" sz="1400" b="1" kern="1200" dirty="0">
                        <a:solidFill>
                          <a:schemeClr val="tx1"/>
                        </a:solidFill>
                        <a:latin typeface="Nokia Pure Text Light"/>
                        <a:ea typeface="+mn-ea"/>
                        <a:cs typeface="+mn-cs"/>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mpd="sng">
                      <a:solidFill>
                        <a:srgbClr val="98A2AE"/>
                      </a:solidFill>
                    </a:lnT>
                    <a:lnB w="254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a:solidFill>
                            <a:schemeClr val="tx1"/>
                          </a:solidFill>
                          <a:latin typeface="Nokia Pure Text Light"/>
                          <a:ea typeface="+mn-ea"/>
                          <a:cs typeface="+mn-cs"/>
                        </a:rPr>
                        <a:t>Option 3</a:t>
                      </a:r>
                      <a:endParaRPr lang="en-US" sz="1500" b="1" kern="1200" dirty="0">
                        <a:solidFill>
                          <a:schemeClr val="tx1"/>
                        </a:solidFill>
                        <a:latin typeface="Nokia Pure Text Ligh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a:solidFill>
                            <a:schemeClr val="tx1"/>
                          </a:solidFill>
                          <a:latin typeface="Nokia Pure Text Light"/>
                          <a:ea typeface="+mn-ea"/>
                          <a:cs typeface="+mn-cs"/>
                        </a:rPr>
                        <a:t>(</a:t>
                      </a:r>
                      <a:r>
                        <a:rPr lang="en-US" sz="1400"/>
                        <a:t>Management using SIM OTA</a:t>
                      </a:r>
                      <a:r>
                        <a:rPr lang="en-US" sz="1400" b="1" kern="1200">
                          <a:solidFill>
                            <a:schemeClr val="tx1"/>
                          </a:solidFill>
                          <a:latin typeface="Nokia Pure Text Light"/>
                          <a:ea typeface="+mn-ea"/>
                          <a:cs typeface="+mn-cs"/>
                        </a:rPr>
                        <a:t>)</a:t>
                      </a:r>
                      <a:endParaRPr lang="en-US" sz="1400" b="1" kern="1200" dirty="0">
                        <a:solidFill>
                          <a:schemeClr val="tx1"/>
                        </a:solidFill>
                        <a:latin typeface="Nokia Pure Text Light"/>
                        <a:ea typeface="+mn-ea"/>
                        <a:cs typeface="+mn-cs"/>
                      </a:endParaRPr>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12700" cmpd="sng">
                      <a:solidFill>
                        <a:srgbClr val="98A2AE"/>
                      </a:solidFill>
                    </a:lnT>
                    <a:lnB w="25400" cmpd="sng">
                      <a:solidFill>
                        <a:srgbClr val="98A2AE"/>
                      </a:solidFill>
                    </a:lnB>
                    <a:lnTlToBr w="12700" cmpd="sng">
                      <a:noFill/>
                      <a:prstDash val="solid"/>
                    </a:lnTlToBr>
                    <a:lnBlToTr w="12700" cmpd="sng">
                      <a:noFill/>
                      <a:prstDash val="solid"/>
                    </a:lnBlToTr>
                    <a:solidFill>
                      <a:schemeClr val="accent5">
                        <a:lumMod val="60000"/>
                        <a:lumOff val="40000"/>
                      </a:schemeClr>
                    </a:solidFill>
                  </a:tcPr>
                </a:tc>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a:solidFill>
                            <a:schemeClr val="tx1"/>
                          </a:solidFill>
                          <a:latin typeface="Nokia Pure Text Light"/>
                          <a:ea typeface="+mn-ea"/>
                          <a:cs typeface="+mn-cs"/>
                        </a:rPr>
                        <a:t>Option 4</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a:solidFill>
                            <a:schemeClr val="tx1"/>
                          </a:solidFill>
                          <a:latin typeface="Nokia Pure Text Light"/>
                          <a:ea typeface="+mn-ea"/>
                          <a:cs typeface="+mn-cs"/>
                        </a:rPr>
                        <a:t>(</a:t>
                      </a:r>
                      <a:r>
                        <a:rPr lang="en-US" sz="1400"/>
                        <a:t>Extending the SoR to ME mechanism</a:t>
                      </a:r>
                      <a:r>
                        <a:rPr lang="en-US" sz="1400" b="1" kern="1200">
                          <a:solidFill>
                            <a:schemeClr val="tx1"/>
                          </a:solidFill>
                          <a:latin typeface="Nokia Pure Text Light"/>
                          <a:ea typeface="+mn-ea"/>
                          <a:cs typeface="+mn-cs"/>
                        </a:rPr>
                        <a:t>)</a:t>
                      </a:r>
                    </a:p>
                  </a:txBody>
                  <a:tcPr marL="121920" marR="121920" marT="60960" marB="60960">
                    <a:lnL w="12700" cmpd="sng">
                      <a:solidFill>
                        <a:srgbClr val="98A2AE"/>
                      </a:solidFill>
                    </a:lnL>
                    <a:lnR w="12700" cmpd="sng">
                      <a:solidFill>
                        <a:srgbClr val="98A2AE"/>
                      </a:solidFill>
                    </a:lnR>
                    <a:lnT w="12700" cmpd="sng">
                      <a:solidFill>
                        <a:srgbClr val="98A2AE"/>
                      </a:solidFill>
                    </a:lnT>
                    <a:lnB w="254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807024603"/>
                  </a:ext>
                </a:extLst>
              </a:tr>
              <a:tr h="292700">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b="1"/>
                        <a:t>Dynamic reconfiguration</a:t>
                      </a:r>
                      <a:endParaRPr lang="en-US" sz="1300" b="1" dirty="0"/>
                    </a:p>
                  </a:txBody>
                  <a:tcPr marL="121920" marR="121920" marT="60960" marB="60960">
                    <a:lnL w="12700" cmpd="sng">
                      <a:solidFill>
                        <a:srgbClr val="98A2AE"/>
                      </a:solidFill>
                    </a:lnL>
                    <a:lnR w="12700" cmpd="sng">
                      <a:solidFill>
                        <a:srgbClr val="98A2AE"/>
                      </a:solidFill>
                    </a:lnR>
                    <a:lnT w="254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support</a:t>
                      </a:r>
                      <a:endParaRPr lang="en-US" sz="1300" dirty="0">
                        <a:solidFill>
                          <a:srgbClr val="FF0000"/>
                        </a:solidFill>
                      </a:endParaRPr>
                    </a:p>
                  </a:txBody>
                  <a:tcPr marL="121920" marR="121920" marT="60960" marB="60960">
                    <a:lnL w="12700" cmpd="sng">
                      <a:solidFill>
                        <a:srgbClr val="98A2AE"/>
                      </a:solidFill>
                    </a:lnL>
                    <a:lnR w="12700" cmpd="sng">
                      <a:solidFill>
                        <a:srgbClr val="98A2AE"/>
                      </a:solidFill>
                    </a:lnR>
                    <a:lnT w="254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Support</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254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Partial Support</a:t>
                      </a:r>
                      <a:endParaRPr lang="en-US" sz="1300" dirty="0">
                        <a:solidFill>
                          <a:srgbClr val="C00000"/>
                        </a:solidFill>
                      </a:endParaRPr>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25400" cmpd="sng">
                      <a:solidFill>
                        <a:srgbClr val="98A2AE"/>
                      </a:solidFill>
                    </a:lnT>
                    <a:lnB w="12700" cmpd="sng">
                      <a:solidFill>
                        <a:srgbClr val="98A2AE"/>
                      </a:solidFill>
                    </a:lnB>
                    <a:lnTlToBr w="12700" cmpd="sng">
                      <a:noFill/>
                      <a:prstDash val="solid"/>
                    </a:lnTlToBr>
                    <a:lnBlToTr w="12700" cmpd="sng">
                      <a:noFill/>
                      <a:prstDash val="solid"/>
                    </a:lnBlToTr>
                    <a:solidFill>
                      <a:srgbClr val="99CCFF"/>
                    </a:solid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support</a:t>
                      </a:r>
                      <a:endParaRPr lang="en-US" sz="1300" dirty="0"/>
                    </a:p>
                  </a:txBody>
                  <a:tcPr marL="121920" marR="121920" marT="60960" marB="60960">
                    <a:lnL w="12700" cmpd="sng">
                      <a:solidFill>
                        <a:srgbClr val="98A2AE"/>
                      </a:solidFill>
                    </a:lnL>
                    <a:lnR w="12700" cmpd="sng">
                      <a:solidFill>
                        <a:srgbClr val="98A2AE"/>
                      </a:solidFill>
                    </a:lnR>
                    <a:lnT w="254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extLst>
                  <a:ext uri="{0D108BD9-81ED-4DB2-BD59-A6C34878D82A}">
                    <a16:rowId xmlns:a16="http://schemas.microsoft.com/office/drawing/2014/main" val="3200648098"/>
                  </a:ext>
                </a:extLst>
              </a:tr>
              <a:tr h="466060">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Scalability (large number of UEs)</a:t>
                      </a:r>
                      <a:endParaRPr lang="en-US" sz="1300" b="1" dirty="0"/>
                    </a:p>
                  </a:txBody>
                  <a:tcPr marL="121920" marR="121920" marT="60960" marB="60960">
                    <a:lnL w="12700" cmpd="sng">
                      <a:solidFill>
                        <a:srgbClr val="98A2AE"/>
                      </a:solidFill>
                    </a:lnL>
                    <a:lnR w="12700" cmpd="sng">
                      <a:solidFill>
                        <a:srgbClr val="98A2AE"/>
                      </a:solidFill>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mpd="sng">
                      <a:solidFill>
                        <a:srgbClr val="98A2AE"/>
                      </a:solidFill>
                    </a:lnL>
                    <a:lnR w="12700" cmpd="sng">
                      <a:solidFill>
                        <a:srgbClr val="98A2AE"/>
                      </a:solidFill>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Not practical</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207768"/>
                  </a:ext>
                </a:extLst>
              </a:tr>
              <a:tr h="381983">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Any time update</a:t>
                      </a:r>
                      <a:endParaRPr lang="en-US" sz="1300" b="1"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 (during and after registration)</a:t>
                      </a:r>
                      <a:endParaRPr lang="en-US" sz="1300"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 (during and after registration)</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Partially (after registration)</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 (during and after registration)</a:t>
                      </a:r>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3875860"/>
                  </a:ext>
                </a:extLst>
              </a:tr>
              <a:tr h="3060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a:t>End2End security</a:t>
                      </a:r>
                      <a:endParaRPr lang="en-US" sz="1300" b="1" dirty="0"/>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r>
                        <a:rPr lang="en-US" sz="1300">
                          <a:solidFill>
                            <a:srgbClr val="C00000"/>
                          </a:solidFill>
                        </a:rPr>
                        <a:t>No  </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extLst>
                  <a:ext uri="{0D108BD9-81ED-4DB2-BD59-A6C34878D82A}">
                    <a16:rowId xmlns:a16="http://schemas.microsoft.com/office/drawing/2014/main" val="1264389343"/>
                  </a:ext>
                </a:extLst>
              </a:tr>
              <a:tr h="211853">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Termination at USIM</a:t>
                      </a:r>
                      <a:endParaRPr lang="en-US" sz="1300" b="1"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solidFill>
                            <a:srgbClr val="C00000"/>
                          </a:solidFill>
                        </a:rPr>
                        <a:t>No</a:t>
                      </a:r>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68497219"/>
                  </a:ext>
                </a:extLst>
              </a:tr>
              <a:tr h="414856">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Integrity and replay protection</a:t>
                      </a:r>
                      <a:endParaRPr lang="en-US" sz="1300" b="1"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p>
                    <a:p>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9529006"/>
                  </a:ext>
                </a:extLst>
              </a:tr>
              <a:tr h="28118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a:t>UE ACK Support</a:t>
                      </a:r>
                      <a:endParaRPr lang="en-US" sz="1300" b="1"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r>
                        <a:rPr lang="en-US" sz="1300">
                          <a:solidFill>
                            <a:srgbClr val="C00000"/>
                          </a:solidFill>
                        </a:rPr>
                        <a:t>No</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extLst>
                  <a:ext uri="{0D108BD9-81ED-4DB2-BD59-A6C34878D82A}">
                    <a16:rowId xmlns:a16="http://schemas.microsoft.com/office/drawing/2014/main" val="3792140581"/>
                  </a:ext>
                </a:extLst>
              </a:tr>
              <a:tr h="470479">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Send UE ACK Confirmation</a:t>
                      </a:r>
                      <a:endParaRPr lang="en-US" sz="1300" b="1"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No</a:t>
                      </a:r>
                      <a:endParaRPr lang="en-US" sz="1300"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0563607"/>
                  </a:ext>
                </a:extLst>
              </a:tr>
              <a:tr h="470479">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UE ACK Confirmation Security protection</a:t>
                      </a:r>
                      <a:endParaRPr lang="en-US" sz="1300" b="1" dirty="0"/>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No</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7942020"/>
                  </a:ext>
                </a:extLst>
              </a:tr>
              <a:tr h="4746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a:t>Deployment</a:t>
                      </a:r>
                      <a:endParaRPr lang="en-US" sz="1300" b="1" dirty="0"/>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r>
                        <a:rPr lang="en-US" sz="1300"/>
                        <a:t>No additional network element required</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r>
                        <a:rPr lang="en-US" sz="1300"/>
                        <a:t>No additional network element required</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solidFill>
                            <a:srgbClr val="C00000"/>
                          </a:solidFill>
                        </a:rPr>
                        <a:t>Require additional network element</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r>
                        <a:rPr lang="en-US" sz="1300"/>
                        <a:t>No additional network element required</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extLst>
                  <a:ext uri="{0D108BD9-81ED-4DB2-BD59-A6C34878D82A}">
                    <a16:rowId xmlns:a16="http://schemas.microsoft.com/office/drawing/2014/main" val="2199084823"/>
                  </a:ext>
                </a:extLst>
              </a:tr>
            </a:tbl>
          </a:graphicData>
        </a:graphic>
      </p:graphicFrame>
    </p:spTree>
    <p:extLst>
      <p:ext uri="{BB962C8B-B14F-4D97-AF65-F5344CB8AC3E}">
        <p14:creationId xmlns:p14="http://schemas.microsoft.com/office/powerpoint/2010/main" val="33175830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348B87-A355-48DA-B3A6-71C21A706B6A}"/>
              </a:ext>
            </a:extLst>
          </p:cNvPr>
          <p:cNvSpPr>
            <a:spLocks noGrp="1"/>
          </p:cNvSpPr>
          <p:nvPr>
            <p:ph sz="quarter" idx="15"/>
          </p:nvPr>
        </p:nvSpPr>
        <p:spPr>
          <a:xfrm>
            <a:off x="557491" y="1245704"/>
            <a:ext cx="11078400" cy="4941496"/>
          </a:xfrm>
        </p:spPr>
        <p:txBody>
          <a:bodyPr/>
          <a:lstStyle/>
          <a:p>
            <a:r>
              <a:rPr lang="en-GB" sz="2200">
                <a:solidFill>
                  <a:schemeClr val="tx1"/>
                </a:solidFill>
              </a:rPr>
              <a:t>It </a:t>
            </a:r>
            <a:r>
              <a:rPr lang="en-GB" sz="2200" dirty="0">
                <a:solidFill>
                  <a:schemeClr val="tx1"/>
                </a:solidFill>
              </a:rPr>
              <a:t>is proposed to standardize Option 2) to </a:t>
            </a:r>
            <a:r>
              <a:rPr lang="en-GB" sz="2200">
                <a:solidFill>
                  <a:schemeClr val="tx1"/>
                </a:solidFill>
              </a:rPr>
              <a:t>support Routing ID update towards USIM using the secure packet mechanism.</a:t>
            </a:r>
          </a:p>
          <a:p>
            <a:endParaRPr lang="en-GB" sz="2400">
              <a:solidFill>
                <a:schemeClr val="tx1"/>
              </a:solidFill>
            </a:endParaRPr>
          </a:p>
          <a:p>
            <a:endParaRPr lang="en-GB" sz="2400" dirty="0">
              <a:solidFill>
                <a:schemeClr val="tx1"/>
              </a:solidFill>
            </a:endParaRPr>
          </a:p>
        </p:txBody>
      </p:sp>
      <p:sp>
        <p:nvSpPr>
          <p:cNvPr id="4" name="Title 3">
            <a:extLst>
              <a:ext uri="{FF2B5EF4-FFF2-40B4-BE49-F238E27FC236}">
                <a16:creationId xmlns:a16="http://schemas.microsoft.com/office/drawing/2014/main" id="{DE051F27-B512-4E3A-90FC-BE3B451D780D}"/>
              </a:ext>
            </a:extLst>
          </p:cNvPr>
          <p:cNvSpPr>
            <a:spLocks noGrp="1"/>
          </p:cNvSpPr>
          <p:nvPr>
            <p:ph type="title"/>
          </p:nvPr>
        </p:nvSpPr>
        <p:spPr/>
        <p:txBody>
          <a:bodyPr/>
          <a:lstStyle/>
          <a:p>
            <a:r>
              <a:rPr lang="en-GB" sz="2933" dirty="0"/>
              <a:t>Conclusion</a:t>
            </a:r>
          </a:p>
        </p:txBody>
      </p:sp>
    </p:spTree>
    <p:extLst>
      <p:ext uri="{BB962C8B-B14F-4D97-AF65-F5344CB8AC3E}">
        <p14:creationId xmlns:p14="http://schemas.microsoft.com/office/powerpoint/2010/main" val="3865644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56800" y="1255058"/>
            <a:ext cx="11271133" cy="4854194"/>
          </a:xfrm>
        </p:spPr>
        <p:txBody>
          <a:bodyPr/>
          <a:lstStyle/>
          <a:p>
            <a:pPr marL="224361" indent="-224361">
              <a:spcBef>
                <a:spcPct val="30000"/>
              </a:spcBef>
              <a:buClr>
                <a:schemeClr val="hlink"/>
              </a:buClr>
              <a:tabLst>
                <a:tab pos="5261902" algn="l"/>
              </a:tabLst>
            </a:pPr>
            <a:r>
              <a:rPr lang="en-GB" sz="1600" dirty="0">
                <a:solidFill>
                  <a:schemeClr val="tx1"/>
                </a:solidFill>
              </a:rPr>
              <a:t>Routing ID will be used as the identifier to select the right AUSF/UDM Group in order to locate subscription information in operators’ network. </a:t>
            </a:r>
            <a:endParaRPr lang="en-US" sz="1600" dirty="0">
              <a:solidFill>
                <a:schemeClr val="tx1"/>
              </a:solidFill>
            </a:endParaRPr>
          </a:p>
          <a:p>
            <a:pPr marL="224361" indent="-224361">
              <a:spcBef>
                <a:spcPct val="30000"/>
              </a:spcBef>
              <a:buClr>
                <a:schemeClr val="hlink"/>
              </a:buClr>
              <a:tabLst>
                <a:tab pos="5261902" algn="l"/>
              </a:tabLst>
            </a:pPr>
            <a:r>
              <a:rPr lang="en-GB" sz="1600" dirty="0">
                <a:solidFill>
                  <a:schemeClr val="tx1"/>
                </a:solidFill>
              </a:rPr>
              <a:t>Routing ID provisioning in USIM and association of USIM to the subscription may happen at completely different times. Routing ID that is initially provisioned in USIM will most likely be a default value. Unless the Routing ID is updated, it cannot point to the right AUSF/UDM/UDR group that store UE’s subscription information. So, an effective mechanism to update Routing ID needs to be supported.</a:t>
            </a:r>
            <a:endParaRPr lang="en-US" sz="1600" dirty="0">
              <a:solidFill>
                <a:schemeClr val="tx1"/>
              </a:solidFill>
            </a:endParaRPr>
          </a:p>
          <a:p>
            <a:pPr marL="224361" indent="-224361">
              <a:spcBef>
                <a:spcPct val="30000"/>
              </a:spcBef>
              <a:buClr>
                <a:schemeClr val="hlink"/>
              </a:buClr>
              <a:tabLst>
                <a:tab pos="5261902" algn="l"/>
              </a:tabLst>
            </a:pPr>
            <a:r>
              <a:rPr lang="en-US" dirty="0"/>
              <a:t>Given the largescale UE/USIM reconfiguration needed e.g. to possibly millions of UEs, using existing mechanisms such as OTA SIM, will not be practical from SA2 point of view.</a:t>
            </a:r>
          </a:p>
          <a:p>
            <a:pPr marL="224361" indent="-224361">
              <a:spcBef>
                <a:spcPct val="30000"/>
              </a:spcBef>
              <a:buClr>
                <a:schemeClr val="hlink"/>
              </a:buClr>
              <a:tabLst>
                <a:tab pos="5261902" algn="l"/>
              </a:tabLst>
            </a:pPr>
            <a:r>
              <a:rPr lang="en-GB" sz="1600" dirty="0">
                <a:solidFill>
                  <a:schemeClr val="tx1"/>
                </a:solidFill>
              </a:rPr>
              <a:t>SA2 and CT recently discussed the following deployment issue related to Routing ID (See incoming LS C1-18xxxx/S2-188870, C1-18xxxx/CP-182238):</a:t>
            </a:r>
          </a:p>
          <a:p>
            <a:pPr marL="848590" lvl="3" indent="0">
              <a:buClr>
                <a:schemeClr val="hlink"/>
              </a:buClr>
              <a:buNone/>
              <a:tabLst>
                <a:tab pos="5261902" algn="l"/>
              </a:tabLst>
            </a:pPr>
            <a:r>
              <a:rPr lang="en-GB" sz="1600" i="1" dirty="0"/>
              <a:t>operators need to reconfigure the Routing ID in the UE due to subscriber migration i.e. in the order of millions of UE(s). </a:t>
            </a:r>
            <a:endParaRPr lang="en-US" sz="1600" i="1" dirty="0"/>
          </a:p>
          <a:p>
            <a:pPr lvl="1">
              <a:buClr>
                <a:schemeClr val="hlink"/>
              </a:buClr>
              <a:buFontTx/>
              <a:buChar char="•"/>
              <a:tabLst>
                <a:tab pos="5261902" algn="l"/>
              </a:tabLst>
            </a:pPr>
            <a:r>
              <a:rPr lang="en-GB" sz="1600" dirty="0">
                <a:solidFill>
                  <a:srgbClr val="124191"/>
                </a:solidFill>
              </a:rPr>
              <a:t>Note that Routing ID provisioning in USIM and association of USIM to the subscription may happen at completely different times. Routing ID that is initially provisioned in USIM will most likely be a default value. Unless the Routing ID is updated, it cannot point to the right AUSF/UDM/UDR group that store UE’s subscription information. </a:t>
            </a:r>
            <a:endParaRPr lang="en-US" sz="1600" dirty="0">
              <a:solidFill>
                <a:srgbClr val="124191"/>
              </a:solidFill>
            </a:endParaRPr>
          </a:p>
          <a:p>
            <a:pPr marL="848590" lvl="3" indent="0">
              <a:buClr>
                <a:schemeClr val="hlink"/>
              </a:buClr>
              <a:buNone/>
              <a:tabLst>
                <a:tab pos="5261902" algn="l"/>
              </a:tabLst>
            </a:pPr>
            <a:r>
              <a:rPr lang="en-GB" sz="1600" i="1" dirty="0"/>
              <a:t>=&gt;Update can be required any time (can be during registration or after registration)</a:t>
            </a:r>
            <a:endParaRPr lang="en-US" sz="1600" i="1" dirty="0"/>
          </a:p>
          <a:p>
            <a:endParaRPr lang="en-US" dirty="0"/>
          </a:p>
        </p:txBody>
      </p:sp>
      <p:sp>
        <p:nvSpPr>
          <p:cNvPr id="4" name="Title 3"/>
          <p:cNvSpPr>
            <a:spLocks noGrp="1"/>
          </p:cNvSpPr>
          <p:nvPr>
            <p:ph type="title"/>
          </p:nvPr>
        </p:nvSpPr>
        <p:spPr/>
        <p:txBody>
          <a:bodyPr/>
          <a:lstStyle/>
          <a:p>
            <a:r>
              <a:rPr lang="en-GB" sz="3200"/>
              <a:t>Routing ID Update Issue</a:t>
            </a:r>
            <a:endParaRPr lang="en-US" sz="3200" dirty="0"/>
          </a:p>
        </p:txBody>
      </p:sp>
    </p:spTree>
    <p:extLst>
      <p:ext uri="{BB962C8B-B14F-4D97-AF65-F5344CB8AC3E}">
        <p14:creationId xmlns:p14="http://schemas.microsoft.com/office/powerpoint/2010/main" val="1295471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205736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56800" y="1255058"/>
            <a:ext cx="11271133" cy="4787933"/>
          </a:xfrm>
        </p:spPr>
        <p:txBody>
          <a:bodyPr/>
          <a:lstStyle/>
          <a:p>
            <a:pPr marL="224361" indent="-224361">
              <a:spcBef>
                <a:spcPct val="30000"/>
              </a:spcBef>
              <a:buClr>
                <a:schemeClr val="hlink"/>
              </a:buClr>
              <a:tabLst>
                <a:tab pos="5261902" algn="l"/>
              </a:tabLst>
            </a:pPr>
            <a:r>
              <a:rPr lang="en-GB">
                <a:solidFill>
                  <a:schemeClr val="tx1"/>
                </a:solidFill>
              </a:rPr>
              <a:t>In CT#81 plenary, CT tasked SA3 to evaluate the issue and provide guidance on the security aspects. CT also asked CT1 to work with SA3 to evaluate potential solutions</a:t>
            </a:r>
          </a:p>
          <a:p>
            <a:pPr marL="224361" indent="-224361">
              <a:spcBef>
                <a:spcPct val="30000"/>
              </a:spcBef>
              <a:buClr>
                <a:schemeClr val="hlink"/>
              </a:buClr>
              <a:tabLst>
                <a:tab pos="5261902" algn="l"/>
              </a:tabLst>
            </a:pPr>
            <a:r>
              <a:rPr lang="en-GB">
                <a:solidFill>
                  <a:schemeClr val="tx1"/>
                </a:solidFill>
              </a:rPr>
              <a:t>According CT plenary guidance, any solution needs to provide end2end security</a:t>
            </a:r>
          </a:p>
          <a:p>
            <a:pPr marL="772390" lvl="3" indent="0">
              <a:buClr>
                <a:schemeClr val="hlink"/>
              </a:buClr>
              <a:buNone/>
              <a:tabLst>
                <a:tab pos="5261902" algn="l"/>
              </a:tabLst>
            </a:pPr>
            <a:r>
              <a:rPr lang="en-GB" sz="2000" i="1"/>
              <a:t>concluded that any solution where the network initiates an update of the Routing ID needs to </a:t>
            </a:r>
            <a:r>
              <a:rPr lang="en-GB" sz="2000" i="1">
                <a:highlight>
                  <a:srgbClr val="FFFF00"/>
                </a:highlight>
              </a:rPr>
              <a:t>provide end2end security</a:t>
            </a:r>
            <a:r>
              <a:rPr lang="en-GB" sz="2000" i="1"/>
              <a:t>. Therefore related security requirements need to be available before a stage-3 solution can be specified.</a:t>
            </a:r>
          </a:p>
          <a:p>
            <a:pPr>
              <a:buClr>
                <a:schemeClr val="hlink"/>
              </a:buClr>
              <a:buFontTx/>
              <a:buChar char="•"/>
              <a:tabLst>
                <a:tab pos="5261902" algn="l"/>
              </a:tabLst>
            </a:pPr>
            <a:endParaRPr lang="en-US" dirty="0"/>
          </a:p>
          <a:p>
            <a:endParaRPr lang="en-US" dirty="0"/>
          </a:p>
        </p:txBody>
      </p:sp>
      <p:sp>
        <p:nvSpPr>
          <p:cNvPr id="4" name="Title 3"/>
          <p:cNvSpPr>
            <a:spLocks noGrp="1"/>
          </p:cNvSpPr>
          <p:nvPr>
            <p:ph type="title"/>
          </p:nvPr>
        </p:nvSpPr>
        <p:spPr/>
        <p:txBody>
          <a:bodyPr/>
          <a:lstStyle/>
          <a:p>
            <a:r>
              <a:rPr lang="en-GB" sz="3200"/>
              <a:t>CT#81 Guidance</a:t>
            </a:r>
            <a:endParaRPr lang="en-US" sz="3200" dirty="0"/>
          </a:p>
        </p:txBody>
      </p:sp>
    </p:spTree>
    <p:extLst>
      <p:ext uri="{BB962C8B-B14F-4D97-AF65-F5344CB8AC3E}">
        <p14:creationId xmlns:p14="http://schemas.microsoft.com/office/powerpoint/2010/main" val="425733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277273"/>
          </a:xfrm>
        </p:spPr>
        <p:txBody>
          <a:bodyPr/>
          <a:lstStyle/>
          <a:p>
            <a:pPr marL="224361" indent="-224361">
              <a:spcBef>
                <a:spcPct val="30000"/>
              </a:spcBef>
              <a:buClr>
                <a:schemeClr val="hlink"/>
              </a:buClr>
              <a:tabLst>
                <a:tab pos="5261902" algn="l"/>
              </a:tabLst>
            </a:pPr>
            <a:r>
              <a:rPr lang="en-GB">
                <a:solidFill>
                  <a:schemeClr val="tx1"/>
                </a:solidFill>
              </a:rPr>
              <a:t>In SA3 reply LS (C1-18xxxx/S3-183074), SA3 listed the following security requirements:</a:t>
            </a:r>
          </a:p>
          <a:p>
            <a:pPr marL="465387" lvl="2" indent="0">
              <a:buNone/>
            </a:pPr>
            <a:r>
              <a:rPr lang="en-GB" i="1"/>
              <a:t>SA3 see the need for the Routing ID management messages to be:</a:t>
            </a:r>
            <a:endParaRPr lang="en-US" i="1"/>
          </a:p>
          <a:p>
            <a:pPr marL="772390" lvl="3" indent="0">
              <a:buNone/>
            </a:pPr>
            <a:r>
              <a:rPr lang="en-GB" sz="1600" i="1"/>
              <a:t>Mandatory – Integrity protected between the Home network and the UE</a:t>
            </a:r>
            <a:endParaRPr lang="en-US" sz="1600" i="1"/>
          </a:p>
          <a:p>
            <a:pPr marL="772390" lvl="3" indent="0">
              <a:buNone/>
            </a:pPr>
            <a:r>
              <a:rPr lang="en-GB" sz="1600" i="1"/>
              <a:t>Mandatory – Replay protected between the Home Network and the UE</a:t>
            </a:r>
            <a:endParaRPr lang="en-US" sz="1600" i="1"/>
          </a:p>
          <a:p>
            <a:pPr marL="772390" lvl="3" indent="0">
              <a:buNone/>
            </a:pPr>
            <a:r>
              <a:rPr lang="en-GB" sz="1600" i="1"/>
              <a:t>Optional – Confidentiality protection between the Home Network and the UE (Note: the Routing ID will be sent in the clear to the Serving Network at next registration anyway).</a:t>
            </a:r>
            <a:endParaRPr lang="en-US" sz="1600" i="1"/>
          </a:p>
          <a:p>
            <a:pPr marL="465387" lvl="2" indent="0">
              <a:buNone/>
            </a:pPr>
            <a:r>
              <a:rPr lang="en-GB" i="1"/>
              <a:t>As it is good practice to confirm the change of the Routing ID, </a:t>
            </a:r>
            <a:r>
              <a:rPr lang="en-GB" i="1">
                <a:highlight>
                  <a:srgbClr val="FFFF00"/>
                </a:highlight>
              </a:rPr>
              <a:t>any return confirmation message shall be protected to at least the same level of security as the request message </a:t>
            </a:r>
            <a:r>
              <a:rPr lang="en-GB" i="1"/>
              <a:t>and preferably contain some reference from the request message so that the request and confirmation message can be correlated.</a:t>
            </a:r>
            <a:endParaRPr lang="en-US" i="1"/>
          </a:p>
          <a:p>
            <a:pPr marL="465387" lvl="2" indent="0">
              <a:buNone/>
            </a:pPr>
            <a:r>
              <a:rPr lang="en-GB" i="1"/>
              <a:t>SA3 noted that if the Routing ID becomes corrupted or misaligned, the UE will never recover without some other mechanism either in the UE or the Home network to rectify this situation.</a:t>
            </a:r>
            <a:endParaRPr lang="en-US" i="1"/>
          </a:p>
          <a:p>
            <a:pPr marL="465387" lvl="2" indent="0">
              <a:buNone/>
            </a:pPr>
            <a:r>
              <a:rPr lang="en-GB" i="1"/>
              <a:t>SA3 requires that </a:t>
            </a:r>
            <a:r>
              <a:rPr lang="en-GB" i="1">
                <a:highlight>
                  <a:srgbClr val="FFFF00"/>
                </a:highlight>
              </a:rPr>
              <a:t>any chosen mechanism does not break the security of the USIM.</a:t>
            </a:r>
            <a:endParaRPr lang="en-US" i="1">
              <a:highlight>
                <a:srgbClr val="FFFF00"/>
              </a:highlight>
            </a:endParaRPr>
          </a:p>
          <a:p>
            <a:endParaRPr lang="en-US" dirty="0"/>
          </a:p>
        </p:txBody>
      </p:sp>
      <p:sp>
        <p:nvSpPr>
          <p:cNvPr id="4" name="Title 3"/>
          <p:cNvSpPr>
            <a:spLocks noGrp="1"/>
          </p:cNvSpPr>
          <p:nvPr>
            <p:ph type="title"/>
          </p:nvPr>
        </p:nvSpPr>
        <p:spPr/>
        <p:txBody>
          <a:bodyPr/>
          <a:lstStyle/>
          <a:p>
            <a:r>
              <a:rPr lang="en-GB" sz="3200"/>
              <a:t>End2End Security Requirements</a:t>
            </a:r>
            <a:endParaRPr lang="en-US" sz="3200" dirty="0"/>
          </a:p>
        </p:txBody>
      </p:sp>
    </p:spTree>
    <p:extLst>
      <p:ext uri="{BB962C8B-B14F-4D97-AF65-F5344CB8AC3E}">
        <p14:creationId xmlns:p14="http://schemas.microsoft.com/office/powerpoint/2010/main" val="664391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727731"/>
          </a:xfrm>
        </p:spPr>
        <p:txBody>
          <a:bodyPr/>
          <a:lstStyle/>
          <a:p>
            <a:pPr marL="224361" indent="-224361">
              <a:spcBef>
                <a:spcPct val="30000"/>
              </a:spcBef>
              <a:buClr>
                <a:schemeClr val="hlink"/>
              </a:buClr>
              <a:tabLst>
                <a:tab pos="5261902" algn="l"/>
              </a:tabLst>
            </a:pPr>
            <a:r>
              <a:rPr lang="en-GB" sz="2200">
                <a:solidFill>
                  <a:schemeClr val="tx1"/>
                </a:solidFill>
              </a:rPr>
              <a:t>Summary of requirements for Routing ID update:</a:t>
            </a:r>
          </a:p>
          <a:p>
            <a:pPr marL="465387" lvl="2" indent="0">
              <a:buNone/>
            </a:pPr>
            <a:r>
              <a:rPr lang="en-GB"/>
              <a:t>Req 1: </a:t>
            </a:r>
            <a:r>
              <a:rPr lang="en-US"/>
              <a:t>Support dynamic reconfiguration of Routing ID for potentially large number of UEs. </a:t>
            </a:r>
          </a:p>
          <a:p>
            <a:pPr marL="772390" lvl="3" indent="0">
              <a:buNone/>
            </a:pPr>
            <a:r>
              <a:rPr lang="en-GB" sz="1600"/>
              <a:t>Req 1.1: Scalability: </a:t>
            </a:r>
            <a:r>
              <a:rPr lang="en-US" sz="1600"/>
              <a:t>potentially large number of UEs (</a:t>
            </a:r>
            <a:r>
              <a:rPr lang="en-GB" sz="1600" i="1"/>
              <a:t>i.e. in the order of millions of UE(s)</a:t>
            </a:r>
            <a:r>
              <a:rPr lang="en-US" sz="1600"/>
              <a:t>)</a:t>
            </a:r>
          </a:p>
          <a:p>
            <a:pPr marL="772390" lvl="3" indent="0">
              <a:buNone/>
            </a:pPr>
            <a:r>
              <a:rPr lang="en-GB" sz="1600"/>
              <a:t>Req 1.2: </a:t>
            </a:r>
            <a:r>
              <a:rPr lang="en-US" sz="1600"/>
              <a:t>Any time update (during or after registration)</a:t>
            </a:r>
          </a:p>
          <a:p>
            <a:pPr marL="465387" lvl="2" indent="0">
              <a:buNone/>
            </a:pPr>
            <a:r>
              <a:rPr lang="en-GB"/>
              <a:t>Req 2: Ensure end2end security when the network initiates an update of the Routing ID </a:t>
            </a:r>
            <a:endParaRPr lang="en-US"/>
          </a:p>
          <a:p>
            <a:pPr marL="772390" lvl="3" indent="0">
              <a:buNone/>
            </a:pPr>
            <a:r>
              <a:rPr lang="en-GB" sz="1600"/>
              <a:t>Req 2.1: Security is terminated at the USIM</a:t>
            </a:r>
            <a:endParaRPr lang="en-US" sz="1600"/>
          </a:p>
          <a:p>
            <a:pPr marL="772390" lvl="3" indent="0">
              <a:buNone/>
            </a:pPr>
            <a:r>
              <a:rPr lang="en-GB" sz="1600"/>
              <a:t>Req 2.2: Routing ID management messages shall be Integrity protected between the Home network and the UE</a:t>
            </a:r>
            <a:endParaRPr lang="en-US" sz="1600"/>
          </a:p>
          <a:p>
            <a:pPr marL="772390" lvl="3" indent="0">
              <a:buNone/>
            </a:pPr>
            <a:r>
              <a:rPr lang="en-GB" sz="1600"/>
              <a:t>Req 2.3: Routing ID management messages shall be replay protected between the Home network and the UE</a:t>
            </a:r>
            <a:endParaRPr lang="en-US" sz="1600"/>
          </a:p>
          <a:p>
            <a:pPr marL="772390" lvl="3" indent="0">
              <a:buNone/>
            </a:pPr>
            <a:r>
              <a:rPr lang="en-GB" sz="1600"/>
              <a:t>Req 2.4: (optional) Confidentiality protection of Routing ID management messages</a:t>
            </a:r>
          </a:p>
          <a:p>
            <a:pPr marL="465387" lvl="2" indent="0">
              <a:buNone/>
            </a:pPr>
            <a:r>
              <a:rPr lang="en-GB"/>
              <a:t>Req 3: UE ack confirmation </a:t>
            </a:r>
            <a:endParaRPr lang="en-US"/>
          </a:p>
          <a:p>
            <a:pPr marL="772390" lvl="3" indent="0">
              <a:buNone/>
            </a:pPr>
            <a:r>
              <a:rPr lang="en-GB" sz="1600"/>
              <a:t>Req 3.1: Ack confirmation message from the UE shall be supported</a:t>
            </a:r>
          </a:p>
          <a:p>
            <a:pPr marL="772390" lvl="3" indent="0">
              <a:buNone/>
            </a:pPr>
            <a:r>
              <a:rPr lang="en-GB" sz="1600"/>
              <a:t>Req 3.2: Ack confirmation message is protected to at least the same level of security as the request message</a:t>
            </a:r>
            <a:endParaRPr lang="en-US" sz="1600"/>
          </a:p>
          <a:p>
            <a:pPr marL="772390" lvl="3" indent="0">
              <a:buNone/>
            </a:pPr>
            <a:endParaRPr lang="en-US" sz="2000"/>
          </a:p>
          <a:p>
            <a:r>
              <a:rPr lang="en-GB" sz="2000">
                <a:solidFill>
                  <a:schemeClr val="tx1"/>
                </a:solidFill>
              </a:rPr>
              <a:t>Requirements are similar to SoR requirements</a:t>
            </a:r>
          </a:p>
          <a:p>
            <a:endParaRPr lang="en-US" dirty="0"/>
          </a:p>
        </p:txBody>
      </p:sp>
      <p:sp>
        <p:nvSpPr>
          <p:cNvPr id="4" name="Title 3"/>
          <p:cNvSpPr>
            <a:spLocks noGrp="1"/>
          </p:cNvSpPr>
          <p:nvPr>
            <p:ph type="title"/>
          </p:nvPr>
        </p:nvSpPr>
        <p:spPr/>
        <p:txBody>
          <a:bodyPr/>
          <a:lstStyle/>
          <a:p>
            <a:r>
              <a:rPr lang="en-GB" sz="3200"/>
              <a:t>Summary of Requirements</a:t>
            </a:r>
            <a:endParaRPr lang="en-US" sz="3200" dirty="0"/>
          </a:p>
        </p:txBody>
      </p:sp>
    </p:spTree>
    <p:extLst>
      <p:ext uri="{BB962C8B-B14F-4D97-AF65-F5344CB8AC3E}">
        <p14:creationId xmlns:p14="http://schemas.microsoft.com/office/powerpoint/2010/main" val="4076338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277273"/>
          </a:xfrm>
        </p:spPr>
        <p:txBody>
          <a:bodyPr/>
          <a:lstStyle/>
          <a:p>
            <a:pPr marL="224361" indent="-224361">
              <a:spcBef>
                <a:spcPct val="30000"/>
              </a:spcBef>
              <a:buClr>
                <a:schemeClr val="hlink"/>
              </a:buClr>
              <a:tabLst>
                <a:tab pos="5261902" algn="l"/>
              </a:tabLst>
            </a:pPr>
            <a:r>
              <a:rPr lang="en-GB" sz="2200">
                <a:solidFill>
                  <a:srgbClr val="124496"/>
                </a:solidFill>
              </a:rPr>
              <a:t>Potential mechanisms that could be used to update the Routing ID:</a:t>
            </a:r>
          </a:p>
          <a:p>
            <a:pPr marL="772390" lvl="3" indent="0">
              <a:buNone/>
            </a:pPr>
            <a:r>
              <a:rPr lang="en-GB" sz="2000">
                <a:solidFill>
                  <a:srgbClr val="124496"/>
                </a:solidFill>
              </a:rPr>
              <a:t>Option 1: Switching between pre-stored values in the USIM</a:t>
            </a:r>
            <a:endParaRPr lang="en-US" sz="2000">
              <a:solidFill>
                <a:srgbClr val="124496"/>
              </a:solidFill>
            </a:endParaRPr>
          </a:p>
          <a:p>
            <a:pPr marL="772390" lvl="3" indent="0">
              <a:buNone/>
            </a:pPr>
            <a:r>
              <a:rPr lang="en-GB" sz="2000">
                <a:solidFill>
                  <a:srgbClr val="124496"/>
                </a:solidFill>
              </a:rPr>
              <a:t>Option 2: Management using the New SoR secure packet mechanism</a:t>
            </a:r>
            <a:endParaRPr lang="en-US" sz="2000">
              <a:solidFill>
                <a:srgbClr val="124496"/>
              </a:solidFill>
            </a:endParaRPr>
          </a:p>
          <a:p>
            <a:pPr marL="772390" lvl="3" indent="0">
              <a:buNone/>
            </a:pPr>
            <a:r>
              <a:rPr lang="en-GB" sz="2000">
                <a:solidFill>
                  <a:srgbClr val="124496"/>
                </a:solidFill>
              </a:rPr>
              <a:t>Option 3: Management using SIM OTA</a:t>
            </a:r>
            <a:endParaRPr lang="en-US" sz="2000">
              <a:solidFill>
                <a:srgbClr val="124496"/>
              </a:solidFill>
            </a:endParaRPr>
          </a:p>
          <a:p>
            <a:pPr marL="772390" lvl="3" indent="0">
              <a:buNone/>
            </a:pPr>
            <a:r>
              <a:rPr lang="en-GB" sz="2000">
                <a:solidFill>
                  <a:srgbClr val="124496"/>
                </a:solidFill>
              </a:rPr>
              <a:t>Option 4: Extending the SoR to ME mechanism</a:t>
            </a:r>
            <a:endParaRPr lang="en-US" sz="2000">
              <a:solidFill>
                <a:srgbClr val="124496"/>
              </a:solidFill>
            </a:endParaRP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975275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11324350" cy="4845296"/>
          </a:xfrm>
        </p:spPr>
        <p:txBody>
          <a:bodyPr/>
          <a:lstStyle/>
          <a:p>
            <a:pPr>
              <a:buClr>
                <a:schemeClr val="hlink"/>
              </a:buClr>
              <a:buFontTx/>
              <a:buChar char="•"/>
              <a:tabLst>
                <a:tab pos="5261902" algn="l"/>
              </a:tabLst>
            </a:pPr>
            <a:r>
              <a:rPr lang="en-GB" sz="2400">
                <a:solidFill>
                  <a:schemeClr val="tx1"/>
                </a:solidFill>
              </a:rPr>
              <a:t>Option 4: Extending the SoR to ME mechanism</a:t>
            </a:r>
            <a:endParaRPr lang="en-US" sz="2400">
              <a:solidFill>
                <a:schemeClr val="tx1"/>
              </a:solidFill>
            </a:endParaRPr>
          </a:p>
          <a:p>
            <a:pPr lvl="1">
              <a:buClr>
                <a:schemeClr val="hlink"/>
              </a:buClr>
              <a:buFontTx/>
              <a:buChar char="•"/>
              <a:tabLst>
                <a:tab pos="5261902" algn="l"/>
              </a:tabLst>
            </a:pPr>
            <a:r>
              <a:rPr lang="en-GB" sz="1800">
                <a:solidFill>
                  <a:srgbClr val="124191"/>
                </a:solidFill>
              </a:rPr>
              <a:t>Description: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Control plane solution to provide Routing ID update to the ME via explicit signalling. Similar to the SoR terminate at ME mechanism. </a:t>
            </a:r>
          </a:p>
          <a:p>
            <a:pPr marL="1058140" lvl="3" indent="-285750">
              <a:buFontTx/>
              <a:buChar char="-"/>
            </a:pPr>
            <a:r>
              <a:rPr lang="en-GB" sz="1600">
                <a:solidFill>
                  <a:srgbClr val="124496"/>
                </a:solidFill>
              </a:rPr>
              <a:t>Network provides security protected Routing ID in a NAS transparent container to the UE</a:t>
            </a:r>
            <a:endParaRPr lang="en-US" sz="1600">
              <a:solidFill>
                <a:srgbClr val="124496"/>
              </a:solidFill>
            </a:endParaRPr>
          </a:p>
          <a:p>
            <a:pPr marL="1058140" lvl="3" indent="-285750">
              <a:buFontTx/>
              <a:buChar char="-"/>
            </a:pPr>
            <a:r>
              <a:rPr lang="en-US" sz="1600">
                <a:solidFill>
                  <a:srgbClr val="124496"/>
                </a:solidFill>
              </a:rPr>
              <a:t>The NAS transparent container is terminated at the ME</a:t>
            </a:r>
            <a:endParaRPr lang="en-GB">
              <a:solidFill>
                <a:srgbClr val="124496"/>
              </a:solidFill>
            </a:endParaRPr>
          </a:p>
          <a:p>
            <a:pPr marL="751137" lvl="2" indent="-285750">
              <a:buFont typeface="Wingdings" panose="05000000000000000000" pitchFamily="2" charset="2"/>
              <a:buChar char="v"/>
            </a:pPr>
            <a:r>
              <a:rPr lang="en-GB">
                <a:solidFill>
                  <a:srgbClr val="124496"/>
                </a:solidFill>
              </a:rPr>
              <a:t>Routing ID update is initiated by UDM and can be provided during registration or after registration</a:t>
            </a:r>
          </a:p>
          <a:p>
            <a:pPr marL="1058140" lvl="3" indent="-285750">
              <a:buFontTx/>
              <a:buChar char="-"/>
            </a:pPr>
            <a:r>
              <a:rPr lang="en-GB" sz="1600">
                <a:solidFill>
                  <a:srgbClr val="124496"/>
                </a:solidFill>
              </a:rPr>
              <a:t>Use an Registration Accept message to transport the update during registration.</a:t>
            </a:r>
          </a:p>
          <a:p>
            <a:pPr marL="1058140" lvl="3" indent="-285750">
              <a:buFontTx/>
              <a:buChar char="-"/>
            </a:pPr>
            <a:r>
              <a:rPr lang="en-GB" sz="1600">
                <a:solidFill>
                  <a:srgbClr val="124496"/>
                </a:solidFill>
              </a:rPr>
              <a:t>Use a DL NAS transport message to transport the update after registration.</a:t>
            </a:r>
            <a:endParaRPr lang="en-US" sz="1600">
              <a:solidFill>
                <a:srgbClr val="124496"/>
              </a:solidFill>
            </a:endParaRPr>
          </a:p>
          <a:p>
            <a:pPr marL="751137" lvl="2" indent="-285750">
              <a:buFont typeface="Wingdings" panose="05000000000000000000" pitchFamily="2" charset="2"/>
              <a:buChar char="v"/>
            </a:pPr>
            <a:endParaRPr lang="en-GB" sz="1600"/>
          </a:p>
          <a:p>
            <a:pPr marL="751137" lvl="2" indent="-285750">
              <a:buFont typeface="Wingdings" panose="05000000000000000000" pitchFamily="2" charset="2"/>
              <a:buChar char="v"/>
            </a:pPr>
            <a:endParaRPr lang="en-GB" sz="1600"/>
          </a:p>
          <a:p>
            <a:pPr marL="465387" lvl="2" indent="0">
              <a:buNone/>
            </a:pPr>
            <a:r>
              <a:rPr lang="en-GB"/>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501131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11324350" cy="4845296"/>
          </a:xfrm>
        </p:spPr>
        <p:txBody>
          <a:bodyPr/>
          <a:lstStyle/>
          <a:p>
            <a:pPr>
              <a:buClr>
                <a:schemeClr val="hlink"/>
              </a:buClr>
              <a:buFontTx/>
              <a:buChar char="•"/>
              <a:tabLst>
                <a:tab pos="5261902" algn="l"/>
              </a:tabLst>
            </a:pPr>
            <a:r>
              <a:rPr lang="en-GB" sz="2400">
                <a:solidFill>
                  <a:schemeClr val="tx1"/>
                </a:solidFill>
              </a:rPr>
              <a:t>Option 4: Extending the SoR to ME mechanism</a:t>
            </a:r>
            <a:endParaRPr lang="en-US" sz="2400">
              <a:solidFill>
                <a:schemeClr val="tx1"/>
              </a:solidFill>
            </a:endParaRPr>
          </a:p>
          <a:p>
            <a:pPr marL="234589" lvl="1" indent="0">
              <a:buClr>
                <a:schemeClr val="hlink"/>
              </a:buClr>
              <a:buNone/>
              <a:tabLst>
                <a:tab pos="5261902" algn="l"/>
              </a:tabLst>
            </a:pPr>
            <a:endParaRPr lang="en-GB" sz="1200">
              <a:solidFill>
                <a:srgbClr val="124191"/>
              </a:solidFill>
            </a:endParaRPr>
          </a:p>
          <a:p>
            <a:pPr marL="234589" lvl="1" indent="0">
              <a:buClr>
                <a:schemeClr val="hlink"/>
              </a:buClr>
              <a:buNone/>
              <a:tabLst>
                <a:tab pos="5261902" algn="l"/>
              </a:tabLst>
            </a:pPr>
            <a:r>
              <a:rPr lang="en-GB" sz="1800">
                <a:solidFill>
                  <a:srgbClr val="124191"/>
                </a:solidFill>
              </a:rPr>
              <a:t>Callflow during registration:  		</a:t>
            </a:r>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pic>
        <p:nvPicPr>
          <p:cNvPr id="6" name="Picture 5">
            <a:extLst>
              <a:ext uri="{FF2B5EF4-FFF2-40B4-BE49-F238E27FC236}">
                <a16:creationId xmlns:a16="http://schemas.microsoft.com/office/drawing/2014/main" id="{863E5142-447E-4952-98F7-A9EED5C59ADB}"/>
              </a:ext>
            </a:extLst>
          </p:cNvPr>
          <p:cNvPicPr>
            <a:picLocks noChangeAspect="1"/>
          </p:cNvPicPr>
          <p:nvPr/>
        </p:nvPicPr>
        <p:blipFill>
          <a:blip r:embed="rId2"/>
          <a:stretch>
            <a:fillRect/>
          </a:stretch>
        </p:blipFill>
        <p:spPr>
          <a:xfrm>
            <a:off x="4295313" y="1796852"/>
            <a:ext cx="6632522" cy="5061148"/>
          </a:xfrm>
          <a:prstGeom prst="rect">
            <a:avLst/>
          </a:prstGeom>
        </p:spPr>
      </p:pic>
    </p:spTree>
    <p:extLst>
      <p:ext uri="{BB962C8B-B14F-4D97-AF65-F5344CB8AC3E}">
        <p14:creationId xmlns:p14="http://schemas.microsoft.com/office/powerpoint/2010/main" val="40850437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11324350" cy="4845296"/>
          </a:xfrm>
        </p:spPr>
        <p:txBody>
          <a:bodyPr/>
          <a:lstStyle/>
          <a:p>
            <a:pPr>
              <a:buClr>
                <a:schemeClr val="hlink"/>
              </a:buClr>
              <a:buFontTx/>
              <a:buChar char="•"/>
              <a:tabLst>
                <a:tab pos="5261902" algn="l"/>
              </a:tabLst>
            </a:pPr>
            <a:r>
              <a:rPr lang="en-GB" sz="2400">
                <a:solidFill>
                  <a:schemeClr val="tx1"/>
                </a:solidFill>
              </a:rPr>
              <a:t>Option 4: Extending the SoR to ME mechanism</a:t>
            </a:r>
            <a:endParaRPr lang="en-US" sz="2400">
              <a:solidFill>
                <a:schemeClr val="tx1"/>
              </a:solidFill>
            </a:endParaRPr>
          </a:p>
          <a:p>
            <a:pPr marL="234589" lvl="1" indent="0">
              <a:buClr>
                <a:schemeClr val="hlink"/>
              </a:buClr>
              <a:buNone/>
              <a:tabLst>
                <a:tab pos="5261902" algn="l"/>
              </a:tabLst>
            </a:pPr>
            <a:endParaRPr lang="en-GB" sz="1100">
              <a:solidFill>
                <a:srgbClr val="124191"/>
              </a:solidFill>
            </a:endParaRPr>
          </a:p>
          <a:p>
            <a:pPr marL="234589" lvl="1" indent="0">
              <a:buClr>
                <a:schemeClr val="hlink"/>
              </a:buClr>
              <a:buNone/>
              <a:tabLst>
                <a:tab pos="5261902" algn="l"/>
              </a:tabLst>
            </a:pPr>
            <a:r>
              <a:rPr lang="en-GB" sz="1800">
                <a:solidFill>
                  <a:srgbClr val="124191"/>
                </a:solidFill>
              </a:rPr>
              <a:t>Callflow after registration: </a:t>
            </a:r>
            <a:endParaRPr lang="en-US" sz="1800">
              <a:solidFill>
                <a:srgbClr val="124191"/>
              </a:solidFill>
            </a:endParaRPr>
          </a:p>
          <a:p>
            <a:pPr marL="234589" lvl="1" indent="0">
              <a:buClr>
                <a:schemeClr val="hlink"/>
              </a:buClr>
              <a:buNone/>
              <a:tabLst>
                <a:tab pos="5261902" algn="l"/>
              </a:tabLst>
            </a:pPr>
            <a:endParaRPr lang="en-US" sz="1800">
              <a:solidFill>
                <a:srgbClr val="124191"/>
              </a:solidFill>
            </a:endParaRP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pic>
        <p:nvPicPr>
          <p:cNvPr id="3" name="Picture 2">
            <a:extLst>
              <a:ext uri="{FF2B5EF4-FFF2-40B4-BE49-F238E27FC236}">
                <a16:creationId xmlns:a16="http://schemas.microsoft.com/office/drawing/2014/main" id="{04DF8EB6-2C0E-4283-990E-15A7CFA10E0E}"/>
              </a:ext>
            </a:extLst>
          </p:cNvPr>
          <p:cNvPicPr>
            <a:picLocks noChangeAspect="1"/>
          </p:cNvPicPr>
          <p:nvPr/>
        </p:nvPicPr>
        <p:blipFill>
          <a:blip r:embed="rId2"/>
          <a:stretch>
            <a:fillRect/>
          </a:stretch>
        </p:blipFill>
        <p:spPr>
          <a:xfrm>
            <a:off x="3679370" y="1867990"/>
            <a:ext cx="6786956" cy="4232365"/>
          </a:xfrm>
          <a:prstGeom prst="rect">
            <a:avLst/>
          </a:prstGeom>
        </p:spPr>
      </p:pic>
    </p:spTree>
    <p:extLst>
      <p:ext uri="{BB962C8B-B14F-4D97-AF65-F5344CB8AC3E}">
        <p14:creationId xmlns:p14="http://schemas.microsoft.com/office/powerpoint/2010/main" val="37186929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_Pure_PPT_Corp_V3" id="{EBFA465A-F99A-440C-9EAF-9E2AFF539F79}" vid="{74E9AEE0-7FE0-4E86-A209-704C6EA35B36}"/>
    </a:ext>
  </a:extLst>
</a:theme>
</file>

<file path=ppt/theme/theme2.xml><?xml version="1.0" encoding="utf-8"?>
<a:theme xmlns:a="http://schemas.openxmlformats.org/drawingml/2006/main" name="3_Blu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_Bell_Labs Pure PowerPoint Feb 18 v1.potx" id="{BE0A17C3-E92E-4558-8E7B-F7EA1FFC9CCC}" vid="{76B70BB9-B113-451C-A872-4D3A0FB33EF0}"/>
    </a:ext>
  </a:extLst>
</a:theme>
</file>

<file path=ppt/theme/theme3.xml><?xml version="1.0" encoding="utf-8"?>
<a:theme xmlns:a="http://schemas.openxmlformats.org/drawingml/2006/main" name="Nokia Photo Master">
  <a:themeElements>
    <a:clrScheme name="Benutzerdefiniert 10">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01135"/>
      </a:hlink>
      <a:folHlink>
        <a:srgbClr val="001135"/>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dirty="0" smtClean="0">
            <a:solidFill>
              <a:schemeClr val="tx2"/>
            </a:solidFill>
            <a:latin typeface="+mn-lt"/>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4.xml><?xml version="1.0" encoding="utf-8"?>
<a:theme xmlns:a="http://schemas.openxmlformats.org/drawingml/2006/main" name="Nokia White Master with headline">
  <a:themeElements>
    <a:clrScheme name="Benutzerdefiniert 11">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01135"/>
      </a:hlink>
      <a:folHlink>
        <a:srgbClr val="001135"/>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5.xml><?xml version="1.0" encoding="utf-8"?>
<a:theme xmlns:a="http://schemas.openxmlformats.org/drawingml/2006/main" name="Final Slide">
  <a:themeElements>
    <a:clrScheme name="Custom 18">
      <a:dk1>
        <a:srgbClr val="124191"/>
      </a:dk1>
      <a:lt1>
        <a:srgbClr val="FFFFFF"/>
      </a:lt1>
      <a:dk2>
        <a:srgbClr val="FFFFFF"/>
      </a:dk2>
      <a:lt2>
        <a:srgbClr val="687170"/>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ECH_PPT_Example_Deck_Nokia_Pure_V57_simple.pptx" id="{804F1767-7D63-468D-9AAB-27F8AE414344}" vid="{98F8C24F-54C3-47E0-82B9-3593DFB7CAB8}"/>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SharedContentType xmlns="Microsoft.SharePoint.Taxonomy.ContentTypeSync" SourceId="34c87397-5fc1-491e-85e7-d6110dbe9cbd" ContentTypeId="0x010100CE50E52E7543470BBDD3827FE50C59CB" PreviousValue="false"/>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Nokia Document" ma:contentTypeID="0x010100CE50E52E7543470BBDD3827FE50C59CB00C10D5CCB15C1604BA2CF09FA8EA7C5A0" ma:contentTypeVersion="26" ma:contentTypeDescription="Create Nokia Word Document" ma:contentTypeScope="" ma:versionID="b985e2318071cca21d22c67690caeb38">
  <xsd:schema xmlns:xsd="http://www.w3.org/2001/XMLSchema" xmlns:xs="http://www.w3.org/2001/XMLSchema" xmlns:p="http://schemas.microsoft.com/office/2006/metadata/properties" xmlns:ns2="71c5aaf6-e6ce-465b-b873-5148d2a4c105" targetNamespace="http://schemas.microsoft.com/office/2006/metadata/properties" ma:root="true" ma:fieldsID="d227a082cf3b963ed6b37ce080f4d67b" ns2:_="">
    <xsd:import namespace="71c5aaf6-e6ce-465b-b873-5148d2a4c105"/>
    <xsd:element name="properties">
      <xsd:complexType>
        <xsd:sequence>
          <xsd:element name="documentManagement">
            <xsd:complexType>
              <xsd:all>
                <xsd:element ref="ns2:DocumentType" minOccurs="0"/>
                <xsd:element ref="ns2:NokiaConfidentiality" minOccurs="0"/>
                <xsd:element ref="ns2:Owner" minOccurs="0"/>
                <xsd:element ref="ns2:_dlc_DocId" minOccurs="0"/>
                <xsd:element ref="ns2:_dlc_DocIdUrl" minOccurs="0"/>
                <xsd:element ref="ns2:_dlc_DocIdPersistId" minOccurs="0"/>
                <xsd:element ref="ns2:HideFromDelv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nillable="true"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element name="HideFromDelve" ma:index="14" nillable="true" ma:displayName="HideFromDelve" ma:default="0" ma:internalName="HideFromDelv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customXsn xmlns="http://schemas.microsoft.com/office/2006/metadata/customXsn">
  <xsnLocation/>
  <cached>True</cached>
  <openByDefault>True</openByDefault>
  <xsnScope/>
</customXsn>
</file>

<file path=customXml/item6.xml><?xml version="1.0" encoding="utf-8"?>
<p:properties xmlns:p="http://schemas.microsoft.com/office/2006/metadata/properties" xmlns:xsi="http://www.w3.org/2001/XMLSchema-instance" xmlns:pc="http://schemas.microsoft.com/office/infopath/2007/PartnerControls">
  <documentManagement>
    <Owner xmlns="71c5aaf6-e6ce-465b-b873-5148d2a4c105" xsi:nil="true"/>
    <DocumentType xmlns="71c5aaf6-e6ce-465b-b873-5148d2a4c105">Description</DocumentType>
    <NokiaConfidentiality xmlns="71c5aaf6-e6ce-465b-b873-5148d2a4c105">Nokia Internal Use</NokiaConfidentiality>
    <HideFromDelve xmlns="71c5aaf6-e6ce-465b-b873-5148d2a4c105">false</HideFromDelve>
    <_dlc_DocId xmlns="71c5aaf6-e6ce-465b-b873-5148d2a4c105">5AIRPNAIUNRU-806023171-79</_dlc_DocId>
    <_dlc_DocIdUrl xmlns="71c5aaf6-e6ce-465b-b873-5148d2a4c105">
      <Url>https://nokia.sharepoint.com/sites/c5g/lectureseries/_layouts/15/DocIdRedir.aspx?ID=5AIRPNAIUNRU-806023171-79</Url>
      <Description>5AIRPNAIUNRU-806023171-79</Description>
    </_dlc_DocIdUrl>
  </documentManagement>
</p:properties>
</file>

<file path=customXml/itemProps1.xml><?xml version="1.0" encoding="utf-8"?>
<ds:datastoreItem xmlns:ds="http://schemas.openxmlformats.org/officeDocument/2006/customXml" ds:itemID="{73A6134E-EE85-46FF-8726-AF47BD3FEBC3}">
  <ds:schemaRefs>
    <ds:schemaRef ds:uri="Microsoft.SharePoint.Taxonomy.ContentTypeSync"/>
  </ds:schemaRefs>
</ds:datastoreItem>
</file>

<file path=customXml/itemProps2.xml><?xml version="1.0" encoding="utf-8"?>
<ds:datastoreItem xmlns:ds="http://schemas.openxmlformats.org/officeDocument/2006/customXml" ds:itemID="{E4144F83-3A6D-4CC7-9A92-0297EBE3DE50}">
  <ds:schemaRefs>
    <ds:schemaRef ds:uri="http://schemas.microsoft.com/sharepoint/events"/>
  </ds:schemaRefs>
</ds:datastoreItem>
</file>

<file path=customXml/itemProps3.xml><?xml version="1.0" encoding="utf-8"?>
<ds:datastoreItem xmlns:ds="http://schemas.openxmlformats.org/officeDocument/2006/customXml" ds:itemID="{B23A9A5B-74D1-4410-ACF7-6672CAB91D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0958432-F21D-454A-A039-F1BFE7859377}">
  <ds:schemaRefs>
    <ds:schemaRef ds:uri="http://schemas.microsoft.com/sharepoint/v3/contenttype/forms"/>
  </ds:schemaRefs>
</ds:datastoreItem>
</file>

<file path=customXml/itemProps5.xml><?xml version="1.0" encoding="utf-8"?>
<ds:datastoreItem xmlns:ds="http://schemas.openxmlformats.org/officeDocument/2006/customXml" ds:itemID="{0D35F5E9-31AE-4C2F-A2F8-8DBE6A6962DF}">
  <ds:schemaRefs>
    <ds:schemaRef ds:uri="http://schemas.microsoft.com/office/2006/metadata/customXsn"/>
  </ds:schemaRefs>
</ds:datastoreItem>
</file>

<file path=customXml/itemProps6.xml><?xml version="1.0" encoding="utf-8"?>
<ds:datastoreItem xmlns:ds="http://schemas.openxmlformats.org/officeDocument/2006/customXml" ds:itemID="{1DF73925-B188-4D92-A2D0-6F4BB2CDCA69}">
  <ds:schemaRefs>
    <ds:schemaRef ds:uri="http://www.w3.org/XML/1998/namespac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openxmlformats.org/package/2006/metadata/core-properties"/>
    <ds:schemaRef ds:uri="http://schemas.microsoft.com/office/infopath/2007/PartnerControls"/>
    <ds:schemaRef ds:uri="71c5aaf6-e6ce-465b-b873-5148d2a4c105"/>
  </ds:schemaRefs>
</ds:datastoreItem>
</file>

<file path=docProps/app.xml><?xml version="1.0" encoding="utf-8"?>
<Properties xmlns="http://schemas.openxmlformats.org/officeDocument/2006/extended-properties" xmlns:vt="http://schemas.openxmlformats.org/officeDocument/2006/docPropsVTypes">
  <TotalTime>32911</TotalTime>
  <Words>2438</Words>
  <Application>Microsoft Office PowerPoint</Application>
  <PresentationFormat>Widescreen</PresentationFormat>
  <Paragraphs>251</Paragraphs>
  <Slides>20</Slides>
  <Notes>2</Notes>
  <HiddenSlides>0</HiddenSlides>
  <MMClips>0</MMClips>
  <ScaleCrop>false</ScaleCrop>
  <HeadingPairs>
    <vt:vector size="8" baseType="variant">
      <vt:variant>
        <vt:lpstr>Fonts Used</vt:lpstr>
      </vt:variant>
      <vt:variant>
        <vt:i4>10</vt:i4>
      </vt:variant>
      <vt:variant>
        <vt:lpstr>Theme</vt:lpstr>
      </vt:variant>
      <vt:variant>
        <vt:i4>5</vt:i4>
      </vt:variant>
      <vt:variant>
        <vt:lpstr>Embedded OLE Servers</vt:lpstr>
      </vt:variant>
      <vt:variant>
        <vt:i4>1</vt:i4>
      </vt:variant>
      <vt:variant>
        <vt:lpstr>Slide Titles</vt:lpstr>
      </vt:variant>
      <vt:variant>
        <vt:i4>20</vt:i4>
      </vt:variant>
    </vt:vector>
  </HeadingPairs>
  <TitlesOfParts>
    <vt:vector size="36" baseType="lpstr">
      <vt:lpstr>Arial</vt:lpstr>
      <vt:lpstr>Calibri</vt:lpstr>
      <vt:lpstr>Calibri Light</vt:lpstr>
      <vt:lpstr>Nokia Pure Headline Light</vt:lpstr>
      <vt:lpstr>Nokia Pure Headline Ultra Light</vt:lpstr>
      <vt:lpstr>Nokia Pure Text</vt:lpstr>
      <vt:lpstr>Nokia Pure Text Light</vt:lpstr>
      <vt:lpstr>Times New Roman</vt:lpstr>
      <vt:lpstr>Wingdings</vt:lpstr>
      <vt:lpstr>ヒラギノ角ゴ Pro W3</vt:lpstr>
      <vt:lpstr>1_Nokia White Master with headline</vt:lpstr>
      <vt:lpstr>3_Blue</vt:lpstr>
      <vt:lpstr>Nokia Photo Master</vt:lpstr>
      <vt:lpstr>Nokia White Master with headline</vt:lpstr>
      <vt:lpstr>Final Slide</vt:lpstr>
      <vt:lpstr>think-cell Slide</vt:lpstr>
      <vt:lpstr>S2-181xxxx</vt:lpstr>
      <vt:lpstr>Routing ID Update Issue</vt:lpstr>
      <vt:lpstr>CT#81 Guidance</vt:lpstr>
      <vt:lpstr>End2End Security Requirements</vt:lpstr>
      <vt:lpstr>Summary of Requirements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Solution Evaluation Summary</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dc:creator>
  <cp:lastModifiedBy>Editor</cp:lastModifiedBy>
  <cp:revision>589</cp:revision>
  <cp:lastPrinted>2018-10-03T06:03:31Z</cp:lastPrinted>
  <dcterms:created xsi:type="dcterms:W3CDTF">2018-04-20T18:27:34Z</dcterms:created>
  <dcterms:modified xsi:type="dcterms:W3CDTF">2018-10-06T11:43:31Z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0x010100CE50E52E7543470BBDD3827FE50C59CB00C10D5CCB15C1604BA2CF09FA8EA7C5A0</vt:lpwstr>
  </property>
  <property fmtid="{D5CDD505-2E9C-101B-9397-08002B2CF9AE}" pid="3" name="_dlc_DocIdItemGuid">
    <vt:lpwstr>1b8e152f-119f-4899-af2e-168d7d16365e</vt:lpwstr>
  </property>
  <property fmtid="{D5CDD505-2E9C-101B-9397-08002B2CF9AE}" pid="4" name="MSIP_Label_b1aa2129-79ec-42c0-bfac-e5b7a0374572_Enabled">
    <vt:lpwstr>True</vt:lpwstr>
  </property>
  <property fmtid="{D5CDD505-2E9C-101B-9397-08002B2CF9AE}" pid="5" name="MSIP_Label_b1aa2129-79ec-42c0-bfac-e5b7a0374572_SiteId">
    <vt:lpwstr>5d471751-9675-428d-917b-70f44f9630b0</vt:lpwstr>
  </property>
  <property fmtid="{D5CDD505-2E9C-101B-9397-08002B2CF9AE}" pid="6" name="MSIP_Label_b1aa2129-79ec-42c0-bfac-e5b7a0374572_Owner">
    <vt:lpwstr>jennifer.liu@nokia.com</vt:lpwstr>
  </property>
  <property fmtid="{D5CDD505-2E9C-101B-9397-08002B2CF9AE}" pid="7" name="MSIP_Label_b1aa2129-79ec-42c0-bfac-e5b7a0374572_SetDate">
    <vt:lpwstr>2018-09-29T20:14:20.0536713Z</vt:lpwstr>
  </property>
  <property fmtid="{D5CDD505-2E9C-101B-9397-08002B2CF9AE}" pid="8" name="MSIP_Label_b1aa2129-79ec-42c0-bfac-e5b7a0374572_Name">
    <vt:lpwstr>Public</vt:lpwstr>
  </property>
  <property fmtid="{D5CDD505-2E9C-101B-9397-08002B2CF9AE}" pid="9" name="MSIP_Label_b1aa2129-79ec-42c0-bfac-e5b7a0374572_Application">
    <vt:lpwstr>Microsoft Azure Information Protection</vt:lpwstr>
  </property>
  <property fmtid="{D5CDD505-2E9C-101B-9397-08002B2CF9AE}" pid="10" name="MSIP_Label_b1aa2129-79ec-42c0-bfac-e5b7a0374572_Extended_MSFT_Method">
    <vt:lpwstr>Manual</vt:lpwstr>
  </property>
  <property fmtid="{D5CDD505-2E9C-101B-9397-08002B2CF9AE}" pid="11" name="Sensitivity">
    <vt:lpwstr>Public</vt:lpwstr>
  </property>
</Properties>
</file>