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270" r:id="rId3"/>
    <p:sldId id="286" r:id="rId4"/>
    <p:sldId id="293" r:id="rId5"/>
    <p:sldId id="285" r:id="rId6"/>
    <p:sldId id="299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485" autoAdjust="0"/>
    <p:restoredTop sz="94660"/>
  </p:normalViewPr>
  <p:slideViewPr>
    <p:cSldViewPr>
      <p:cViewPr>
        <p:scale>
          <a:sx n="70" d="100"/>
          <a:sy n="70" d="100"/>
        </p:scale>
        <p:origin x="190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29/11/2018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E5BD7-2F59-4F94-9718-F03F7C24282C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2204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29/11/2018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29/11/2018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29/11/2018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29/11/2018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29/11/2018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29/11/2018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29/11/2018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29/11/2018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29/11/2018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29/11/2018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29/11/2018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29/11/2018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EPC Dedicated Bearers for Ethernet</a:t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454656"/>
            <a:ext cx="7320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 smtClean="0"/>
              <a:t>Vodafone, Qualcomm Inc., </a:t>
            </a:r>
            <a:r>
              <a:rPr lang="en-GB" dirty="0" err="1" smtClean="0"/>
              <a:t>MediaTek</a:t>
            </a:r>
            <a:r>
              <a:rPr lang="en-GB" dirty="0" smtClean="0"/>
              <a:t>, Telecom Italia, Cisco Systems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968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129bis</a:t>
            </a:r>
            <a:br>
              <a:rPr lang="en-GB" b="1" dirty="0" smtClean="0"/>
            </a:br>
            <a:r>
              <a:rPr lang="en-GB" b="1" dirty="0"/>
              <a:t>November 26 - 30, 2018, West Palm Beach, USA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546485" y="413050"/>
            <a:ext cx="244047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 smtClean="0"/>
              <a:t>S2-1812493</a:t>
            </a:r>
          </a:p>
          <a:p>
            <a:pPr algn="r"/>
            <a:r>
              <a:rPr lang="en-GB" dirty="0" smtClean="0"/>
              <a:t>Rev of </a:t>
            </a:r>
            <a:r>
              <a:rPr lang="en-GB" dirty="0" smtClean="0"/>
              <a:t>S2-182459</a:t>
            </a:r>
          </a:p>
          <a:p>
            <a:r>
              <a:rPr lang="en-GB" dirty="0" smtClean="0"/>
              <a:t>- </a:t>
            </a:r>
            <a:r>
              <a:rPr lang="en-GB" dirty="0" err="1" smtClean="0"/>
              <a:t>Cosigners</a:t>
            </a:r>
            <a:r>
              <a:rPr lang="en-GB" dirty="0" smtClean="0"/>
              <a:t> added;</a:t>
            </a:r>
            <a:br>
              <a:rPr lang="en-GB" dirty="0" smtClean="0"/>
            </a:br>
            <a:r>
              <a:rPr lang="en-GB" dirty="0" smtClean="0"/>
              <a:t>- Small updates in </a:t>
            </a:r>
            <a:r>
              <a:rPr lang="en-GB" dirty="0" smtClean="0">
                <a:solidFill>
                  <a:srgbClr val="00B050"/>
                </a:solidFill>
              </a:rPr>
              <a:t>green</a:t>
            </a:r>
            <a:endParaRPr lang="en-GB" dirty="0" smtClean="0">
              <a:solidFill>
                <a:srgbClr val="00B050"/>
              </a:solidFill>
            </a:endParaRPr>
          </a:p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Rationale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2012498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3GPP’s ecosystem continues to expand to more than smartphones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parts of the world (see annex) might not be in 5GCore coverage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Small/Medium Enterprises in developed countries might not get dedicated in-building cells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Reasonable number of applications (machines) expected to only use Ethernet (without IP)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Many machines require </a:t>
            </a:r>
            <a:r>
              <a:rPr lang="en-US" sz="2000" dirty="0" err="1" smtClean="0"/>
              <a:t>QoS</a:t>
            </a:r>
            <a:r>
              <a:rPr lang="en-US" sz="2000" dirty="0" smtClean="0"/>
              <a:t> with some guarantees, e.g. a GBR bearer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EPC does not allow GBR bearers to be the default bearer.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>
                <a:sym typeface="Wingdings" panose="05000000000000000000" pitchFamily="2" charset="2"/>
              </a:rPr>
              <a:t> 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Dedicated bearer support for ‘Ethernet’ would be useful for EPC in </a:t>
            </a:r>
            <a:r>
              <a:rPr lang="en-US" sz="2000" b="1" dirty="0" err="1" smtClean="0">
                <a:solidFill>
                  <a:srgbClr val="FF0000"/>
                </a:solidFill>
                <a:sym typeface="Wingdings" panose="05000000000000000000" pitchFamily="2" charset="2"/>
              </a:rPr>
              <a:t>Rel</a:t>
            </a:r>
            <a:r>
              <a:rPr lang="en-US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 16</a:t>
            </a:r>
            <a:endParaRPr lang="en-US" sz="2000" b="1" dirty="0">
              <a:solidFill>
                <a:srgbClr val="FF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4215" y="3279708"/>
            <a:ext cx="5530215" cy="139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egnaposto contenuto 2"/>
          <p:cNvSpPr txBox="1">
            <a:spLocks/>
          </p:cNvSpPr>
          <p:nvPr/>
        </p:nvSpPr>
        <p:spPr>
          <a:xfrm>
            <a:off x="474523" y="4887372"/>
            <a:ext cx="8229600" cy="120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b="1" dirty="0" smtClean="0">
                <a:solidFill>
                  <a:srgbClr val="FF0000"/>
                </a:solidFill>
              </a:rPr>
              <a:t>Release 15 situation summary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R15 5GCore maps its Ethernet PDN type to “Non-IP” in EPC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smtClean="0"/>
              <a:t>Any 5GCore Ethernet GFBR </a:t>
            </a:r>
            <a:r>
              <a:rPr lang="en-US" sz="1600" dirty="0" err="1" smtClean="0"/>
              <a:t>QoS</a:t>
            </a:r>
            <a:r>
              <a:rPr lang="en-US" sz="1600" dirty="0" smtClean="0"/>
              <a:t> Flows are mapped onto the Default PDN connection at mobility to EPC 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Font typeface="Arial" pitchFamily="34" charset="0"/>
              <a:buNone/>
            </a:pPr>
            <a:endParaRPr lang="en-US" sz="1600" dirty="0" smtClean="0"/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</a:rPr>
              <a:t>R15 components that can be reused</a:t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 smtClean="0"/>
              <a:t>TS 29.244 (clause 5.13) CUPS stage 3 provides support for a SMF to configure a UPF for Ethernet use</a:t>
            </a:r>
            <a:br>
              <a:rPr lang="en-US" sz="2000" dirty="0" smtClean="0"/>
            </a:br>
            <a:r>
              <a:rPr lang="en-US" sz="2000" dirty="0" smtClean="0"/>
              <a:t>- this would already be used by a 5G-Core capable UE needing an Ethernet PDN type that establishes PDN connectivity over EPC access.</a:t>
            </a:r>
          </a:p>
          <a:p>
            <a:endParaRPr lang="en-US" sz="2000" dirty="0" smtClean="0"/>
          </a:p>
          <a:p>
            <a:r>
              <a:rPr lang="en-US" sz="2000" dirty="0" smtClean="0"/>
              <a:t>In line with S2-1811560,</a:t>
            </a:r>
            <a:r>
              <a:rPr lang="en-GB" sz="2000" dirty="0" smtClean="0"/>
              <a:t> not </a:t>
            </a:r>
            <a:r>
              <a:rPr lang="en-GB" sz="2000" dirty="0"/>
              <a:t>change the EPC's PCC specs, but e.g. use APN to select a PGW-C that supports "SMF+PGW-C" functionality and the N7 interface (with Ethernet support) to the PCF </a:t>
            </a:r>
            <a:endParaRPr lang="en-US" sz="2000" dirty="0"/>
          </a:p>
          <a:p>
            <a:endParaRPr lang="en-GB" sz="2000" dirty="0" smtClean="0"/>
          </a:p>
          <a:p>
            <a:r>
              <a:rPr lang="en-GB" sz="2000" dirty="0" smtClean="0"/>
              <a:t>Use the (Release 5) ‘container functionality’ of the EPC Traffic Flow Template to carry Ethernet </a:t>
            </a:r>
            <a:r>
              <a:rPr lang="en-GB" sz="2000" dirty="0"/>
              <a:t>header TFTs </a:t>
            </a:r>
            <a:r>
              <a:rPr lang="en-GB" sz="2000" dirty="0" smtClean="0"/>
              <a:t>between </a:t>
            </a:r>
            <a:r>
              <a:rPr lang="en-GB" sz="2000" dirty="0"/>
              <a:t>PGW-C and </a:t>
            </a:r>
            <a:r>
              <a:rPr lang="en-GB" sz="2000" dirty="0" smtClean="0"/>
              <a:t>UE. This </a:t>
            </a:r>
            <a:r>
              <a:rPr lang="en-GB" sz="2000" dirty="0"/>
              <a:t>could be invisible to a VPLMN that supports R13 "non-IP</a:t>
            </a:r>
            <a:r>
              <a:rPr lang="en-GB" sz="2000" dirty="0" smtClean="0"/>
              <a:t>".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smtClean="0">
                <a:solidFill>
                  <a:srgbClr val="FF0000"/>
                </a:solidFill>
              </a:rPr>
              <a:t>More </a:t>
            </a:r>
            <a:r>
              <a:rPr lang="it-IT" sz="2800" b="1" dirty="0" err="1" smtClean="0">
                <a:solidFill>
                  <a:srgbClr val="FF0000"/>
                </a:solidFill>
              </a:rPr>
              <a:t>detail</a:t>
            </a:r>
            <a:r>
              <a:rPr lang="it-IT" sz="2800" b="1" dirty="0" smtClean="0">
                <a:solidFill>
                  <a:srgbClr val="FF0000"/>
                </a:solidFill>
              </a:rPr>
              <a:t> on R15 Status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265386"/>
            <a:ext cx="8229600" cy="5112568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13 EPC supports “non-IP” PDN connections but there is very limited description of how these PDN connections could be used for Ethernet support.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Release 15 5GCore supports “Ethernet” and “Unstructured” PDN connections and – at mobility with EPC – maps them to non-IP.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At handover/mobility, from 5GCore to EPC, dedicated bearers are not transferred.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24.301 clause 6.1.1 says that the network shall not initiate Dedicated Bearers for non-IP PDN connections -&gt; but UE support for an Ethernet TFT would be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36.323 (PDCP) has SDU Type specified, but probably only for </a:t>
            </a:r>
            <a:r>
              <a:rPr lang="en-US" sz="2100" dirty="0" err="1" smtClean="0"/>
              <a:t>SideLink</a:t>
            </a:r>
            <a:r>
              <a:rPr lang="en-US" sz="2100" dirty="0" smtClean="0"/>
              <a:t> (PC5)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TS 36.413/38.413 indicate PDN type (Non-IP/Unstructured/Ethernet) to the RAN to disable Header Compression.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 smtClean="0"/>
              <a:t>Packet filters are carried in the TFT in EPC and are specified in TS 24.008. The TFT is a container mechanism between UE and PDN-GW and e.g. is used for TS 24.229 Authentication Tokens.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7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5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Agree to draft </a:t>
            </a:r>
            <a:r>
              <a:rPr lang="en-GB" sz="2000" dirty="0" smtClean="0"/>
              <a:t>TEI-</a:t>
            </a:r>
            <a:r>
              <a:rPr lang="en-GB" sz="2000" dirty="0" smtClean="0">
                <a:solidFill>
                  <a:srgbClr val="00B050"/>
                </a:solidFill>
              </a:rPr>
              <a:t>16</a:t>
            </a:r>
            <a:r>
              <a:rPr lang="en-GB" sz="2000" dirty="0" smtClean="0"/>
              <a:t> </a:t>
            </a:r>
            <a:r>
              <a:rPr lang="en-GB" sz="2000" dirty="0" smtClean="0"/>
              <a:t>EPC CRs for dedicated bearer support on </a:t>
            </a:r>
            <a:r>
              <a:rPr lang="en-GB" sz="2000" dirty="0" smtClean="0"/>
              <a:t>EPC </a:t>
            </a:r>
            <a:r>
              <a:rPr lang="en-GB" sz="2000" dirty="0" smtClean="0">
                <a:solidFill>
                  <a:srgbClr val="00B050"/>
                </a:solidFill>
              </a:rPr>
              <a:t>for 3GPP access.</a:t>
            </a:r>
            <a:endParaRPr lang="en-GB" sz="2000" dirty="0" smtClean="0">
              <a:solidFill>
                <a:srgbClr val="00B050"/>
              </a:solidFill>
            </a:endParaRPr>
          </a:p>
          <a:p>
            <a:pPr marL="342900" indent="-342900">
              <a:buFont typeface="+mj-lt"/>
              <a:buAutoNum type="alphaLcParenR"/>
            </a:pPr>
            <a:endParaRPr lang="en-GB" sz="2000" dirty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Decide whether to use Non-IP PDN type in EPC, or, new EPC Ethernet PDN type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pPr marL="342900" indent="-342900">
              <a:buFont typeface="+mj-lt"/>
              <a:buAutoNum type="alphaLcParenR"/>
            </a:pPr>
            <a:r>
              <a:rPr lang="en-GB" sz="2000" dirty="0" smtClean="0"/>
              <a:t>Allocate two by 0.5 TU in SA2 for this work.</a:t>
            </a:r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r>
              <a:rPr lang="en-GB" sz="2000" dirty="0" smtClean="0"/>
              <a:t>d)  No RAN impact expected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90472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455</Words>
  <Application>Microsoft Office PowerPoint</Application>
  <PresentationFormat>On-screen Show (4:3)</PresentationFormat>
  <Paragraphs>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Wingdings</vt:lpstr>
      <vt:lpstr>Tema di Office</vt:lpstr>
      <vt:lpstr>EPC Dedicated Bearers for Ethernet </vt:lpstr>
      <vt:lpstr>Rationale</vt:lpstr>
      <vt:lpstr>R15 components that can be reused </vt:lpstr>
      <vt:lpstr>More detail on R15 Status</vt:lpstr>
      <vt:lpstr>Proposals</vt:lpstr>
      <vt:lpstr>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22</cp:lastModifiedBy>
  <cp:revision>176</cp:revision>
  <dcterms:created xsi:type="dcterms:W3CDTF">2017-01-26T10:38:39Z</dcterms:created>
  <dcterms:modified xsi:type="dcterms:W3CDTF">2018-11-29T23:48:30Z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2018-11-19T18:12:32.9749457Z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