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945" r:id="rId2"/>
    <p:sldId id="944" r:id="rId3"/>
  </p:sldIdLst>
  <p:sldSz cx="12192000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4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5050"/>
    <a:srgbClr val="190000"/>
    <a:srgbClr val="F816D8"/>
    <a:srgbClr val="DDDFE5"/>
    <a:srgbClr val="F2F2F2"/>
    <a:srgbClr val="6AB19B"/>
    <a:srgbClr val="E04F4F"/>
    <a:srgbClr val="294D42"/>
    <a:srgbClr val="000000"/>
    <a:srgbClr val="DE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2" autoAdjust="0"/>
    <p:restoredTop sz="95196" autoAdjust="0"/>
  </p:normalViewPr>
  <p:slideViewPr>
    <p:cSldViewPr snapToGrid="0">
      <p:cViewPr varScale="1">
        <p:scale>
          <a:sx n="59" d="100"/>
          <a:sy n="59" d="100"/>
        </p:scale>
        <p:origin x="84" y="192"/>
      </p:cViewPr>
      <p:guideLst>
        <p:guide orient="horz" pos="296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6" d="100"/>
          <a:sy n="116" d="100"/>
        </p:scale>
        <p:origin x="4428" y="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handoutMaster" Target="handoutMasters/handoutMaster1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84094" y="8591550"/>
            <a:ext cx="2811555" cy="29801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pPr>
              <a:lnSpc>
                <a:spcPct val="93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03825" y="8591550"/>
            <a:ext cx="1186217" cy="29801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pPr>
              <a:lnSpc>
                <a:spcPct val="93000"/>
              </a:lnSpc>
            </a:pPr>
            <a:fld id="{CCF787FE-A727-45E5-A50B-58A9041FD46F}" type="slidenum"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pPr>
                <a:lnSpc>
                  <a:spcPct val="93000"/>
                </a:lnSpc>
              </a:pPr>
              <a:t>‹#›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433C20D-9BD1-4CBF-A6CC-339E8C451B6E}"/>
              </a:ext>
            </a:extLst>
          </p:cNvPr>
          <p:cNvSpPr>
            <a:spLocks noEditPoints="1"/>
          </p:cNvSpPr>
          <p:nvPr/>
        </p:nvSpPr>
        <p:spPr bwMode="gray">
          <a:xfrm>
            <a:off x="5070460" y="208746"/>
            <a:ext cx="1319582" cy="241866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6611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6875" y="555575"/>
            <a:ext cx="4962980" cy="2791677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91440" tIns="45720" rIns="91440" bIns="45720" rtlCol="0" anchor="ctr"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46875" y="3502090"/>
            <a:ext cx="4962980" cy="487811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44709" y="8588760"/>
            <a:ext cx="4700354" cy="30080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>
              <a:lnSpc>
                <a:spcPct val="93000"/>
              </a:lnSpc>
            </a:pPr>
            <a:r>
              <a:rPr lang="en-US"/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03825" y="8588760"/>
            <a:ext cx="1395413" cy="30080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en-US" sz="8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>
              <a:lnSpc>
                <a:spcPct val="93000"/>
              </a:lnSpc>
            </a:pPr>
            <a:fld id="{785BB0B3-964C-4CDE-9D3D-0BF955B8C425}" type="slidenum">
              <a:rPr lang="en-US" smtClean="0"/>
              <a:pPr>
                <a:lnSpc>
                  <a:spcPct val="93000"/>
                </a:lnSpc>
              </a:pPr>
              <a:t>‹#›</a:t>
            </a:fld>
            <a:endParaRPr lang="en-US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081A910F-E215-4375-98BC-8AF00B8B77B4}"/>
              </a:ext>
            </a:extLst>
          </p:cNvPr>
          <p:cNvSpPr>
            <a:spLocks noEditPoints="1"/>
          </p:cNvSpPr>
          <p:nvPr/>
        </p:nvSpPr>
        <p:spPr bwMode="gray">
          <a:xfrm>
            <a:off x="5070460" y="208746"/>
            <a:ext cx="1319582" cy="241866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40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rtl="0" eaLnBrk="1" latinLnBrk="0" hangingPunct="1">
      <a:lnSpc>
        <a:spcPct val="107000"/>
      </a:lnSpc>
      <a:buFont typeface="Arial" panose="020B0604020202020204" pitchFamily="34" charset="0"/>
      <a:buNone/>
      <a:defRPr lang="en-US" sz="1400" kern="1200" dirty="0" smtClean="0">
        <a:solidFill>
          <a:schemeClr val="tx1">
            <a:lumMod val="85000"/>
            <a:lumOff val="15000"/>
          </a:schemeClr>
        </a:solidFill>
        <a:latin typeface="Microsoft Sans Serif" panose="020B0604020202020204" pitchFamily="34" charset="0"/>
        <a:ea typeface="+mn-ea"/>
        <a:cs typeface="Microsoft Sans Serif" panose="020B0604020202020204" pitchFamily="34" charset="0"/>
      </a:defRPr>
    </a:lvl1pPr>
    <a:lvl2pPr marL="111125" indent="-111125" algn="l" defTabSz="914400" rtl="0" eaLnBrk="1" latinLnBrk="0" hangingPunct="1">
      <a:lnSpc>
        <a:spcPct val="107000"/>
      </a:lnSpc>
      <a:buFont typeface="Arial" panose="020B0604020202020204" pitchFamily="34" charset="0"/>
      <a:buChar char="•"/>
      <a:defRPr sz="1400" kern="1200">
        <a:solidFill>
          <a:schemeClr val="tx1">
            <a:lumMod val="85000"/>
            <a:lumOff val="15000"/>
          </a:schemeClr>
        </a:solidFill>
        <a:latin typeface="Microsoft Sans Serif" panose="020B0604020202020204" pitchFamily="34" charset="0"/>
        <a:ea typeface="+mn-ea"/>
        <a:cs typeface="+mn-cs"/>
      </a:defRPr>
    </a:lvl2pPr>
    <a:lvl3pPr marL="230188" indent="-119063" algn="l" defTabSz="914400" rtl="0" eaLnBrk="1" latinLnBrk="0" hangingPunct="1">
      <a:lnSpc>
        <a:spcPct val="98000"/>
      </a:lnSpc>
      <a:buFont typeface="Microsoft Sans Serif" panose="020B0604020202020204" pitchFamily="34" charset="0"/>
      <a:buChar char="◦"/>
      <a:defRPr sz="1200" kern="1200">
        <a:solidFill>
          <a:schemeClr val="tx1">
            <a:lumMod val="85000"/>
            <a:lumOff val="15000"/>
          </a:schemeClr>
        </a:solidFill>
        <a:latin typeface="Microsoft Sans Serif" panose="020B0604020202020204" pitchFamily="34" charset="0"/>
        <a:ea typeface="+mn-ea"/>
        <a:cs typeface="+mn-cs"/>
      </a:defRPr>
    </a:lvl3pPr>
    <a:lvl4pPr marL="341313" indent="-111125" algn="l" defTabSz="914400" rtl="0" eaLnBrk="1" latinLnBrk="0" hangingPunct="1">
      <a:lnSpc>
        <a:spcPct val="98000"/>
      </a:lnSpc>
      <a:buFont typeface="Arial" panose="020B0604020202020204" pitchFamily="34" charset="0"/>
      <a:buChar char="•"/>
      <a:defRPr sz="1200" kern="1200">
        <a:solidFill>
          <a:schemeClr val="tx1">
            <a:lumMod val="85000"/>
            <a:lumOff val="15000"/>
          </a:schemeClr>
        </a:solidFill>
        <a:latin typeface="Microsoft Sans Serif" panose="020B0604020202020204" pitchFamily="34" charset="0"/>
        <a:ea typeface="+mn-ea"/>
        <a:cs typeface="+mn-cs"/>
      </a:defRPr>
    </a:lvl4pPr>
    <a:lvl5pPr marL="461963" indent="-120650" algn="l" defTabSz="914400" rtl="0" eaLnBrk="1" latinLnBrk="0" hangingPunct="1">
      <a:lnSpc>
        <a:spcPct val="98000"/>
      </a:lnSpc>
      <a:buFont typeface="Microsoft Sans Serif" panose="020B0604020202020204" pitchFamily="34" charset="0"/>
      <a:buChar char="◦"/>
      <a:defRPr sz="1200" kern="1200">
        <a:solidFill>
          <a:schemeClr val="tx1">
            <a:lumMod val="85000"/>
            <a:lumOff val="15000"/>
          </a:schemeClr>
        </a:solidFill>
        <a:latin typeface="Microsoft Sans Serif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1" pos="2240" userDrawn="1">
          <p15:clr>
            <a:srgbClr val="F26B43"/>
          </p15:clr>
        </p15:guide>
        <p15:guide id="2" pos="155" userDrawn="1">
          <p15:clr>
            <a:srgbClr val="F26B43"/>
          </p15:clr>
        </p15:guide>
        <p15:guide id="3" pos="3115" userDrawn="1">
          <p15:clr>
            <a:srgbClr val="F26B43"/>
          </p15:clr>
        </p15:guide>
        <p15:guide id="4" pos="3278" userDrawn="1">
          <p15:clr>
            <a:srgbClr val="F26B43"/>
          </p15:clr>
        </p15:guide>
        <p15:guide id="5" pos="4157" userDrawn="1">
          <p15:clr>
            <a:srgbClr val="F26B43"/>
          </p15:clr>
        </p15:guide>
        <p15:guide id="7" pos="768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555625"/>
            <a:ext cx="4964113" cy="2792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5BB0B3-964C-4CDE-9D3D-0BF955B8C42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80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661E1B-8950-4571-B812-FF89A34C489B}"/>
              </a:ext>
            </a:extLst>
          </p:cNvPr>
          <p:cNvGrpSpPr/>
          <p:nvPr userDrawn="1"/>
        </p:nvGrpSpPr>
        <p:grpSpPr bwMode="gray">
          <a:xfrm>
            <a:off x="-1" y="-2"/>
            <a:ext cx="9773500" cy="6359178"/>
            <a:chOff x="-1" y="-2"/>
            <a:chExt cx="9773500" cy="63591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74BE142-9DFF-4752-86A2-7CD1767FFF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659"/>
            <a:stretch/>
          </p:blipFill>
          <p:spPr bwMode="gray">
            <a:xfrm>
              <a:off x="0" y="1231996"/>
              <a:ext cx="9773499" cy="512718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9A7D86E-0511-40BC-9C4F-607427228C38}"/>
                </a:ext>
              </a:extLst>
            </p:cNvPr>
            <p:cNvSpPr/>
            <p:nvPr userDrawn="1"/>
          </p:nvSpPr>
          <p:spPr bwMode="gray">
            <a:xfrm>
              <a:off x="9533873" y="0"/>
              <a:ext cx="239626" cy="1305694"/>
            </a:xfrm>
            <a:prstGeom prst="rect">
              <a:avLst/>
            </a:prstGeom>
            <a:solidFill>
              <a:srgbClr val="CACBD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3" name="Rectangle: Single Corner Rounded 55">
              <a:extLst>
                <a:ext uri="{FF2B5EF4-FFF2-40B4-BE49-F238E27FC236}">
                  <a16:creationId xmlns:a16="http://schemas.microsoft.com/office/drawing/2014/main" id="{85EC940F-80A8-4854-B668-0B2C3B537AEF}"/>
                </a:ext>
              </a:extLst>
            </p:cNvPr>
            <p:cNvSpPr/>
            <p:nvPr userDrawn="1"/>
          </p:nvSpPr>
          <p:spPr bwMode="gray">
            <a:xfrm flipV="1">
              <a:off x="-1" y="0"/>
              <a:ext cx="9567417" cy="6266834"/>
            </a:xfrm>
            <a:prstGeom prst="round1Rect">
              <a:avLst>
                <a:gd name="adj" fmla="val 3540"/>
              </a:avLst>
            </a:prstGeom>
            <a:solidFill>
              <a:srgbClr val="7CA0FF"/>
            </a:solidFill>
            <a:ln w="10795" cap="flat" cmpd="sng" algn="ctr">
              <a:noFill/>
              <a:prstDash val="solid"/>
            </a:ln>
            <a:effectLst>
              <a:outerShdw blurRad="139700" dist="38100" dir="21540000" algn="bl" rotWithShape="0">
                <a:prstClr val="black">
                  <a:alpha val="2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4" name="Rectangle: Single Corner Rounded 49">
              <a:extLst>
                <a:ext uri="{FF2B5EF4-FFF2-40B4-BE49-F238E27FC236}">
                  <a16:creationId xmlns:a16="http://schemas.microsoft.com/office/drawing/2014/main" id="{11C11600-149C-4FE5-B9F8-44B51907F4B9}"/>
                </a:ext>
              </a:extLst>
            </p:cNvPr>
            <p:cNvSpPr/>
            <p:nvPr userDrawn="1"/>
          </p:nvSpPr>
          <p:spPr bwMode="gray">
            <a:xfrm flipV="1">
              <a:off x="9306878" y="0"/>
              <a:ext cx="260539" cy="6267118"/>
            </a:xfrm>
            <a:prstGeom prst="round1Rect">
              <a:avLst>
                <a:gd name="adj" fmla="val 49135"/>
              </a:avLst>
            </a:prstGeom>
            <a:gradFill flip="none" rotWithShape="1">
              <a:gsLst>
                <a:gs pos="100000">
                  <a:srgbClr val="415795">
                    <a:lumMod val="100000"/>
                  </a:srgbClr>
                </a:gs>
                <a:gs pos="0">
                  <a:srgbClr val="7CA0FF">
                    <a:alpha val="0"/>
                  </a:srgbClr>
                </a:gs>
                <a:gs pos="64000">
                  <a:srgbClr val="5E7DCA"/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3AA064E-BF94-4220-A2E6-AD0EBAD92E5F}"/>
                </a:ext>
              </a:extLst>
            </p:cNvPr>
            <p:cNvGrpSpPr/>
            <p:nvPr userDrawn="1"/>
          </p:nvGrpSpPr>
          <p:grpSpPr bwMode="gray">
            <a:xfrm>
              <a:off x="0" y="-2"/>
              <a:ext cx="8822604" cy="5487292"/>
              <a:chOff x="503573" y="46747"/>
              <a:chExt cx="9419881" cy="5487292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ED2CEFD-5D4A-461C-A377-D3F78C612FBF}"/>
                  </a:ext>
                </a:extLst>
              </p:cNvPr>
              <p:cNvSpPr/>
              <p:nvPr/>
            </p:nvSpPr>
            <p:spPr bwMode="gray">
              <a:xfrm>
                <a:off x="9800389" y="46748"/>
                <a:ext cx="123065" cy="2105026"/>
              </a:xfrm>
              <a:prstGeom prst="rect">
                <a:avLst/>
              </a:prstGeom>
              <a:solidFill>
                <a:srgbClr val="5D78C7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2211A6A-7503-41DE-ABF8-BCB51F60E455}"/>
                  </a:ext>
                </a:extLst>
              </p:cNvPr>
              <p:cNvSpPr/>
              <p:nvPr/>
            </p:nvSpPr>
            <p:spPr bwMode="gray">
              <a:xfrm>
                <a:off x="503573" y="5454636"/>
                <a:ext cx="1380260" cy="79403"/>
              </a:xfrm>
              <a:prstGeom prst="rect">
                <a:avLst/>
              </a:prstGeom>
              <a:solidFill>
                <a:srgbClr val="6B88D8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2004FDB-3A51-4F30-A9B8-D9B749A13FC9}"/>
                  </a:ext>
                </a:extLst>
              </p:cNvPr>
              <p:cNvGrpSpPr/>
              <p:nvPr/>
            </p:nvGrpSpPr>
            <p:grpSpPr bwMode="gray">
              <a:xfrm>
                <a:off x="503573" y="46747"/>
                <a:ext cx="9419881" cy="5487292"/>
                <a:chOff x="416724" y="46747"/>
                <a:chExt cx="9419881" cy="5487292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C058AD1-07AF-4499-9494-597DE33277B0}"/>
                    </a:ext>
                  </a:extLst>
                </p:cNvPr>
                <p:cNvGrpSpPr/>
                <p:nvPr/>
              </p:nvGrpSpPr>
              <p:grpSpPr bwMode="gray">
                <a:xfrm>
                  <a:off x="416724" y="46747"/>
                  <a:ext cx="9419881" cy="5487292"/>
                  <a:chOff x="678407" y="-1026120"/>
                  <a:chExt cx="9440352" cy="5501077"/>
                </a:xfrm>
                <a:effectLst/>
              </p:grpSpPr>
              <p:sp>
                <p:nvSpPr>
                  <p:cNvPr id="21" name="Rectangle: Single Corner Rounded 60">
                    <a:extLst>
                      <a:ext uri="{FF2B5EF4-FFF2-40B4-BE49-F238E27FC236}">
                        <a16:creationId xmlns:a16="http://schemas.microsoft.com/office/drawing/2014/main" id="{1F96330C-3C2B-4FCA-A935-814CF91EA0D2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1974711" y="1033561"/>
                    <a:ext cx="8144048" cy="3441396"/>
                  </a:xfrm>
                  <a:prstGeom prst="round1Rect">
                    <a:avLst>
                      <a:gd name="adj" fmla="val 4294"/>
                    </a:avLst>
                  </a:prstGeom>
                  <a:gradFill>
                    <a:gsLst>
                      <a:gs pos="0">
                        <a:srgbClr val="6C89DA"/>
                      </a:gs>
                      <a:gs pos="31000">
                        <a:srgbClr val="7CA0FF">
                          <a:lumMod val="97000"/>
                          <a:lumOff val="3000"/>
                        </a:srgbClr>
                      </a:gs>
                      <a:gs pos="38000">
                        <a:srgbClr val="526DB4"/>
                      </a:gs>
                      <a:gs pos="100000">
                        <a:srgbClr val="5D78C7"/>
                      </a:gs>
                      <a:gs pos="44000">
                        <a:srgbClr val="5C79C2">
                          <a:lumMod val="100000"/>
                        </a:srgbClr>
                      </a:gs>
                    </a:gsLst>
                    <a:lin ang="4560000" scaled="0"/>
                  </a:gradFill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" name="Rectangle: Single Corner Rounded 61">
                    <a:extLst>
                      <a:ext uri="{FF2B5EF4-FFF2-40B4-BE49-F238E27FC236}">
                        <a16:creationId xmlns:a16="http://schemas.microsoft.com/office/drawing/2014/main" id="{D7D9F917-4981-4A29-9637-9B4B91D49790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678407" y="-1026120"/>
                    <a:ext cx="9332272" cy="5464871"/>
                  </a:xfrm>
                  <a:prstGeom prst="round1Rect">
                    <a:avLst>
                      <a:gd name="adj" fmla="val 2348"/>
                    </a:avLst>
                  </a:prstGeom>
                  <a:solidFill>
                    <a:srgbClr val="314FD5"/>
                  </a:solidFill>
                  <a:ln w="10795" cap="flat" cmpd="sng" algn="ctr">
                    <a:noFill/>
                    <a:prstDash val="solid"/>
                  </a:ln>
                  <a:effectLst>
                    <a:outerShdw blurRad="38100" dist="12700" dir="1800000" algn="bl" rotWithShape="0">
                      <a:prstClr val="black">
                        <a:alpha val="31000"/>
                      </a:prst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0" name="first shadow">
                  <a:extLst>
                    <a:ext uri="{FF2B5EF4-FFF2-40B4-BE49-F238E27FC236}">
                      <a16:creationId xmlns:a16="http://schemas.microsoft.com/office/drawing/2014/main" id="{EA5E7F3D-50F1-4682-B2B8-61C177A98043}"/>
                    </a:ext>
                  </a:extLst>
                </p:cNvPr>
                <p:cNvSpPr/>
                <p:nvPr/>
              </p:nvSpPr>
              <p:spPr bwMode="gray">
                <a:xfrm flipV="1">
                  <a:off x="8943108" y="46747"/>
                  <a:ext cx="785651" cy="5446965"/>
                </a:xfrm>
                <a:prstGeom prst="round1Rect">
                  <a:avLst>
                    <a:gd name="adj" fmla="val 18640"/>
                  </a:avLst>
                </a:prstGeom>
                <a:gradFill flip="none" rotWithShape="1">
                  <a:gsLst>
                    <a:gs pos="69000">
                      <a:srgbClr val="243DA8">
                        <a:alpha val="50000"/>
                      </a:srgbClr>
                    </a:gs>
                    <a:gs pos="50000">
                      <a:srgbClr val="314FD5">
                        <a:alpha val="0"/>
                      </a:srgbClr>
                    </a:gs>
                    <a:gs pos="89000">
                      <a:srgbClr val="1D3393">
                        <a:lumMod val="90000"/>
                      </a:srgbClr>
                    </a:gs>
                  </a:gsLst>
                  <a:lin ang="0" scaled="1"/>
                  <a:tileRect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second shadow">
                  <a:extLst>
                    <a:ext uri="{FF2B5EF4-FFF2-40B4-BE49-F238E27FC236}">
                      <a16:creationId xmlns:a16="http://schemas.microsoft.com/office/drawing/2014/main" id="{C652A8C2-35E4-46F3-AD56-18AE774DE4B9}"/>
                    </a:ext>
                  </a:extLst>
                </p:cNvPr>
                <p:cNvSpPr/>
                <p:nvPr userDrawn="1"/>
              </p:nvSpPr>
              <p:spPr bwMode="gray">
                <a:xfrm flipV="1">
                  <a:off x="8850801" y="46747"/>
                  <a:ext cx="785651" cy="5446965"/>
                </a:xfrm>
                <a:prstGeom prst="round1Rect">
                  <a:avLst>
                    <a:gd name="adj" fmla="val 17397"/>
                  </a:avLst>
                </a:prstGeom>
                <a:gradFill flip="none" rotWithShape="1">
                  <a:gsLst>
                    <a:gs pos="69150">
                      <a:srgbClr val="243DA8">
                        <a:alpha val="20000"/>
                      </a:srgbClr>
                    </a:gs>
                    <a:gs pos="20000">
                      <a:srgbClr val="314FD5">
                        <a:alpha val="0"/>
                      </a:srgbClr>
                    </a:gs>
                    <a:gs pos="93000">
                      <a:srgbClr val="1D3393">
                        <a:lumMod val="90000"/>
                        <a:alpha val="50000"/>
                      </a:srgbClr>
                    </a:gs>
                  </a:gsLst>
                  <a:lin ang="0" scaled="1"/>
                  <a:tileRect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dirty="0" err="1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95299" y="2615706"/>
            <a:ext cx="7364367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90000"/>
              </a:lnSpc>
              <a:defRPr sz="6000"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299" y="4195085"/>
            <a:ext cx="7352270" cy="96193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endParaRPr lang="en-US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3915EFCB-AFF4-4D78-8B01-1EBD79B33901}"/>
              </a:ext>
            </a:extLst>
          </p:cNvPr>
          <p:cNvSpPr>
            <a:spLocks noEditPoints="1"/>
          </p:cNvSpPr>
          <p:nvPr userDrawn="1"/>
        </p:nvSpPr>
        <p:spPr bwMode="gray">
          <a:xfrm>
            <a:off x="10377118" y="365760"/>
            <a:ext cx="1319582" cy="241866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B04D80C5-5B09-4391-914E-491EB6BF92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372250" y="399994"/>
            <a:ext cx="2593918" cy="226772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E4B73436-F9A5-4201-8676-5BB147532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95300" y="381611"/>
            <a:ext cx="2604032" cy="262176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44CE8076-2642-41CB-B9C4-44BBD2A86A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33491" y="380897"/>
            <a:ext cx="2233151" cy="265271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Event location</a:t>
            </a:r>
          </a:p>
        </p:txBody>
      </p:sp>
    </p:spTree>
    <p:extLst>
      <p:ext uri="{BB962C8B-B14F-4D97-AF65-F5344CB8AC3E}">
        <p14:creationId xmlns:p14="http://schemas.microsoft.com/office/powerpoint/2010/main" val="125859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 Away 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-1855" y="5312733"/>
            <a:ext cx="12195710" cy="1545260"/>
          </a:xfrm>
          <a:prstGeom prst="rect">
            <a:avLst/>
          </a:prstGeom>
          <a:solidFill>
            <a:schemeClr val="accent2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7" name="Rectangle: Single Corner Rounded 6">
            <a:extLst>
              <a:ext uri="{FF2B5EF4-FFF2-40B4-BE49-F238E27FC236}">
                <a16:creationId xmlns:a16="http://schemas.microsoft.com/office/drawing/2014/main" id="{7EF7B60B-70B1-4165-9866-AE1B0F078114}"/>
              </a:ext>
            </a:extLst>
          </p:cNvPr>
          <p:cNvSpPr/>
          <p:nvPr userDrawn="1"/>
        </p:nvSpPr>
        <p:spPr bwMode="gray">
          <a:xfrm rot="5400000" flipH="1" flipV="1">
            <a:off x="5849116" y="-536376"/>
            <a:ext cx="493775" cy="1219199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5D7DD6"/>
              </a:gs>
              <a:gs pos="100000">
                <a:srgbClr val="3F59AD"/>
              </a:gs>
              <a:gs pos="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495299" y="5607050"/>
            <a:ext cx="11186159" cy="929054"/>
          </a:xfr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2E6831E-C096-4982-A5FF-5F397820931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3776" y="1709928"/>
            <a:ext cx="11190998" cy="30855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84F96DCE-FF0A-4B2F-9591-E9AF1AF48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2D5628E-33B8-4C71-98B1-788148D72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10549"/>
            <a:ext cx="10223342" cy="13170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45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 Away Shelf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-1855" y="5312733"/>
            <a:ext cx="12195710" cy="1545260"/>
          </a:xfrm>
          <a:prstGeom prst="rect">
            <a:avLst/>
          </a:prstGeom>
          <a:solidFill>
            <a:schemeClr val="accent3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7" name="Rectangle: Single Corner Rounded 6">
            <a:extLst>
              <a:ext uri="{FF2B5EF4-FFF2-40B4-BE49-F238E27FC236}">
                <a16:creationId xmlns:a16="http://schemas.microsoft.com/office/drawing/2014/main" id="{7EF7B60B-70B1-4165-9866-AE1B0F078114}"/>
              </a:ext>
            </a:extLst>
          </p:cNvPr>
          <p:cNvSpPr/>
          <p:nvPr userDrawn="1"/>
        </p:nvSpPr>
        <p:spPr bwMode="gray">
          <a:xfrm rot="5400000" flipH="1" flipV="1">
            <a:off x="5849116" y="-533668"/>
            <a:ext cx="493775" cy="1219199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495299" y="5607050"/>
            <a:ext cx="11186159" cy="929054"/>
          </a:xfr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2E6831E-C096-4982-A5FF-5F397820931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300" y="1709928"/>
            <a:ext cx="11189474" cy="30855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009731CD-B93F-4DF1-AF9B-57BC8959CC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2D5628E-33B8-4C71-98B1-788148D72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10549"/>
            <a:ext cx="10223342" cy="13170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3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 Away Shelf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-1855" y="5312733"/>
            <a:ext cx="12195710" cy="1545260"/>
          </a:xfrm>
          <a:prstGeom prst="rect">
            <a:avLst/>
          </a:prstGeom>
          <a:solidFill>
            <a:schemeClr val="accent5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7" name="Rectangle: Single Corner Rounded 6">
            <a:extLst>
              <a:ext uri="{FF2B5EF4-FFF2-40B4-BE49-F238E27FC236}">
                <a16:creationId xmlns:a16="http://schemas.microsoft.com/office/drawing/2014/main" id="{7EF7B60B-70B1-4165-9866-AE1B0F078114}"/>
              </a:ext>
            </a:extLst>
          </p:cNvPr>
          <p:cNvSpPr/>
          <p:nvPr userDrawn="1"/>
        </p:nvSpPr>
        <p:spPr bwMode="gray">
          <a:xfrm rot="5400000" flipH="1" flipV="1">
            <a:off x="5849116" y="-533668"/>
            <a:ext cx="493775" cy="1219199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384458"/>
              </a:gs>
              <a:gs pos="0">
                <a:schemeClr val="accent5">
                  <a:alpha val="0"/>
                </a:schemeClr>
              </a:gs>
              <a:gs pos="100000">
                <a:schemeClr val="accent5">
                  <a:lumMod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3775" y="5607050"/>
            <a:ext cx="11187683" cy="929054"/>
          </a:xfr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2E6831E-C096-4982-A5FF-5F397820931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300" y="1709928"/>
            <a:ext cx="11189474" cy="30855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09FB3EBF-1A52-44E3-9ED0-70761B7E8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2D5628E-33B8-4C71-98B1-788148D72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10549"/>
            <a:ext cx="10223342" cy="13170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5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E54FDC3-290E-4BF5-8A98-C70BEDC31478}"/>
              </a:ext>
            </a:extLst>
          </p:cNvPr>
          <p:cNvSpPr/>
          <p:nvPr userDrawn="1"/>
        </p:nvSpPr>
        <p:spPr bwMode="gray">
          <a:xfrm rot="16200000" flipH="1">
            <a:off x="5715000" y="381000"/>
            <a:ext cx="6858000" cy="60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prstClr val="white"/>
              </a:solidFill>
            </a:endParaRPr>
          </a:p>
        </p:txBody>
      </p:sp>
      <p:sp>
        <p:nvSpPr>
          <p:cNvPr id="15" name="Rectangle: Single Corner Rounded 6">
            <a:extLst>
              <a:ext uri="{FF2B5EF4-FFF2-40B4-BE49-F238E27FC236}">
                <a16:creationId xmlns:a16="http://schemas.microsoft.com/office/drawing/2014/main" id="{ED0B1249-B726-4454-9EF7-EEC6CAD6C9A5}"/>
              </a:ext>
            </a:extLst>
          </p:cNvPr>
          <p:cNvSpPr/>
          <p:nvPr userDrawn="1"/>
        </p:nvSpPr>
        <p:spPr bwMode="gray">
          <a:xfrm flipH="1" flipV="1">
            <a:off x="6096000" y="0"/>
            <a:ext cx="493776" cy="685800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2540B3"/>
              </a:gs>
              <a:gs pos="0">
                <a:schemeClr val="accent1">
                  <a:alpha val="0"/>
                  <a:lumMod val="9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B4282A-1281-40FB-B6F1-B994D248C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511514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1E8429-DA37-44DB-B752-3A1B825E7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300" y="1709928"/>
            <a:ext cx="5115142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9B4F9FC7-7E9D-4A0B-BBB2-BEA8B8870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511514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62507" y="575576"/>
            <a:ext cx="5119689" cy="438183"/>
          </a:xfrm>
        </p:spPr>
        <p:txBody>
          <a:bodyPr anchor="b"/>
          <a:lstStyle>
            <a:lvl1pPr marL="0" indent="0">
              <a:lnSpc>
                <a:spcPct val="82000"/>
              </a:lnSpc>
              <a:buNone/>
              <a:defRPr sz="34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62507" y="1132232"/>
            <a:ext cx="5126495" cy="457103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AA7A9296-1E84-47DF-8576-0CCE32668D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62506" y="1709738"/>
            <a:ext cx="5119689" cy="463619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1AB52EA-83D1-4AF2-8F7F-6A2B31248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91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E54FDC3-290E-4BF5-8A98-C70BEDC31478}"/>
              </a:ext>
            </a:extLst>
          </p:cNvPr>
          <p:cNvSpPr/>
          <p:nvPr userDrawn="1"/>
        </p:nvSpPr>
        <p:spPr bwMode="gray">
          <a:xfrm rot="16200000" flipH="1">
            <a:off x="5715000" y="381000"/>
            <a:ext cx="6858000" cy="609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B4282A-1281-40FB-B6F1-B994D248C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511514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1E8429-DA37-44DB-B752-3A1B825E7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300" y="1709928"/>
            <a:ext cx="5115142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Rectangle: Single Corner Rounded 6">
            <a:extLst>
              <a:ext uri="{FF2B5EF4-FFF2-40B4-BE49-F238E27FC236}">
                <a16:creationId xmlns:a16="http://schemas.microsoft.com/office/drawing/2014/main" id="{09D60F74-3679-4043-99C0-326E124B1743}"/>
              </a:ext>
            </a:extLst>
          </p:cNvPr>
          <p:cNvSpPr/>
          <p:nvPr userDrawn="1"/>
        </p:nvSpPr>
        <p:spPr bwMode="gray">
          <a:xfrm flipH="1" flipV="1">
            <a:off x="6096000" y="-3"/>
            <a:ext cx="493776" cy="685800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6383DE"/>
              </a:gs>
              <a:gs pos="100000">
                <a:srgbClr val="3F59AD">
                  <a:lumMod val="90000"/>
                  <a:lumOff val="10000"/>
                </a:srgbClr>
              </a:gs>
              <a:gs pos="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FBC6039C-AF75-4EC4-A13A-9950034424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511514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62507" y="575576"/>
            <a:ext cx="5119689" cy="438183"/>
          </a:xfrm>
        </p:spPr>
        <p:txBody>
          <a:bodyPr anchor="b"/>
          <a:lstStyle>
            <a:lvl1pPr marL="0" indent="0">
              <a:lnSpc>
                <a:spcPct val="82000"/>
              </a:lnSpc>
              <a:buNone/>
              <a:defRPr sz="34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62507" y="1132232"/>
            <a:ext cx="5126495" cy="457103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AA7A9296-1E84-47DF-8576-0CCE32668D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62506" y="1709738"/>
            <a:ext cx="5119689" cy="463619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BABD2AE-939D-43B1-80A5-D5A00E6C0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20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E54FDC3-290E-4BF5-8A98-C70BEDC31478}"/>
              </a:ext>
            </a:extLst>
          </p:cNvPr>
          <p:cNvSpPr/>
          <p:nvPr userDrawn="1"/>
        </p:nvSpPr>
        <p:spPr bwMode="gray">
          <a:xfrm rot="16200000" flipH="1">
            <a:off x="5715000" y="381000"/>
            <a:ext cx="6858000" cy="6096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prstClr val="white"/>
              </a:solidFill>
            </a:endParaRPr>
          </a:p>
        </p:txBody>
      </p:sp>
      <p:sp>
        <p:nvSpPr>
          <p:cNvPr id="15" name="Rectangle: Single Corner Rounded 6">
            <a:extLst>
              <a:ext uri="{FF2B5EF4-FFF2-40B4-BE49-F238E27FC236}">
                <a16:creationId xmlns:a16="http://schemas.microsoft.com/office/drawing/2014/main" id="{ED0B1249-B726-4454-9EF7-EEC6CAD6C9A5}"/>
              </a:ext>
            </a:extLst>
          </p:cNvPr>
          <p:cNvSpPr/>
          <p:nvPr userDrawn="1"/>
        </p:nvSpPr>
        <p:spPr bwMode="gray">
          <a:xfrm flipH="1" flipV="1">
            <a:off x="6096000" y="-7"/>
            <a:ext cx="493776" cy="685800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B4282A-1281-40FB-B6F1-B994D248C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511514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1E8429-DA37-44DB-B752-3A1B825E7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300" y="1709928"/>
            <a:ext cx="5115142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266F66AD-0962-4768-A56C-C1F051CA4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76" y="1132232"/>
            <a:ext cx="5116666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62507" y="575576"/>
            <a:ext cx="5119689" cy="438183"/>
          </a:xfrm>
        </p:spPr>
        <p:txBody>
          <a:bodyPr anchor="b"/>
          <a:lstStyle>
            <a:lvl1pPr marL="0" indent="0">
              <a:lnSpc>
                <a:spcPct val="82000"/>
              </a:lnSpc>
              <a:buNone/>
              <a:defRPr sz="34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62507" y="1132232"/>
            <a:ext cx="5126495" cy="457103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AA7A9296-1E84-47DF-8576-0CCE32668D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62506" y="1709738"/>
            <a:ext cx="5119689" cy="463619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27147C9-FA7F-430F-8182-CD492F8090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63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E54FDC3-290E-4BF5-8A98-C70BEDC31478}"/>
              </a:ext>
            </a:extLst>
          </p:cNvPr>
          <p:cNvSpPr/>
          <p:nvPr userDrawn="1"/>
        </p:nvSpPr>
        <p:spPr bwMode="gray">
          <a:xfrm rot="16200000" flipH="1">
            <a:off x="5715000" y="381000"/>
            <a:ext cx="6858000" cy="6096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prstClr val="white"/>
              </a:solidFill>
            </a:endParaRPr>
          </a:p>
        </p:txBody>
      </p:sp>
      <p:sp>
        <p:nvSpPr>
          <p:cNvPr id="15" name="Rectangle: Single Corner Rounded 6">
            <a:extLst>
              <a:ext uri="{FF2B5EF4-FFF2-40B4-BE49-F238E27FC236}">
                <a16:creationId xmlns:a16="http://schemas.microsoft.com/office/drawing/2014/main" id="{ED0B1249-B726-4454-9EF7-EEC6CAD6C9A5}"/>
              </a:ext>
            </a:extLst>
          </p:cNvPr>
          <p:cNvSpPr/>
          <p:nvPr userDrawn="1"/>
        </p:nvSpPr>
        <p:spPr bwMode="gray">
          <a:xfrm flipH="1" flipV="1">
            <a:off x="6096000" y="-7"/>
            <a:ext cx="493776" cy="685800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B4282A-1281-40FB-B6F1-B994D248C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511514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1E8429-DA37-44DB-B752-3A1B825E7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300" y="1709928"/>
            <a:ext cx="5115141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EBA1E51-E7B7-4848-B96B-E6FC923503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511514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62507" y="575576"/>
            <a:ext cx="5119689" cy="438183"/>
          </a:xfrm>
        </p:spPr>
        <p:txBody>
          <a:bodyPr anchor="b"/>
          <a:lstStyle>
            <a:lvl1pPr marL="0" indent="0">
              <a:lnSpc>
                <a:spcPct val="82000"/>
              </a:lnSpc>
              <a:buNone/>
              <a:defRPr sz="34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62507" y="1132232"/>
            <a:ext cx="5126495" cy="457103"/>
          </a:xfrm>
        </p:spPr>
        <p:txBody>
          <a:bodyPr/>
          <a:lstStyle>
            <a:lvl1pPr marL="0" indent="0">
              <a:lnSpc>
                <a:spcPct val="83000"/>
              </a:lnSpc>
              <a:buNone/>
              <a:defRPr sz="24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AA7A9296-1E84-47DF-8576-0CCE32668D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62506" y="1709738"/>
            <a:ext cx="5119689" cy="463619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5DDC354-C74D-4B40-BAA2-CD640C9791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33625" y="0"/>
            <a:ext cx="493776" cy="6858000"/>
          </a:xfrm>
          <a:prstGeom prst="rect">
            <a:avLst/>
          </a:prstGeom>
          <a:gradFill flip="none" rotWithShape="1">
            <a:gsLst>
              <a:gs pos="75000">
                <a:srgbClr val="233DA8"/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4F16FF-9EF1-44C1-AAD9-CF1D660D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834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">
            <a:extLst>
              <a:ext uri="{FF2B5EF4-FFF2-40B4-BE49-F238E27FC236}">
                <a16:creationId xmlns:a16="http://schemas.microsoft.com/office/drawing/2014/main" id="{1F00FF85-FEDB-4F04-92DA-CD8080CA76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6426200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F70394B-C829-494E-8C7E-6C2FEEBC75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119872" y="559595"/>
            <a:ext cx="3576828" cy="5792856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E236FED-07E5-4820-A172-58A0A15DDF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73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33625" y="0"/>
            <a:ext cx="493776" cy="6858000"/>
          </a:xfrm>
          <a:prstGeom prst="rect">
            <a:avLst/>
          </a:prstGeom>
          <a:gradFill flip="none" rotWithShape="1">
            <a:gsLst>
              <a:gs pos="75000">
                <a:srgbClr val="6383DE"/>
              </a:gs>
              <a:gs pos="100000">
                <a:srgbClr val="3F59AD">
                  <a:lumMod val="90000"/>
                  <a:lumOff val="10000"/>
                </a:srgbClr>
              </a:gs>
              <a:gs pos="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4F16FF-9EF1-44C1-AAD9-CF1D660D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834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">
            <a:extLst>
              <a:ext uri="{FF2B5EF4-FFF2-40B4-BE49-F238E27FC236}">
                <a16:creationId xmlns:a16="http://schemas.microsoft.com/office/drawing/2014/main" id="{8182772B-51FD-4532-AD53-E79821315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6426200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F70394B-C829-494E-8C7E-6C2FEEBC75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119872" y="559595"/>
            <a:ext cx="3576828" cy="5792856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81E4315-D067-4460-AD5C-40BD16941F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4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33625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4F16FF-9EF1-44C1-AAD9-CF1D660D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834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">
            <a:extLst>
              <a:ext uri="{FF2B5EF4-FFF2-40B4-BE49-F238E27FC236}">
                <a16:creationId xmlns:a16="http://schemas.microsoft.com/office/drawing/2014/main" id="{E1F3523D-4335-4B42-9C5C-2ADA601D8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6426200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F70394B-C829-494E-8C7E-6C2FEEBC75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119872" y="559595"/>
            <a:ext cx="3576828" cy="5792856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9F381671-7A67-49A6-B41C-A3C5B7732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54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661E1B-8950-4571-B812-FF89A34C489B}"/>
              </a:ext>
            </a:extLst>
          </p:cNvPr>
          <p:cNvGrpSpPr/>
          <p:nvPr userDrawn="1"/>
        </p:nvGrpSpPr>
        <p:grpSpPr bwMode="gray">
          <a:xfrm>
            <a:off x="0" y="-1"/>
            <a:ext cx="9773500" cy="6359182"/>
            <a:chOff x="-1" y="-6"/>
            <a:chExt cx="9773500" cy="63591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74BE142-9DFF-4752-86A2-7CD1767FFF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659"/>
            <a:stretch/>
          </p:blipFill>
          <p:spPr bwMode="gray">
            <a:xfrm>
              <a:off x="0" y="1231996"/>
              <a:ext cx="9773499" cy="512718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9A7D86E-0511-40BC-9C4F-607427228C38}"/>
                </a:ext>
              </a:extLst>
            </p:cNvPr>
            <p:cNvSpPr/>
            <p:nvPr userDrawn="1"/>
          </p:nvSpPr>
          <p:spPr bwMode="gray">
            <a:xfrm>
              <a:off x="9533873" y="0"/>
              <a:ext cx="239626" cy="1305694"/>
            </a:xfrm>
            <a:prstGeom prst="rect">
              <a:avLst/>
            </a:prstGeom>
            <a:solidFill>
              <a:srgbClr val="CACBD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3" name="Rectangle: Single Corner Rounded 55">
              <a:extLst>
                <a:ext uri="{FF2B5EF4-FFF2-40B4-BE49-F238E27FC236}">
                  <a16:creationId xmlns:a16="http://schemas.microsoft.com/office/drawing/2014/main" id="{85EC940F-80A8-4854-B668-0B2C3B537AEF}"/>
                </a:ext>
              </a:extLst>
            </p:cNvPr>
            <p:cNvSpPr/>
            <p:nvPr userDrawn="1"/>
          </p:nvSpPr>
          <p:spPr bwMode="gray">
            <a:xfrm flipV="1">
              <a:off x="-1" y="0"/>
              <a:ext cx="9567417" cy="6266834"/>
            </a:xfrm>
            <a:prstGeom prst="round1Rect">
              <a:avLst>
                <a:gd name="adj" fmla="val 354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0795" cap="flat" cmpd="sng" algn="ctr">
              <a:noFill/>
              <a:prstDash val="solid"/>
            </a:ln>
            <a:effectLst>
              <a:outerShdw blurRad="139700" dist="38100" dir="21540000" algn="bl" rotWithShape="0">
                <a:prstClr val="black">
                  <a:alpha val="2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4" name="Rectangle: Single Corner Rounded 49">
              <a:extLst>
                <a:ext uri="{FF2B5EF4-FFF2-40B4-BE49-F238E27FC236}">
                  <a16:creationId xmlns:a16="http://schemas.microsoft.com/office/drawing/2014/main" id="{11C11600-149C-4FE5-B9F8-44B51907F4B9}"/>
                </a:ext>
              </a:extLst>
            </p:cNvPr>
            <p:cNvSpPr/>
            <p:nvPr userDrawn="1"/>
          </p:nvSpPr>
          <p:spPr bwMode="gray">
            <a:xfrm flipV="1">
              <a:off x="8911646" y="0"/>
              <a:ext cx="655771" cy="6267118"/>
            </a:xfrm>
            <a:prstGeom prst="round1Rect">
              <a:avLst>
                <a:gd name="adj" fmla="val 30312"/>
              </a:avLst>
            </a:prstGeom>
            <a:gradFill flip="none" rotWithShape="1">
              <a:gsLst>
                <a:gs pos="100000">
                  <a:schemeClr val="accent3">
                    <a:lumMod val="50000"/>
                  </a:schemeClr>
                </a:gs>
                <a:gs pos="66000">
                  <a:schemeClr val="accent3">
                    <a:lumMod val="50000"/>
                    <a:alpha val="14000"/>
                  </a:schemeClr>
                </a:gs>
                <a:gs pos="34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3AA064E-BF94-4220-A2E6-AD0EBAD92E5F}"/>
                </a:ext>
              </a:extLst>
            </p:cNvPr>
            <p:cNvGrpSpPr/>
            <p:nvPr userDrawn="1"/>
          </p:nvGrpSpPr>
          <p:grpSpPr bwMode="gray">
            <a:xfrm>
              <a:off x="0" y="-6"/>
              <a:ext cx="8822604" cy="5487296"/>
              <a:chOff x="503573" y="46743"/>
              <a:chExt cx="9419881" cy="548729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ED2CEFD-5D4A-461C-A377-D3F78C612FBF}"/>
                  </a:ext>
                </a:extLst>
              </p:cNvPr>
              <p:cNvSpPr/>
              <p:nvPr/>
            </p:nvSpPr>
            <p:spPr bwMode="gray">
              <a:xfrm>
                <a:off x="9800389" y="46748"/>
                <a:ext cx="123065" cy="210502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2211A6A-7503-41DE-ABF8-BCB51F60E455}"/>
                  </a:ext>
                </a:extLst>
              </p:cNvPr>
              <p:cNvSpPr/>
              <p:nvPr/>
            </p:nvSpPr>
            <p:spPr bwMode="gray">
              <a:xfrm>
                <a:off x="503573" y="5454636"/>
                <a:ext cx="1380260" cy="79403"/>
              </a:xfrm>
              <a:prstGeom prst="rect">
                <a:avLst/>
              </a:prstGeom>
              <a:solidFill>
                <a:schemeClr val="accent3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2004FDB-3A51-4F30-A9B8-D9B749A13FC9}"/>
                  </a:ext>
                </a:extLst>
              </p:cNvPr>
              <p:cNvGrpSpPr/>
              <p:nvPr/>
            </p:nvGrpSpPr>
            <p:grpSpPr bwMode="gray">
              <a:xfrm>
                <a:off x="503573" y="46743"/>
                <a:ext cx="9419881" cy="5487296"/>
                <a:chOff x="416724" y="46743"/>
                <a:chExt cx="9419881" cy="5487296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C058AD1-07AF-4499-9494-597DE33277B0}"/>
                    </a:ext>
                  </a:extLst>
                </p:cNvPr>
                <p:cNvGrpSpPr/>
                <p:nvPr/>
              </p:nvGrpSpPr>
              <p:grpSpPr bwMode="gray">
                <a:xfrm>
                  <a:off x="416724" y="46747"/>
                  <a:ext cx="9419881" cy="5487292"/>
                  <a:chOff x="678407" y="-1026120"/>
                  <a:chExt cx="9440352" cy="5501077"/>
                </a:xfrm>
                <a:effectLst/>
              </p:grpSpPr>
              <p:sp>
                <p:nvSpPr>
                  <p:cNvPr id="21" name="Rectangle: Single Corner Rounded 60">
                    <a:extLst>
                      <a:ext uri="{FF2B5EF4-FFF2-40B4-BE49-F238E27FC236}">
                        <a16:creationId xmlns:a16="http://schemas.microsoft.com/office/drawing/2014/main" id="{1F96330C-3C2B-4FCA-A935-814CF91EA0D2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1974711" y="1033561"/>
                    <a:ext cx="8144048" cy="3441396"/>
                  </a:xfrm>
                  <a:prstGeom prst="round1Rect">
                    <a:avLst>
                      <a:gd name="adj" fmla="val 4294"/>
                    </a:avLst>
                  </a:prstGeom>
                  <a:gradFill>
                    <a:gsLst>
                      <a:gs pos="0">
                        <a:schemeClr val="accent3"/>
                      </a:gs>
                      <a:gs pos="31000">
                        <a:schemeClr val="accent3"/>
                      </a:gs>
                      <a:gs pos="3800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lumMod val="75000"/>
                        </a:schemeClr>
                      </a:gs>
                      <a:gs pos="44000">
                        <a:schemeClr val="accent3">
                          <a:lumMod val="75000"/>
                        </a:schemeClr>
                      </a:gs>
                    </a:gsLst>
                    <a:lin ang="4560000" scaled="0"/>
                  </a:gradFill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" name="Rectangle: Single Corner Rounded 61">
                    <a:extLst>
                      <a:ext uri="{FF2B5EF4-FFF2-40B4-BE49-F238E27FC236}">
                        <a16:creationId xmlns:a16="http://schemas.microsoft.com/office/drawing/2014/main" id="{D7D9F917-4981-4A29-9637-9B4B91D49790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678407" y="-1026120"/>
                    <a:ext cx="9332269" cy="5464871"/>
                  </a:xfrm>
                  <a:prstGeom prst="round1Rect">
                    <a:avLst>
                      <a:gd name="adj" fmla="val 2348"/>
                    </a:avLst>
                  </a:prstGeom>
                  <a:solidFill>
                    <a:schemeClr val="accent3"/>
                  </a:solidFill>
                  <a:ln w="10795" cap="flat" cmpd="sng" algn="ctr">
                    <a:noFill/>
                    <a:prstDash val="solid"/>
                  </a:ln>
                  <a:effectLst>
                    <a:outerShdw blurRad="38100" dist="12700" dir="1800000" algn="bl" rotWithShape="0">
                      <a:prstClr val="black">
                        <a:alpha val="31000"/>
                      </a:prst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0" name="Rectangle: Single Corner Rounded 19">
                  <a:extLst>
                    <a:ext uri="{FF2B5EF4-FFF2-40B4-BE49-F238E27FC236}">
                      <a16:creationId xmlns:a16="http://schemas.microsoft.com/office/drawing/2014/main" id="{EA5E7F3D-50F1-4682-B2B8-61C177A98043}"/>
                    </a:ext>
                  </a:extLst>
                </p:cNvPr>
                <p:cNvSpPr/>
                <p:nvPr/>
              </p:nvSpPr>
              <p:spPr bwMode="gray">
                <a:xfrm flipV="1">
                  <a:off x="9193284" y="46743"/>
                  <a:ext cx="535473" cy="5446965"/>
                </a:xfrm>
                <a:prstGeom prst="round1Rect">
                  <a:avLst>
                    <a:gd name="adj" fmla="val 25526"/>
                  </a:avLst>
                </a:prstGeom>
                <a:gradFill flip="none" rotWithShape="1">
                  <a:gsLst>
                    <a:gs pos="100000">
                      <a:schemeClr val="accent3">
                        <a:lumMod val="31000"/>
                      </a:schemeClr>
                    </a:gs>
                    <a:gs pos="99000">
                      <a:srgbClr val="284C40"/>
                    </a:gs>
                    <a:gs pos="93000">
                      <a:schemeClr val="accent3">
                        <a:lumMod val="50000"/>
                        <a:alpha val="91000"/>
                      </a:schemeClr>
                    </a:gs>
                    <a:gs pos="61000">
                      <a:schemeClr val="accent3">
                        <a:lumMod val="37000"/>
                        <a:alpha val="39000"/>
                      </a:schemeClr>
                    </a:gs>
                    <a:gs pos="0">
                      <a:srgbClr val="6AB19B">
                        <a:alpha val="0"/>
                      </a:srgbClr>
                    </a:gs>
                  </a:gsLst>
                  <a:lin ang="0" scaled="1"/>
                  <a:tileRect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lvl="0" algn="ctr"/>
                  <a:endParaRPr lang="en-US" kern="0" dirty="0" err="1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95299" y="2615706"/>
            <a:ext cx="7364367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90000"/>
              </a:lnSpc>
              <a:defRPr sz="6000"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299" y="4195085"/>
            <a:ext cx="7352270" cy="96193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endParaRPr lang="en-US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3915EFCB-AFF4-4D78-8B01-1EBD79B33901}"/>
              </a:ext>
            </a:extLst>
          </p:cNvPr>
          <p:cNvSpPr>
            <a:spLocks noEditPoints="1"/>
          </p:cNvSpPr>
          <p:nvPr userDrawn="1"/>
        </p:nvSpPr>
        <p:spPr bwMode="gray">
          <a:xfrm>
            <a:off x="10377118" y="365760"/>
            <a:ext cx="1319582" cy="241866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B04D80C5-5B09-4391-914E-491EB6BF92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372250" y="399994"/>
            <a:ext cx="2593918" cy="226772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4B73436-F9A5-4201-8676-5BB147532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95300" y="381611"/>
            <a:ext cx="2604032" cy="262176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44CE8076-2642-41CB-B9C4-44BBD2A86A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33491" y="380897"/>
            <a:ext cx="2233151" cy="265271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Event location</a:t>
            </a:r>
          </a:p>
        </p:txBody>
      </p:sp>
    </p:spTree>
    <p:extLst>
      <p:ext uri="{BB962C8B-B14F-4D97-AF65-F5344CB8AC3E}">
        <p14:creationId xmlns:p14="http://schemas.microsoft.com/office/powerpoint/2010/main" val="63785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33625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4F16FF-9EF1-44C1-AAD9-CF1D660D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88" y="575576"/>
            <a:ext cx="6427945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">
            <a:extLst>
              <a:ext uri="{FF2B5EF4-FFF2-40B4-BE49-F238E27FC236}">
                <a16:creationId xmlns:a16="http://schemas.microsoft.com/office/drawing/2014/main" id="{17EB043F-C376-48C5-A1C7-C2B8417352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6426200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F70394B-C829-494E-8C7E-6C2FEEBC75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119872" y="559595"/>
            <a:ext cx="3576828" cy="5792856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8F8055CA-3324-43A2-AE02-2F8A044D9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511149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4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25676" y="0"/>
            <a:ext cx="493776" cy="6858000"/>
          </a:xfrm>
          <a:prstGeom prst="rect">
            <a:avLst/>
          </a:prstGeom>
          <a:gradFill flip="none" rotWithShape="1">
            <a:gsLst>
              <a:gs pos="75000">
                <a:srgbClr val="2540B3"/>
              </a:gs>
              <a:gs pos="0">
                <a:schemeClr val="accent1">
                  <a:alpha val="0"/>
                  <a:lumMod val="9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607651"/>
          </a:xfrm>
        </p:spPr>
        <p:txBody>
          <a:bodyPr anchor="t"/>
          <a:lstStyle>
            <a:lvl1pPr marL="0" indent="0">
              <a:lnSpc>
                <a:spcPct val="95000"/>
              </a:lnSpc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3394" y="2749751"/>
            <a:ext cx="3579126" cy="1834948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0B57F3-42EF-4294-A857-B4B5734BAB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03394" y="6534114"/>
            <a:ext cx="32918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59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25676" y="0"/>
            <a:ext cx="493776" cy="6858000"/>
          </a:xfrm>
          <a:prstGeom prst="rect">
            <a:avLst/>
          </a:prstGeom>
          <a:gradFill flip="none" rotWithShape="1">
            <a:gsLst>
              <a:gs pos="100000">
                <a:srgbClr val="3F59AD">
                  <a:lumMod val="90000"/>
                  <a:lumOff val="10000"/>
                </a:srgbClr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607651"/>
          </a:xfrm>
        </p:spPr>
        <p:txBody>
          <a:bodyPr anchor="t"/>
          <a:lstStyle>
            <a:lvl1pPr marL="0" indent="0">
              <a:lnSpc>
                <a:spcPct val="95000"/>
              </a:lnSpc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3394" y="2749751"/>
            <a:ext cx="3579126" cy="1834948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A8000EED-C2CD-41B8-A556-1FEEAE813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03394" y="6534114"/>
            <a:ext cx="32918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89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25676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sysClr val="windowText" lastClr="000000"/>
              </a:solidFill>
            </a:endParaRPr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607651"/>
          </a:xfrm>
        </p:spPr>
        <p:txBody>
          <a:bodyPr anchor="t"/>
          <a:lstStyle>
            <a:lvl1pPr marL="0" indent="0">
              <a:lnSpc>
                <a:spcPct val="95000"/>
              </a:lnSpc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3394" y="2749751"/>
            <a:ext cx="3579126" cy="1834948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5F9AF9D-6AFF-40D3-B5CE-21E8CDCE8D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03394" y="6534114"/>
            <a:ext cx="32918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3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3627" y="0"/>
            <a:ext cx="4658373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341B37-0E89-4536-852D-25A8E380261E}"/>
              </a:ext>
            </a:extLst>
          </p:cNvPr>
          <p:cNvSpPr/>
          <p:nvPr userDrawn="1"/>
        </p:nvSpPr>
        <p:spPr bwMode="gray">
          <a:xfrm flipH="1">
            <a:off x="7525676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607651"/>
          </a:xfrm>
        </p:spPr>
        <p:txBody>
          <a:bodyPr anchor="t"/>
          <a:lstStyle>
            <a:lvl1pPr marL="0" indent="0">
              <a:lnSpc>
                <a:spcPct val="95000"/>
              </a:lnSpc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3394" y="2749751"/>
            <a:ext cx="3579126" cy="1834948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A30F01EC-CBA0-4FA9-9425-A5CD9AE27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03394" y="6534114"/>
            <a:ext cx="32918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08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0" y="0"/>
            <a:ext cx="465837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6897AF-98CA-40A5-9DA9-73AFB4E1D4EF}"/>
              </a:ext>
            </a:extLst>
          </p:cNvPr>
          <p:cNvSpPr/>
          <p:nvPr userDrawn="1"/>
        </p:nvSpPr>
        <p:spPr bwMode="gray">
          <a:xfrm>
            <a:off x="4164598" y="0"/>
            <a:ext cx="493776" cy="6858000"/>
          </a:xfrm>
          <a:prstGeom prst="rect">
            <a:avLst/>
          </a:prstGeom>
          <a:gradFill flip="none" rotWithShape="1">
            <a:gsLst>
              <a:gs pos="75000">
                <a:srgbClr val="233DA8"/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07651"/>
          </a:xfrm>
        </p:spPr>
        <p:txBody>
          <a:bodyPr anchor="t"/>
          <a:lstStyle>
            <a:lvl1pPr marL="0" indent="0">
              <a:lnSpc>
                <a:spcPct val="110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2740859"/>
            <a:ext cx="3557016" cy="1843840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39CFE57-277C-48CC-9FDD-0A83FDDB1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355701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79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0" y="0"/>
            <a:ext cx="465837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6897AF-98CA-40A5-9DA9-73AFB4E1D4EF}"/>
              </a:ext>
            </a:extLst>
          </p:cNvPr>
          <p:cNvSpPr/>
          <p:nvPr userDrawn="1"/>
        </p:nvSpPr>
        <p:spPr bwMode="gray">
          <a:xfrm>
            <a:off x="4164598" y="0"/>
            <a:ext cx="493776" cy="6858000"/>
          </a:xfrm>
          <a:prstGeom prst="rect">
            <a:avLst/>
          </a:prstGeom>
          <a:gradFill flip="none" rotWithShape="1">
            <a:gsLst>
              <a:gs pos="75000">
                <a:srgbClr val="6383DE"/>
              </a:gs>
              <a:gs pos="100000">
                <a:srgbClr val="3F59AD">
                  <a:lumMod val="90000"/>
                  <a:lumOff val="10000"/>
                </a:srgbClr>
              </a:gs>
              <a:gs pos="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07651"/>
          </a:xfrm>
        </p:spPr>
        <p:txBody>
          <a:bodyPr anchor="t"/>
          <a:lstStyle>
            <a:lvl1pPr marL="0" indent="0">
              <a:lnSpc>
                <a:spcPct val="110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2740859"/>
            <a:ext cx="3556000" cy="1843840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2A4121F-EBB0-4D3C-AB85-2CC4709B8B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355701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71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0" y="0"/>
            <a:ext cx="465837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6897AF-98CA-40A5-9DA9-73AFB4E1D4EF}"/>
              </a:ext>
            </a:extLst>
          </p:cNvPr>
          <p:cNvSpPr/>
          <p:nvPr userDrawn="1"/>
        </p:nvSpPr>
        <p:spPr bwMode="gray">
          <a:xfrm>
            <a:off x="4164598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07651"/>
          </a:xfrm>
        </p:spPr>
        <p:txBody>
          <a:bodyPr anchor="t"/>
          <a:lstStyle>
            <a:lvl1pPr marL="0" indent="0">
              <a:lnSpc>
                <a:spcPct val="110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2740859"/>
            <a:ext cx="3556000" cy="1843840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C4E002F-6242-40D2-BC5A-2D54EE9CD6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355701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24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0" y="0"/>
            <a:ext cx="465837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6897AF-98CA-40A5-9DA9-73AFB4E1D4EF}"/>
              </a:ext>
            </a:extLst>
          </p:cNvPr>
          <p:cNvSpPr/>
          <p:nvPr userDrawn="1"/>
        </p:nvSpPr>
        <p:spPr bwMode="gray">
          <a:xfrm>
            <a:off x="4164598" y="0"/>
            <a:ext cx="493776" cy="6858000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07651"/>
          </a:xfrm>
        </p:spPr>
        <p:txBody>
          <a:bodyPr anchor="t"/>
          <a:lstStyle>
            <a:lvl1pPr marL="0" indent="0">
              <a:lnSpc>
                <a:spcPct val="110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45">
            <a:extLst>
              <a:ext uri="{FF2B5EF4-FFF2-40B4-BE49-F238E27FC236}">
                <a16:creationId xmlns:a16="http://schemas.microsoft.com/office/drawing/2014/main" id="{00694F1B-B722-4A01-98DF-31EE60F97D3D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2740859"/>
            <a:ext cx="3556000" cy="1843840"/>
          </a:xfrm>
        </p:spPr>
        <p:txBody>
          <a:bodyPr/>
          <a:lstStyle>
            <a:lvl1pPr>
              <a:lnSpc>
                <a:spcPct val="88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78F70C3B-FCB4-429B-8849-7BB5C1F299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3557016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32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1" y="0"/>
            <a:ext cx="37063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0" name="Rectangle: Single Corner Rounded 6">
            <a:extLst>
              <a:ext uri="{FF2B5EF4-FFF2-40B4-BE49-F238E27FC236}">
                <a16:creationId xmlns:a16="http://schemas.microsoft.com/office/drawing/2014/main" id="{7A8F2004-6901-4DA9-A3D9-C400BB1D4111}"/>
              </a:ext>
            </a:extLst>
          </p:cNvPr>
          <p:cNvSpPr/>
          <p:nvPr userDrawn="1"/>
        </p:nvSpPr>
        <p:spPr bwMode="gray">
          <a:xfrm flipV="1">
            <a:off x="3159734" y="-2"/>
            <a:ext cx="546573" cy="6857997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2540B3"/>
              </a:gs>
              <a:gs pos="0">
                <a:schemeClr val="accent1">
                  <a:alpha val="0"/>
                  <a:lumMod val="9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B8DA94D-4ADC-4A5B-8902-A406820A58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493713" y="2673350"/>
            <a:ext cx="2606675" cy="367982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itle 46">
            <a:extLst>
              <a:ext uri="{FF2B5EF4-FFF2-40B4-BE49-F238E27FC236}">
                <a16:creationId xmlns:a16="http://schemas.microsoft.com/office/drawing/2014/main" id="{19FB8D88-FE4D-4206-9EF0-2E40E5A22C5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504545"/>
            <a:ext cx="2605088" cy="1301247"/>
          </a:xfrm>
        </p:spPr>
        <p:txBody>
          <a:bodyPr/>
          <a:lstStyle>
            <a:lvl1pPr>
              <a:lnSpc>
                <a:spcPct val="89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B8D4663-B6E0-4AD4-8563-711289FF2DB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white">
          <a:xfrm>
            <a:off x="495300" y="1869281"/>
            <a:ext cx="2607469" cy="192964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C8375D-A650-46AF-A002-BD10D9B46C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26060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1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661E1B-8950-4571-B812-FF89A34C489B}"/>
              </a:ext>
            </a:extLst>
          </p:cNvPr>
          <p:cNvGrpSpPr/>
          <p:nvPr userDrawn="1"/>
        </p:nvGrpSpPr>
        <p:grpSpPr bwMode="gray">
          <a:xfrm>
            <a:off x="-1" y="-5"/>
            <a:ext cx="9773500" cy="6359181"/>
            <a:chOff x="-1" y="-5"/>
            <a:chExt cx="9773500" cy="635918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74BE142-9DFF-4752-86A2-7CD1767FFF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3659"/>
            <a:stretch/>
          </p:blipFill>
          <p:spPr bwMode="gray">
            <a:xfrm>
              <a:off x="0" y="1231996"/>
              <a:ext cx="9773499" cy="512718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9A7D86E-0511-40BC-9C4F-607427228C38}"/>
                </a:ext>
              </a:extLst>
            </p:cNvPr>
            <p:cNvSpPr/>
            <p:nvPr userDrawn="1"/>
          </p:nvSpPr>
          <p:spPr bwMode="gray">
            <a:xfrm>
              <a:off x="9533873" y="0"/>
              <a:ext cx="239626" cy="1305694"/>
            </a:xfrm>
            <a:prstGeom prst="rect">
              <a:avLst/>
            </a:prstGeom>
            <a:solidFill>
              <a:srgbClr val="CACBD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3" name="Rectangle: Single Corner Rounded 55">
              <a:extLst>
                <a:ext uri="{FF2B5EF4-FFF2-40B4-BE49-F238E27FC236}">
                  <a16:creationId xmlns:a16="http://schemas.microsoft.com/office/drawing/2014/main" id="{85EC940F-80A8-4854-B668-0B2C3B537AEF}"/>
                </a:ext>
              </a:extLst>
            </p:cNvPr>
            <p:cNvSpPr/>
            <p:nvPr userDrawn="1"/>
          </p:nvSpPr>
          <p:spPr bwMode="gray">
            <a:xfrm flipV="1">
              <a:off x="-1" y="0"/>
              <a:ext cx="9567417" cy="6266834"/>
            </a:xfrm>
            <a:prstGeom prst="round1Rect">
              <a:avLst>
                <a:gd name="adj" fmla="val 3540"/>
              </a:avLst>
            </a:prstGeom>
            <a:solidFill>
              <a:schemeClr val="accent6"/>
            </a:solidFill>
            <a:ln w="10795" cap="flat" cmpd="sng" algn="ctr">
              <a:noFill/>
              <a:prstDash val="solid"/>
            </a:ln>
            <a:effectLst>
              <a:outerShdw blurRad="139700" dist="38100" dir="21540000" algn="bl" rotWithShape="0">
                <a:prstClr val="black">
                  <a:alpha val="2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4" name="Rectangle: Single Corner Rounded 49">
              <a:extLst>
                <a:ext uri="{FF2B5EF4-FFF2-40B4-BE49-F238E27FC236}">
                  <a16:creationId xmlns:a16="http://schemas.microsoft.com/office/drawing/2014/main" id="{11C11600-149C-4FE5-B9F8-44B51907F4B9}"/>
                </a:ext>
              </a:extLst>
            </p:cNvPr>
            <p:cNvSpPr/>
            <p:nvPr userDrawn="1"/>
          </p:nvSpPr>
          <p:spPr bwMode="gray">
            <a:xfrm flipV="1">
              <a:off x="9126204" y="0"/>
              <a:ext cx="441213" cy="6267118"/>
            </a:xfrm>
            <a:prstGeom prst="round1Rect">
              <a:avLst>
                <a:gd name="adj" fmla="val 29015"/>
              </a:avLst>
            </a:prstGeom>
            <a:gradFill flip="none" rotWithShape="1">
              <a:gsLst>
                <a:gs pos="100000">
                  <a:schemeClr val="accent6">
                    <a:lumMod val="50000"/>
                  </a:schemeClr>
                </a:gs>
                <a:gs pos="43000">
                  <a:schemeClr val="accent6">
                    <a:alpha val="0"/>
                  </a:scheme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3AA064E-BF94-4220-A2E6-AD0EBAD92E5F}"/>
                </a:ext>
              </a:extLst>
            </p:cNvPr>
            <p:cNvGrpSpPr/>
            <p:nvPr userDrawn="1"/>
          </p:nvGrpSpPr>
          <p:grpSpPr bwMode="gray">
            <a:xfrm>
              <a:off x="-1" y="-5"/>
              <a:ext cx="8822605" cy="5487295"/>
              <a:chOff x="503572" y="46744"/>
              <a:chExt cx="9419882" cy="548729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ED2CEFD-5D4A-461C-A377-D3F78C612FBF}"/>
                  </a:ext>
                </a:extLst>
              </p:cNvPr>
              <p:cNvSpPr/>
              <p:nvPr/>
            </p:nvSpPr>
            <p:spPr bwMode="gray">
              <a:xfrm>
                <a:off x="9800389" y="46748"/>
                <a:ext cx="123065" cy="210502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2211A6A-7503-41DE-ABF8-BCB51F60E455}"/>
                  </a:ext>
                </a:extLst>
              </p:cNvPr>
              <p:cNvSpPr/>
              <p:nvPr/>
            </p:nvSpPr>
            <p:spPr bwMode="gray">
              <a:xfrm>
                <a:off x="503573" y="5454636"/>
                <a:ext cx="1380260" cy="7940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 err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2004FDB-3A51-4F30-A9B8-D9B749A13FC9}"/>
                  </a:ext>
                </a:extLst>
              </p:cNvPr>
              <p:cNvGrpSpPr/>
              <p:nvPr/>
            </p:nvGrpSpPr>
            <p:grpSpPr bwMode="gray">
              <a:xfrm>
                <a:off x="503572" y="46744"/>
                <a:ext cx="9419882" cy="5487295"/>
                <a:chOff x="416723" y="46744"/>
                <a:chExt cx="9419882" cy="548729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2C058AD1-07AF-4499-9494-597DE33277B0}"/>
                    </a:ext>
                  </a:extLst>
                </p:cNvPr>
                <p:cNvGrpSpPr/>
                <p:nvPr/>
              </p:nvGrpSpPr>
              <p:grpSpPr bwMode="gray">
                <a:xfrm>
                  <a:off x="416723" y="46747"/>
                  <a:ext cx="9419882" cy="5487292"/>
                  <a:chOff x="678406" y="-1026120"/>
                  <a:chExt cx="9440353" cy="5501077"/>
                </a:xfrm>
                <a:effectLst/>
              </p:grpSpPr>
              <p:sp>
                <p:nvSpPr>
                  <p:cNvPr id="21" name="Rectangle: Single Corner Rounded 60">
                    <a:extLst>
                      <a:ext uri="{FF2B5EF4-FFF2-40B4-BE49-F238E27FC236}">
                        <a16:creationId xmlns:a16="http://schemas.microsoft.com/office/drawing/2014/main" id="{1F96330C-3C2B-4FCA-A935-814CF91EA0D2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1974711" y="1033561"/>
                    <a:ext cx="8144048" cy="3441396"/>
                  </a:xfrm>
                  <a:prstGeom prst="round1Rect">
                    <a:avLst>
                      <a:gd name="adj" fmla="val 4294"/>
                    </a:avLst>
                  </a:prstGeom>
                  <a:gradFill>
                    <a:gsLst>
                      <a:gs pos="0">
                        <a:schemeClr val="accent6">
                          <a:lumMod val="75000"/>
                        </a:schemeClr>
                      </a:gs>
                      <a:gs pos="31000">
                        <a:schemeClr val="accent6"/>
                      </a:gs>
                      <a:gs pos="38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75000"/>
                        </a:schemeClr>
                      </a:gs>
                      <a:gs pos="48000">
                        <a:schemeClr val="accent6">
                          <a:lumMod val="75000"/>
                        </a:schemeClr>
                      </a:gs>
                    </a:gsLst>
                    <a:lin ang="4560000" scaled="0"/>
                  </a:gradFill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2" name="Rectangle: Single Corner Rounded 61">
                    <a:extLst>
                      <a:ext uri="{FF2B5EF4-FFF2-40B4-BE49-F238E27FC236}">
                        <a16:creationId xmlns:a16="http://schemas.microsoft.com/office/drawing/2014/main" id="{D7D9F917-4981-4A29-9637-9B4B91D49790}"/>
                      </a:ext>
                    </a:extLst>
                  </p:cNvPr>
                  <p:cNvSpPr/>
                  <p:nvPr/>
                </p:nvSpPr>
                <p:spPr bwMode="gray">
                  <a:xfrm flipV="1">
                    <a:off x="678406" y="-1026120"/>
                    <a:ext cx="9332270" cy="5464871"/>
                  </a:xfrm>
                  <a:prstGeom prst="round1Rect">
                    <a:avLst>
                      <a:gd name="adj" fmla="val 2348"/>
                    </a:avLst>
                  </a:prstGeom>
                  <a:solidFill>
                    <a:schemeClr val="accent5"/>
                  </a:solidFill>
                  <a:ln w="10795" cap="flat" cmpd="sng" algn="ctr">
                    <a:noFill/>
                    <a:prstDash val="solid"/>
                  </a:ln>
                  <a:effectLst>
                    <a:outerShdw blurRad="38100" dist="12700" dir="1800000" algn="bl" rotWithShape="0">
                      <a:prstClr val="black">
                        <a:alpha val="31000"/>
                      </a:prst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0" name="Rectangle: Single Corner Rounded 19">
                  <a:extLst>
                    <a:ext uri="{FF2B5EF4-FFF2-40B4-BE49-F238E27FC236}">
                      <a16:creationId xmlns:a16="http://schemas.microsoft.com/office/drawing/2014/main" id="{EA5E7F3D-50F1-4682-B2B8-61C177A98043}"/>
                    </a:ext>
                  </a:extLst>
                </p:cNvPr>
                <p:cNvSpPr/>
                <p:nvPr/>
              </p:nvSpPr>
              <p:spPr bwMode="gray">
                <a:xfrm flipV="1">
                  <a:off x="9272448" y="46746"/>
                  <a:ext cx="456310" cy="5446965"/>
                </a:xfrm>
                <a:prstGeom prst="round1Rect">
                  <a:avLst>
                    <a:gd name="adj" fmla="val 29954"/>
                  </a:avLst>
                </a:prstGeom>
                <a:gradFill flip="none" rotWithShape="0">
                  <a:gsLst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alpha val="0"/>
                      </a:schemeClr>
                    </a:gs>
                    <a:gs pos="59000">
                      <a:schemeClr val="accent5">
                        <a:lumMod val="50000"/>
                        <a:alpha val="20000"/>
                      </a:schemeClr>
                    </a:gs>
                  </a:gsLst>
                  <a:lin ang="0" scaled="1"/>
                  <a:tileRect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Rectangle: Single Corner Rounded 23">
                  <a:extLst>
                    <a:ext uri="{FF2B5EF4-FFF2-40B4-BE49-F238E27FC236}">
                      <a16:creationId xmlns:a16="http://schemas.microsoft.com/office/drawing/2014/main" id="{9D6F1FDB-F52B-4FEA-A765-45F8965E26E4}"/>
                    </a:ext>
                  </a:extLst>
                </p:cNvPr>
                <p:cNvSpPr/>
                <p:nvPr userDrawn="1"/>
              </p:nvSpPr>
              <p:spPr bwMode="gray">
                <a:xfrm flipV="1">
                  <a:off x="9182404" y="46744"/>
                  <a:ext cx="438370" cy="5446965"/>
                </a:xfrm>
                <a:prstGeom prst="round1Rect">
                  <a:avLst>
                    <a:gd name="adj" fmla="val 0"/>
                  </a:avLst>
                </a:prstGeom>
                <a:gradFill flip="none" rotWithShape="1">
                  <a:gsLst>
                    <a:gs pos="98972">
                      <a:schemeClr val="accent5">
                        <a:lumMod val="75000"/>
                      </a:schemeClr>
                    </a:gs>
                    <a:gs pos="48000">
                      <a:schemeClr val="accent5">
                        <a:alpha val="0"/>
                      </a:schemeClr>
                    </a:gs>
                    <a:gs pos="68000">
                      <a:schemeClr val="accent5">
                        <a:alpha val="50000"/>
                        <a:lumMod val="85000"/>
                      </a:schemeClr>
                    </a:gs>
                  </a:gsLst>
                  <a:lin ang="0" scaled="1"/>
                  <a:tileRect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dirty="0" err="1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95299" y="2615706"/>
            <a:ext cx="7364367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90000"/>
              </a:lnSpc>
              <a:defRPr sz="6000"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299" y="4195085"/>
            <a:ext cx="7352269" cy="96193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endParaRPr lang="en-US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3915EFCB-AFF4-4D78-8B01-1EBD79B33901}"/>
              </a:ext>
            </a:extLst>
          </p:cNvPr>
          <p:cNvSpPr>
            <a:spLocks noEditPoints="1"/>
          </p:cNvSpPr>
          <p:nvPr userDrawn="1"/>
        </p:nvSpPr>
        <p:spPr bwMode="gray">
          <a:xfrm>
            <a:off x="10377118" y="365760"/>
            <a:ext cx="1319582" cy="241866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B04D80C5-5B09-4391-914E-491EB6BF92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372250" y="399994"/>
            <a:ext cx="2593918" cy="226772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E4B73436-F9A5-4201-8676-5BB147532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95300" y="381611"/>
            <a:ext cx="2604032" cy="262176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44CE8076-2642-41CB-B9C4-44BBD2A86A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33491" y="380897"/>
            <a:ext cx="2233151" cy="265271"/>
          </a:xfr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Event location</a:t>
            </a:r>
          </a:p>
        </p:txBody>
      </p:sp>
    </p:spTree>
    <p:extLst>
      <p:ext uri="{BB962C8B-B14F-4D97-AF65-F5344CB8AC3E}">
        <p14:creationId xmlns:p14="http://schemas.microsoft.com/office/powerpoint/2010/main" val="318347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1" y="0"/>
            <a:ext cx="370630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0" name="Rectangle: Single Corner Rounded 6">
            <a:extLst>
              <a:ext uri="{FF2B5EF4-FFF2-40B4-BE49-F238E27FC236}">
                <a16:creationId xmlns:a16="http://schemas.microsoft.com/office/drawing/2014/main" id="{7A8F2004-6901-4DA9-A3D9-C400BB1D4111}"/>
              </a:ext>
            </a:extLst>
          </p:cNvPr>
          <p:cNvSpPr/>
          <p:nvPr userDrawn="1"/>
        </p:nvSpPr>
        <p:spPr bwMode="gray">
          <a:xfrm flipV="1">
            <a:off x="3159734" y="-2"/>
            <a:ext cx="546573" cy="6857997"/>
          </a:xfrm>
          <a:prstGeom prst="round1Rect">
            <a:avLst>
              <a:gd name="adj" fmla="val 0"/>
            </a:avLst>
          </a:prstGeom>
          <a:gradFill flip="none" rotWithShape="1">
            <a:gsLst>
              <a:gs pos="100000">
                <a:srgbClr val="3F59AD">
                  <a:lumMod val="90000"/>
                  <a:lumOff val="10000"/>
                </a:srgbClr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B8DA94D-4ADC-4A5B-8902-A406820A58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493713" y="2673350"/>
            <a:ext cx="2606675" cy="367982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itle 46">
            <a:extLst>
              <a:ext uri="{FF2B5EF4-FFF2-40B4-BE49-F238E27FC236}">
                <a16:creationId xmlns:a16="http://schemas.microsoft.com/office/drawing/2014/main" id="{19FB8D88-FE4D-4206-9EF0-2E40E5A22C5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504545"/>
            <a:ext cx="2605088" cy="1301247"/>
          </a:xfrm>
        </p:spPr>
        <p:txBody>
          <a:bodyPr/>
          <a:lstStyle>
            <a:lvl1pPr>
              <a:lnSpc>
                <a:spcPct val="89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7B8D4663-B6E0-4AD4-8563-711289FF2DB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white">
          <a:xfrm>
            <a:off x="495300" y="1869281"/>
            <a:ext cx="2607469" cy="192964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A0BAC924-86A7-4046-BA8D-75580EC6C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26060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36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1" y="0"/>
            <a:ext cx="370630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0" name="Rectangle: Single Corner Rounded 6">
            <a:extLst>
              <a:ext uri="{FF2B5EF4-FFF2-40B4-BE49-F238E27FC236}">
                <a16:creationId xmlns:a16="http://schemas.microsoft.com/office/drawing/2014/main" id="{7A8F2004-6901-4DA9-A3D9-C400BB1D4111}"/>
              </a:ext>
            </a:extLst>
          </p:cNvPr>
          <p:cNvSpPr/>
          <p:nvPr userDrawn="1"/>
        </p:nvSpPr>
        <p:spPr bwMode="gray">
          <a:xfrm flipV="1">
            <a:off x="3159734" y="-2"/>
            <a:ext cx="546573" cy="6857997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B8DA94D-4ADC-4A5B-8902-A406820A58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493713" y="2673350"/>
            <a:ext cx="2606675" cy="367982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itle 46">
            <a:extLst>
              <a:ext uri="{FF2B5EF4-FFF2-40B4-BE49-F238E27FC236}">
                <a16:creationId xmlns:a16="http://schemas.microsoft.com/office/drawing/2014/main" id="{19FB8D88-FE4D-4206-9EF0-2E40E5A22C5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504545"/>
            <a:ext cx="2605088" cy="1301247"/>
          </a:xfrm>
        </p:spPr>
        <p:txBody>
          <a:bodyPr/>
          <a:lstStyle>
            <a:lvl1pPr>
              <a:lnSpc>
                <a:spcPct val="89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7B8D4663-B6E0-4AD4-8563-711289FF2DB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white">
          <a:xfrm>
            <a:off x="495300" y="1869281"/>
            <a:ext cx="2607469" cy="192964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4E4E2D0-23C8-45A3-8E81-E3BB0B626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26060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09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1" y="0"/>
            <a:ext cx="3706306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0" name="Rectangle: Single Corner Rounded 6">
            <a:extLst>
              <a:ext uri="{FF2B5EF4-FFF2-40B4-BE49-F238E27FC236}">
                <a16:creationId xmlns:a16="http://schemas.microsoft.com/office/drawing/2014/main" id="{7A8F2004-6901-4DA9-A3D9-C400BB1D4111}"/>
              </a:ext>
            </a:extLst>
          </p:cNvPr>
          <p:cNvSpPr/>
          <p:nvPr userDrawn="1"/>
        </p:nvSpPr>
        <p:spPr bwMode="gray">
          <a:xfrm flipV="1">
            <a:off x="3159734" y="-2"/>
            <a:ext cx="546573" cy="6857997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B8DA94D-4ADC-4A5B-8902-A406820A58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493713" y="2673350"/>
            <a:ext cx="2606675" cy="3679824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itle 46">
            <a:extLst>
              <a:ext uri="{FF2B5EF4-FFF2-40B4-BE49-F238E27FC236}">
                <a16:creationId xmlns:a16="http://schemas.microsoft.com/office/drawing/2014/main" id="{19FB8D88-FE4D-4206-9EF0-2E40E5A22C5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504545"/>
            <a:ext cx="2605088" cy="1301247"/>
          </a:xfrm>
        </p:spPr>
        <p:txBody>
          <a:bodyPr/>
          <a:lstStyle>
            <a:lvl1pPr>
              <a:lnSpc>
                <a:spcPct val="89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7B8D4663-B6E0-4AD4-8563-711289FF2DB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white">
          <a:xfrm>
            <a:off x="495300" y="1869281"/>
            <a:ext cx="2607469" cy="192964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6455479-6695-4D8E-86D5-014F39A152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4114"/>
            <a:ext cx="260604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bg1"/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708ABA9-7054-48E8-8EF4-CD658D07952F}"/>
              </a:ext>
            </a:extLst>
          </p:cNvPr>
          <p:cNvGrpSpPr/>
          <p:nvPr userDrawn="1"/>
        </p:nvGrpSpPr>
        <p:grpSpPr>
          <a:xfrm>
            <a:off x="0" y="0"/>
            <a:ext cx="6116442" cy="6023894"/>
            <a:chOff x="0" y="0"/>
            <a:chExt cx="6116442" cy="6023894"/>
          </a:xfrm>
        </p:grpSpPr>
        <p:sp>
          <p:nvSpPr>
            <p:cNvPr id="23" name="Rectangle: Single Corner Rounded 22">
              <a:extLst>
                <a:ext uri="{FF2B5EF4-FFF2-40B4-BE49-F238E27FC236}">
                  <a16:creationId xmlns:a16="http://schemas.microsoft.com/office/drawing/2014/main" id="{3EB25D07-4F37-4907-816A-DF261B27F8F9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6023894"/>
            </a:xfrm>
            <a:prstGeom prst="round1Rect">
              <a:avLst>
                <a:gd name="adj" fmla="val 3634"/>
              </a:avLst>
            </a:prstGeom>
            <a:gradFill>
              <a:gsLst>
                <a:gs pos="79000">
                  <a:srgbClr val="CFD0D5"/>
                </a:gs>
                <a:gs pos="100000">
                  <a:srgbClr val="B1B5C3"/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4" name="Rectangle: Single Corner Rounded 23">
              <a:extLst>
                <a:ext uri="{FF2B5EF4-FFF2-40B4-BE49-F238E27FC236}">
                  <a16:creationId xmlns:a16="http://schemas.microsoft.com/office/drawing/2014/main" id="{C48B92C6-8BAB-46BE-82E1-29A041E97FB8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5917440"/>
            </a:xfrm>
            <a:prstGeom prst="round1Rect">
              <a:avLst>
                <a:gd name="adj" fmla="val 316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>
                    <a:lumMod val="50000"/>
                  </a:schemeClr>
                </a:gs>
              </a:gsLst>
              <a:lin ang="18000000" scaled="0"/>
            </a:gradFill>
            <a:ln w="10795" cap="flat" cmpd="sng" algn="ctr">
              <a:noFill/>
              <a:prstDash val="solid"/>
            </a:ln>
            <a:effectLst>
              <a:innerShdw blurRad="1231900" dist="317500" dir="18900000">
                <a:schemeClr val="accent6">
                  <a:lumMod val="50000"/>
                  <a:alpha val="15000"/>
                </a:schemeClr>
              </a:innerShdw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6" name="Rectangle: Single Corner Rounded 25">
              <a:extLst>
                <a:ext uri="{FF2B5EF4-FFF2-40B4-BE49-F238E27FC236}">
                  <a16:creationId xmlns:a16="http://schemas.microsoft.com/office/drawing/2014/main" id="{222BEFF9-595E-4CCB-89E5-0AB82C002F90}"/>
                </a:ext>
              </a:extLst>
            </p:cNvPr>
            <p:cNvSpPr/>
            <p:nvPr userDrawn="1"/>
          </p:nvSpPr>
          <p:spPr>
            <a:xfrm flipV="1">
              <a:off x="4722552" y="0"/>
              <a:ext cx="1393890" cy="6023894"/>
            </a:xfrm>
            <a:prstGeom prst="round1Rect">
              <a:avLst>
                <a:gd name="adj" fmla="val 15972"/>
              </a:avLst>
            </a:prstGeom>
            <a:gradFill>
              <a:gsLst>
                <a:gs pos="88000">
                  <a:schemeClr val="tx1">
                    <a:alpha val="60000"/>
                  </a:schemeClr>
                </a:gs>
                <a:gs pos="54000">
                  <a:schemeClr val="accent1">
                    <a:lumMod val="50000"/>
                    <a:alpha val="0"/>
                  </a:schemeClr>
                </a:gs>
                <a:gs pos="100000">
                  <a:schemeClr val="tx1">
                    <a:alpha val="47000"/>
                  </a:schemeClr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800" b="1" kern="1200" noProof="0" dirty="0" err="1">
                <a:solidFill>
                  <a:prstClr val="white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25F1A353-3E38-4C55-8B4C-DA6E6061AE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495300" y="1383898"/>
            <a:ext cx="5115141" cy="2211454"/>
          </a:xfrm>
        </p:spPr>
        <p:txBody>
          <a:bodyPr/>
          <a:lstStyle>
            <a:lvl1pPr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Segue title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FB99DA3-BFDE-4BAF-9307-4373FE46B701}"/>
              </a:ext>
            </a:extLst>
          </p:cNvPr>
          <p:cNvGrpSpPr/>
          <p:nvPr userDrawn="1"/>
        </p:nvGrpSpPr>
        <p:grpSpPr bwMode="gray">
          <a:xfrm>
            <a:off x="6509242" y="991365"/>
            <a:ext cx="4873999" cy="4873999"/>
            <a:chOff x="2253530" y="4154873"/>
            <a:chExt cx="2342448" cy="2342449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6FF1BD2-8623-4F83-9573-76598F50C0F6}"/>
                </a:ext>
              </a:extLst>
            </p:cNvPr>
            <p:cNvSpPr/>
            <p:nvPr/>
          </p:nvSpPr>
          <p:spPr bwMode="gray">
            <a:xfrm>
              <a:off x="2253530" y="4154873"/>
              <a:ext cx="2342448" cy="2342449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37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647700" dist="355600" dir="10800000" algn="t" rotWithShape="0">
                <a:schemeClr val="accent6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prstClr val="white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F377C24-94E7-481C-9B02-0E57F6ADD462}"/>
                </a:ext>
              </a:extLst>
            </p:cNvPr>
            <p:cNvSpPr/>
            <p:nvPr/>
          </p:nvSpPr>
          <p:spPr bwMode="gray">
            <a:xfrm>
              <a:off x="2547266" y="4448609"/>
              <a:ext cx="1754976" cy="1754976"/>
            </a:xfrm>
            <a:prstGeom prst="ellipse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647700" dist="355600" dir="108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prstClr val="white"/>
                </a:solidFill>
              </a:endParaRPr>
            </a:p>
          </p:txBody>
        </p:sp>
      </p:grp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5300" y="3821531"/>
            <a:ext cx="5115032" cy="914400"/>
          </a:xfrm>
        </p:spPr>
        <p:txBody>
          <a:bodyPr/>
          <a:lstStyle>
            <a:lvl1pPr marL="0" indent="0" algn="l">
              <a:lnSpc>
                <a:spcPct val="89000"/>
              </a:lnSpc>
              <a:spcBef>
                <a:spcPts val="120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3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DC80D07-556B-4C14-BCA1-515D34401A57}"/>
              </a:ext>
            </a:extLst>
          </p:cNvPr>
          <p:cNvGrpSpPr/>
          <p:nvPr userDrawn="1"/>
        </p:nvGrpSpPr>
        <p:grpSpPr>
          <a:xfrm>
            <a:off x="0" y="-186267"/>
            <a:ext cx="6116442" cy="6210161"/>
            <a:chOff x="0" y="0"/>
            <a:chExt cx="6116442" cy="6023894"/>
          </a:xfrm>
        </p:grpSpPr>
        <p:sp>
          <p:nvSpPr>
            <p:cNvPr id="12" name="Rectangle: Single Corner Rounded 11">
              <a:extLst>
                <a:ext uri="{FF2B5EF4-FFF2-40B4-BE49-F238E27FC236}">
                  <a16:creationId xmlns:a16="http://schemas.microsoft.com/office/drawing/2014/main" id="{9B9E05DE-D753-41A7-988E-75F6026BC79C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6023894"/>
            </a:xfrm>
            <a:prstGeom prst="round1Rect">
              <a:avLst>
                <a:gd name="adj" fmla="val 3634"/>
              </a:avLst>
            </a:prstGeom>
            <a:gradFill>
              <a:gsLst>
                <a:gs pos="79000">
                  <a:srgbClr val="CFD0D5"/>
                </a:gs>
                <a:gs pos="100000">
                  <a:srgbClr val="B1B5C3"/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90C834A1-B64D-4FAD-93F5-33F11049F483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5917440"/>
            </a:xfrm>
            <a:prstGeom prst="round1Rect">
              <a:avLst>
                <a:gd name="adj" fmla="val 3425"/>
              </a:avLst>
            </a:prstGeom>
            <a:gradFill>
              <a:gsLst>
                <a:gs pos="15000">
                  <a:schemeClr val="accent3"/>
                </a:gs>
                <a:gs pos="100000">
                  <a:srgbClr val="4F9781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innerShdw blurRad="127000" dist="114300">
                <a:srgbClr val="27493E">
                  <a:alpha val="74902"/>
                </a:srgbClr>
              </a:innerShdw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70181F62-E06B-4917-942E-5D7D4C95D712}"/>
                </a:ext>
              </a:extLst>
            </p:cNvPr>
            <p:cNvSpPr/>
            <p:nvPr userDrawn="1"/>
          </p:nvSpPr>
          <p:spPr>
            <a:xfrm flipV="1">
              <a:off x="4722552" y="0"/>
              <a:ext cx="1393890" cy="6023894"/>
            </a:xfrm>
            <a:prstGeom prst="round1Rect">
              <a:avLst>
                <a:gd name="adj" fmla="val 15972"/>
              </a:avLst>
            </a:prstGeom>
            <a:gradFill>
              <a:gsLst>
                <a:gs pos="88000">
                  <a:schemeClr val="tx1">
                    <a:alpha val="60000"/>
                  </a:schemeClr>
                </a:gs>
                <a:gs pos="54000">
                  <a:schemeClr val="accent1">
                    <a:lumMod val="50000"/>
                    <a:alpha val="0"/>
                  </a:schemeClr>
                </a:gs>
                <a:gs pos="100000">
                  <a:schemeClr val="tx1">
                    <a:alpha val="47000"/>
                  </a:schemeClr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41C1FC8D-B2EA-4858-9547-343D786A59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495300" y="1383898"/>
            <a:ext cx="5115141" cy="2211454"/>
          </a:xfrm>
        </p:spPr>
        <p:txBody>
          <a:bodyPr/>
          <a:lstStyle>
            <a:lvl1pPr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Segue title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FDEE91-3E4D-4F77-954F-E23B4D7599D6}"/>
              </a:ext>
            </a:extLst>
          </p:cNvPr>
          <p:cNvGrpSpPr/>
          <p:nvPr userDrawn="1"/>
        </p:nvGrpSpPr>
        <p:grpSpPr bwMode="gray">
          <a:xfrm>
            <a:off x="6509242" y="991365"/>
            <a:ext cx="4873999" cy="4873999"/>
            <a:chOff x="2253530" y="4154873"/>
            <a:chExt cx="2342448" cy="234244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29C64C2-6DC7-4AEA-86A5-3A7657450B41}"/>
                </a:ext>
              </a:extLst>
            </p:cNvPr>
            <p:cNvSpPr/>
            <p:nvPr/>
          </p:nvSpPr>
          <p:spPr bwMode="gray">
            <a:xfrm>
              <a:off x="2253530" y="4154873"/>
              <a:ext cx="2342448" cy="2342449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15000">
                  <a:srgbClr val="4F9781"/>
                </a:gs>
              </a:gsLst>
              <a:lin ang="18900000" scaled="0"/>
            </a:gradFill>
            <a:ln>
              <a:noFill/>
            </a:ln>
            <a:effectLst>
              <a:outerShdw blurRad="647700" dist="355600" dir="10800000" algn="t" rotWithShape="0">
                <a:schemeClr val="accent6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dirty="0" err="1">
                <a:solidFill>
                  <a:prstClr val="white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47FF8FF-50F2-40C3-B054-4C2CA431E051}"/>
                </a:ext>
              </a:extLst>
            </p:cNvPr>
            <p:cNvSpPr/>
            <p:nvPr/>
          </p:nvSpPr>
          <p:spPr bwMode="gray">
            <a:xfrm>
              <a:off x="2547266" y="4448609"/>
              <a:ext cx="1754976" cy="175497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47700" dist="355600" dir="10800000" algn="t" rotWithShape="0">
                <a:schemeClr val="accent3">
                  <a:lumMod val="50000"/>
                  <a:alpha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prstClr val="white"/>
                </a:solidFill>
              </a:endParaRPr>
            </a:p>
          </p:txBody>
        </p:sp>
      </p:grpSp>
      <p:sp>
        <p:nvSpPr>
          <p:cNvPr id="21" name="Subtitle">
            <a:extLst>
              <a:ext uri="{FF2B5EF4-FFF2-40B4-BE49-F238E27FC236}">
                <a16:creationId xmlns:a16="http://schemas.microsoft.com/office/drawing/2014/main" id="{BA0BCBDC-974B-43F5-80D7-2F8CBE4ECE7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3821531"/>
            <a:ext cx="5116143" cy="914400"/>
          </a:xfrm>
        </p:spPr>
        <p:txBody>
          <a:bodyPr/>
          <a:lstStyle>
            <a:lvl1pPr marL="0" indent="0" algn="l">
              <a:lnSpc>
                <a:spcPct val="89000"/>
              </a:lnSpc>
              <a:spcBef>
                <a:spcPts val="120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2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A3CA8A2-C866-420D-A9C5-62377C62C72C}"/>
              </a:ext>
            </a:extLst>
          </p:cNvPr>
          <p:cNvGrpSpPr/>
          <p:nvPr userDrawn="1"/>
        </p:nvGrpSpPr>
        <p:grpSpPr>
          <a:xfrm>
            <a:off x="0" y="-186267"/>
            <a:ext cx="6116442" cy="6210161"/>
            <a:chOff x="0" y="0"/>
            <a:chExt cx="6116442" cy="6023894"/>
          </a:xfrm>
        </p:grpSpPr>
        <p:sp>
          <p:nvSpPr>
            <p:cNvPr id="12" name="Rectangle: Single Corner Rounded 11">
              <a:extLst>
                <a:ext uri="{FF2B5EF4-FFF2-40B4-BE49-F238E27FC236}">
                  <a16:creationId xmlns:a16="http://schemas.microsoft.com/office/drawing/2014/main" id="{9748C67E-7E92-497F-B7C0-AA6D6EA7DD25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6023894"/>
            </a:xfrm>
            <a:prstGeom prst="round1Rect">
              <a:avLst>
                <a:gd name="adj" fmla="val 3634"/>
              </a:avLst>
            </a:prstGeom>
            <a:gradFill>
              <a:gsLst>
                <a:gs pos="79000">
                  <a:srgbClr val="CFD0D5"/>
                </a:gs>
                <a:gs pos="100000">
                  <a:srgbClr val="B1B5C3"/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3" name="Rectangle: Single Corner Rounded 12">
              <a:extLst>
                <a:ext uri="{FF2B5EF4-FFF2-40B4-BE49-F238E27FC236}">
                  <a16:creationId xmlns:a16="http://schemas.microsoft.com/office/drawing/2014/main" id="{0E16C0B4-6DE3-45FD-B7E2-0B34ACCCD3B7}"/>
                </a:ext>
              </a:extLst>
            </p:cNvPr>
            <p:cNvSpPr/>
            <p:nvPr userDrawn="1"/>
          </p:nvSpPr>
          <p:spPr>
            <a:xfrm flipV="1">
              <a:off x="0" y="0"/>
              <a:ext cx="6116442" cy="5917440"/>
            </a:xfrm>
            <a:prstGeom prst="round1Rect">
              <a:avLst>
                <a:gd name="adj" fmla="val 3425"/>
              </a:avLst>
            </a:prstGeom>
            <a:gradFill>
              <a:gsLst>
                <a:gs pos="15000">
                  <a:srgbClr val="697790"/>
                </a:gs>
                <a:gs pos="100000">
                  <a:schemeClr val="accent5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innerShdw blurRad="127000" dist="114300">
                <a:schemeClr val="accent5">
                  <a:lumMod val="75000"/>
                  <a:alpha val="75000"/>
                </a:schemeClr>
              </a:innerShdw>
              <a:softEdge rad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2CD83F23-3590-47FE-A589-ECD4728A83C4}"/>
                </a:ext>
              </a:extLst>
            </p:cNvPr>
            <p:cNvSpPr/>
            <p:nvPr userDrawn="1"/>
          </p:nvSpPr>
          <p:spPr>
            <a:xfrm flipV="1">
              <a:off x="4722552" y="0"/>
              <a:ext cx="1393890" cy="6023894"/>
            </a:xfrm>
            <a:prstGeom prst="round1Rect">
              <a:avLst>
                <a:gd name="adj" fmla="val 15972"/>
              </a:avLst>
            </a:prstGeom>
            <a:gradFill>
              <a:gsLst>
                <a:gs pos="88000">
                  <a:schemeClr val="tx1">
                    <a:alpha val="60000"/>
                  </a:schemeClr>
                </a:gs>
                <a:gs pos="54000">
                  <a:schemeClr val="accent1">
                    <a:lumMod val="50000"/>
                    <a:alpha val="0"/>
                  </a:schemeClr>
                </a:gs>
                <a:gs pos="100000">
                  <a:schemeClr val="tx1">
                    <a:alpha val="47000"/>
                  </a:schemeClr>
                </a:gs>
              </a:gsLst>
              <a:lin ang="0" scaled="0"/>
            </a:gradFill>
            <a:ln w="10795" cap="flat" cmpd="sng" algn="ctr">
              <a:noFill/>
              <a:prstDash val="solid"/>
            </a:ln>
            <a:effectLst>
              <a:softEdge rad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A2F9CEB0-FD72-4544-B8E3-F778962162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495300" y="1383898"/>
            <a:ext cx="5115141" cy="2211454"/>
          </a:xfrm>
        </p:spPr>
        <p:txBody>
          <a:bodyPr/>
          <a:lstStyle>
            <a:lvl1pPr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Segue title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7735C45-946F-4397-AADE-28DD68F225A4}"/>
              </a:ext>
            </a:extLst>
          </p:cNvPr>
          <p:cNvGrpSpPr/>
          <p:nvPr userDrawn="1"/>
        </p:nvGrpSpPr>
        <p:grpSpPr bwMode="gray">
          <a:xfrm>
            <a:off x="6509242" y="991365"/>
            <a:ext cx="4873999" cy="4873999"/>
            <a:chOff x="2253530" y="4154873"/>
            <a:chExt cx="2342448" cy="234244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EDBE7D-1580-432B-9EFA-2285652716A1}"/>
                </a:ext>
              </a:extLst>
            </p:cNvPr>
            <p:cNvSpPr/>
            <p:nvPr/>
          </p:nvSpPr>
          <p:spPr bwMode="gray">
            <a:xfrm>
              <a:off x="2253530" y="4154873"/>
              <a:ext cx="2342448" cy="2342449"/>
            </a:xfrm>
            <a:prstGeom prst="ellipse">
              <a:avLst/>
            </a:prstGeom>
            <a:gradFill>
              <a:gsLst>
                <a:gs pos="100000">
                  <a:srgbClr val="697790"/>
                </a:gs>
                <a:gs pos="1000">
                  <a:schemeClr val="accent5"/>
                </a:gs>
              </a:gsLst>
              <a:lin ang="18900000" scaled="0"/>
            </a:gradFill>
            <a:ln>
              <a:noFill/>
            </a:ln>
            <a:effectLst>
              <a:outerShdw blurRad="647700" dist="355600" dir="10800000" algn="t" rotWithShape="0">
                <a:schemeClr val="accent6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dirty="0" err="1">
                <a:solidFill>
                  <a:prstClr val="white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F032FD5-AD24-4BC5-8AED-05C43A0DF34C}"/>
                </a:ext>
              </a:extLst>
            </p:cNvPr>
            <p:cNvSpPr/>
            <p:nvPr/>
          </p:nvSpPr>
          <p:spPr bwMode="gray">
            <a:xfrm>
              <a:off x="2547266" y="4448609"/>
              <a:ext cx="1754976" cy="17549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47700" dist="355600" dir="10800000" algn="t" rotWithShape="0">
                <a:schemeClr val="accent5">
                  <a:lumMod val="50000"/>
                  <a:alpha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prstClr val="white"/>
                </a:solidFill>
              </a:endParaRPr>
            </a:p>
          </p:txBody>
        </p:sp>
      </p:grpSp>
      <p:sp>
        <p:nvSpPr>
          <p:cNvPr id="21" name="Subtitle">
            <a:extLst>
              <a:ext uri="{FF2B5EF4-FFF2-40B4-BE49-F238E27FC236}">
                <a16:creationId xmlns:a16="http://schemas.microsoft.com/office/drawing/2014/main" id="{0323B195-1D42-4C65-B2F9-FEF67F5614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821531"/>
            <a:ext cx="5115032" cy="914400"/>
          </a:xfrm>
        </p:spPr>
        <p:txBody>
          <a:bodyPr/>
          <a:lstStyle>
            <a:lvl1pPr marL="0" indent="0" algn="l">
              <a:lnSpc>
                <a:spcPct val="89000"/>
              </a:lnSpc>
              <a:spcBef>
                <a:spcPts val="120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3C477BE-D0D7-4C03-AB42-77F4B84445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81807" y="6171314"/>
            <a:ext cx="2623343" cy="23631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 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F41400D9-5427-4CCF-8EC3-EDC18DC1C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3340102" y="6171314"/>
            <a:ext cx="2613026" cy="236312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D2C86BC-DD41-43F8-B440-D5D76422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395662"/>
            <a:ext cx="10222231" cy="4122848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64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Large quote</a:t>
            </a:r>
          </a:p>
        </p:txBody>
      </p:sp>
      <p:sp useBgFill="1">
        <p:nvSpPr>
          <p:cNvPr id="2" name="Oval 1">
            <a:extLst>
              <a:ext uri="{FF2B5EF4-FFF2-40B4-BE49-F238E27FC236}">
                <a16:creationId xmlns:a16="http://schemas.microsoft.com/office/drawing/2014/main" id="{0E49FEFF-B60C-496C-AD02-38AB5B442C06}"/>
              </a:ext>
            </a:extLst>
          </p:cNvPr>
          <p:cNvSpPr/>
          <p:nvPr userDrawn="1"/>
        </p:nvSpPr>
        <p:spPr bwMode="black">
          <a:xfrm>
            <a:off x="11320041" y="6238423"/>
            <a:ext cx="613458" cy="503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8" name="TextBox 7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9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3C477BE-D0D7-4C03-AB42-77F4B84445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81807" y="6171314"/>
            <a:ext cx="2623343" cy="23631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 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F41400D9-5427-4CCF-8EC3-EDC18DC1C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3340102" y="6171314"/>
            <a:ext cx="2613026" cy="236312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D2C86BC-DD41-43F8-B440-D5D76422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395662"/>
            <a:ext cx="10222231" cy="4122848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64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Large quote</a:t>
            </a:r>
          </a:p>
        </p:txBody>
      </p:sp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CF6F9DF9-E096-445A-905D-2AB90039115C}"/>
              </a:ext>
            </a:extLst>
          </p:cNvPr>
          <p:cNvSpPr/>
          <p:nvPr userDrawn="1"/>
        </p:nvSpPr>
        <p:spPr bwMode="black">
          <a:xfrm>
            <a:off x="11320041" y="6238423"/>
            <a:ext cx="613458" cy="503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8" name="TextBox 7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29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3C477BE-D0D7-4C03-AB42-77F4B84445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81807" y="6171314"/>
            <a:ext cx="2623343" cy="23631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 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F41400D9-5427-4CCF-8EC3-EDC18DC1C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3340102" y="6171314"/>
            <a:ext cx="2613026" cy="236312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D2C86BC-DD41-43F8-B440-D5D76422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395662"/>
            <a:ext cx="10222231" cy="4122848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64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Large quote</a:t>
            </a:r>
          </a:p>
        </p:txBody>
      </p:sp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912CABFA-1146-4C26-A7A8-8BE5726010EB}"/>
              </a:ext>
            </a:extLst>
          </p:cNvPr>
          <p:cNvSpPr/>
          <p:nvPr userDrawn="1"/>
        </p:nvSpPr>
        <p:spPr bwMode="black">
          <a:xfrm>
            <a:off x="11320041" y="6238423"/>
            <a:ext cx="613458" cy="503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8" name="TextBox 7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7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3C477BE-D0D7-4C03-AB42-77F4B84445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81807" y="6171314"/>
            <a:ext cx="2623343" cy="23631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 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F41400D9-5427-4CCF-8EC3-EDC18DC1C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3340102" y="6171314"/>
            <a:ext cx="2613026" cy="236312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D2C86BC-DD41-43F8-B440-D5D76422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395662"/>
            <a:ext cx="10222231" cy="4122848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64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Large quote</a:t>
            </a:r>
          </a:p>
        </p:txBody>
      </p:sp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D8A97C9B-4499-4412-B7FB-98DC54585AE5}"/>
              </a:ext>
            </a:extLst>
          </p:cNvPr>
          <p:cNvSpPr/>
          <p:nvPr userDrawn="1"/>
        </p:nvSpPr>
        <p:spPr bwMode="black">
          <a:xfrm>
            <a:off x="11320041" y="6238423"/>
            <a:ext cx="613458" cy="503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8" name="TextBox 7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47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27286BD7-4573-4AC0-A2EA-73702314C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76" y="1132232"/>
            <a:ext cx="11188636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761C12C8-A6EB-4CF4-82B4-DD80244A09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5A743-9FD8-44E4-80C8-770B65CE8D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5299" y="575576"/>
            <a:ext cx="11187113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5300" y="1709928"/>
            <a:ext cx="11190732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299" y="1132232"/>
            <a:ext cx="11187113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EE69C729-08E2-4ACD-99C6-622C435DD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2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75560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6685F069-2146-43D9-9D93-8743DAA3BA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4"/>
          </p:nvPr>
        </p:nvSpPr>
        <p:spPr>
          <a:xfrm>
            <a:off x="493776" y="1709928"/>
            <a:ext cx="5467753" cy="46908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2"/>
          <p:cNvSpPr>
            <a:spLocks noGrp="1"/>
          </p:cNvSpPr>
          <p:nvPr>
            <p:ph sz="quarter" idx="15" hasCustomPrompt="1"/>
          </p:nvPr>
        </p:nvSpPr>
        <p:spPr>
          <a:xfrm>
            <a:off x="6216256" y="1709928"/>
            <a:ext cx="5481968" cy="4690872"/>
          </a:xfrm>
        </p:spPr>
        <p:txBody>
          <a:bodyPr/>
          <a:lstStyle>
            <a:lvl5pPr>
              <a:defRPr/>
            </a:lvl5pPr>
            <a:lvl6pPr>
              <a:buNone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1AEB50-14EB-42D4-9C56-805170785215}"/>
              </a:ext>
            </a:extLst>
          </p:cNvPr>
          <p:cNvCxnSpPr/>
          <p:nvPr userDrawn="1"/>
        </p:nvCxnSpPr>
        <p:spPr>
          <a:xfrm>
            <a:off x="6096000" y="1709928"/>
            <a:ext cx="0" cy="4690872"/>
          </a:xfrm>
          <a:prstGeom prst="line">
            <a:avLst/>
          </a:prstGeom>
          <a:ln w="12700" cap="rnd">
            <a:solidFill>
              <a:schemeClr val="bg1">
                <a:lumMod val="65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22CD052-D959-48DE-8961-A9BA154A7F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18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75560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51ACB8DE-BAD8-48BF-8468-5755D85404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5"/>
          </p:nvPr>
        </p:nvSpPr>
        <p:spPr>
          <a:xfrm>
            <a:off x="495300" y="1714500"/>
            <a:ext cx="3564636" cy="46314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6"/>
          </p:nvPr>
        </p:nvSpPr>
        <p:spPr>
          <a:xfrm>
            <a:off x="4308762" y="1714500"/>
            <a:ext cx="3564221" cy="46314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7"/>
          </p:nvPr>
        </p:nvSpPr>
        <p:spPr>
          <a:xfrm>
            <a:off x="8123750" y="1714500"/>
            <a:ext cx="3580265" cy="46314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E2F61B-F63B-4445-B170-12597C418B34}"/>
              </a:ext>
            </a:extLst>
          </p:cNvPr>
          <p:cNvCxnSpPr/>
          <p:nvPr userDrawn="1"/>
        </p:nvCxnSpPr>
        <p:spPr>
          <a:xfrm>
            <a:off x="4184349" y="1709738"/>
            <a:ext cx="0" cy="4691062"/>
          </a:xfrm>
          <a:prstGeom prst="line">
            <a:avLst/>
          </a:prstGeom>
          <a:ln w="12700" cap="rnd">
            <a:solidFill>
              <a:schemeClr val="bg1">
                <a:lumMod val="65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3F7B83-382C-4BAD-B80F-F2E12A511A60}"/>
              </a:ext>
            </a:extLst>
          </p:cNvPr>
          <p:cNvCxnSpPr/>
          <p:nvPr userDrawn="1"/>
        </p:nvCxnSpPr>
        <p:spPr>
          <a:xfrm>
            <a:off x="7998367" y="1709738"/>
            <a:ext cx="0" cy="4690872"/>
          </a:xfrm>
          <a:prstGeom prst="line">
            <a:avLst/>
          </a:prstGeom>
          <a:ln w="12700" cap="rnd">
            <a:solidFill>
              <a:schemeClr val="bg1">
                <a:lumMod val="65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B76B920-249A-4ACA-826F-0820BEA71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79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 Away 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-1855" y="5312733"/>
            <a:ext cx="12195710" cy="1545260"/>
          </a:xfrm>
          <a:prstGeom prst="rect">
            <a:avLst/>
          </a:prstGeom>
          <a:solidFill>
            <a:schemeClr val="accent1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7" name="Rectangle: Single Corner Rounded 6">
            <a:extLst>
              <a:ext uri="{FF2B5EF4-FFF2-40B4-BE49-F238E27FC236}">
                <a16:creationId xmlns:a16="http://schemas.microsoft.com/office/drawing/2014/main" id="{7EF7B60B-70B1-4165-9866-AE1B0F078114}"/>
              </a:ext>
            </a:extLst>
          </p:cNvPr>
          <p:cNvSpPr/>
          <p:nvPr userDrawn="1"/>
        </p:nvSpPr>
        <p:spPr bwMode="gray">
          <a:xfrm rot="5400000" flipH="1" flipV="1">
            <a:off x="5849116" y="-536376"/>
            <a:ext cx="493775" cy="12191993"/>
          </a:xfrm>
          <a:prstGeom prst="round1Rect">
            <a:avLst>
              <a:gd name="adj" fmla="val 0"/>
            </a:avLst>
          </a:prstGeom>
          <a:gradFill flip="none" rotWithShape="1">
            <a:gsLst>
              <a:gs pos="75000">
                <a:srgbClr val="2540B3"/>
              </a:gs>
              <a:gs pos="0">
                <a:schemeClr val="accent1">
                  <a:alpha val="0"/>
                  <a:lumMod val="9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 dirty="0" err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929054"/>
          </a:xfr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2E6831E-C096-4982-A5FF-5F397820931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300" y="1709928"/>
            <a:ext cx="11189474" cy="30855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323D35A9-FEF4-4E1A-8A9F-5972769D0E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1132232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52D5628E-33B8-4C71-98B1-788148D72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10549"/>
            <a:ext cx="10223342" cy="13170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571666" y="6528117"/>
            <a:ext cx="125034" cy="138243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52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776" y="575576"/>
            <a:ext cx="11188636" cy="429028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93776" y="1709928"/>
            <a:ext cx="11192256" cy="46360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571666" y="6512472"/>
            <a:ext cx="12503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37240CC-975D-4F41-A0C4-2624FADF1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4"/>
            <a:ext cx="1048969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40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31" r:id="rId2"/>
    <p:sldLayoutId id="2147483732" r:id="rId3"/>
    <p:sldLayoutId id="2147483654" r:id="rId4"/>
    <p:sldLayoutId id="2147483678" r:id="rId5"/>
    <p:sldLayoutId id="2147483650" r:id="rId6"/>
    <p:sldLayoutId id="2147483652" r:id="rId7"/>
    <p:sldLayoutId id="2147483660" r:id="rId8"/>
    <p:sldLayoutId id="2147483998" r:id="rId9"/>
    <p:sldLayoutId id="2147484001" r:id="rId10"/>
    <p:sldLayoutId id="2147484005" r:id="rId11"/>
    <p:sldLayoutId id="2147484040" r:id="rId12"/>
    <p:sldLayoutId id="2147483959" r:id="rId13"/>
    <p:sldLayoutId id="2147483962" r:id="rId14"/>
    <p:sldLayoutId id="2147483966" r:id="rId15"/>
    <p:sldLayoutId id="2147483971" r:id="rId16"/>
    <p:sldLayoutId id="2147483976" r:id="rId17"/>
    <p:sldLayoutId id="2147483981" r:id="rId18"/>
    <p:sldLayoutId id="2147483985" r:id="rId19"/>
    <p:sldLayoutId id="2147483990" r:id="rId20"/>
    <p:sldLayoutId id="2147484013" r:id="rId21"/>
    <p:sldLayoutId id="2147484021" r:id="rId22"/>
    <p:sldLayoutId id="2147484032" r:id="rId23"/>
    <p:sldLayoutId id="2147484060" r:id="rId24"/>
    <p:sldLayoutId id="2147484065" r:id="rId25"/>
    <p:sldLayoutId id="2147484074" r:id="rId26"/>
    <p:sldLayoutId id="2147484084" r:id="rId27"/>
    <p:sldLayoutId id="2147484099" r:id="rId28"/>
    <p:sldLayoutId id="2147484128" r:id="rId29"/>
    <p:sldLayoutId id="2147484132" r:id="rId30"/>
    <p:sldLayoutId id="2147484137" r:id="rId31"/>
    <p:sldLayoutId id="2147484141" r:id="rId32"/>
    <p:sldLayoutId id="2147483677" r:id="rId33"/>
    <p:sldLayoutId id="2147483691" r:id="rId34"/>
    <p:sldLayoutId id="2147483693" r:id="rId35"/>
    <p:sldLayoutId id="2147483675" r:id="rId36"/>
    <p:sldLayoutId id="2147483777" r:id="rId37"/>
    <p:sldLayoutId id="2147483728" r:id="rId38"/>
    <p:sldLayoutId id="2147483729" r:id="rId3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400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173736" indent="-173736" algn="l" defTabSz="914400" rtl="0" eaLnBrk="1" latinLnBrk="0" hangingPunct="1">
        <a:lnSpc>
          <a:spcPct val="107000"/>
        </a:lnSpc>
        <a:spcBef>
          <a:spcPts val="1200"/>
        </a:spcBef>
        <a:buClr>
          <a:srgbClr val="3253DC"/>
        </a:buClr>
        <a:buFont typeface="Arial" panose="020B0604020202020204" pitchFamily="34" charset="0"/>
        <a:buChar char="•"/>
        <a:defRPr sz="21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38328" indent="-174625" algn="l" defTabSz="914400" rtl="0" eaLnBrk="1" latinLnBrk="0" hangingPunct="1">
        <a:lnSpc>
          <a:spcPct val="107000"/>
        </a:lnSpc>
        <a:spcBef>
          <a:spcPts val="0"/>
        </a:spcBef>
        <a:buClr>
          <a:schemeClr val="tx1">
            <a:lumMod val="85000"/>
            <a:lumOff val="15000"/>
          </a:schemeClr>
        </a:buClr>
        <a:buFont typeface="Microsoft Sans Serif" panose="020B0604020202020204" pitchFamily="34" charset="0"/>
        <a:buChar char="◦"/>
        <a:defRPr sz="21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09588" indent="-161925" algn="l" defTabSz="914400" rtl="0" eaLnBrk="1" latinLnBrk="0" hangingPunct="1">
        <a:lnSpc>
          <a:spcPct val="100000"/>
        </a:lnSpc>
        <a:spcBef>
          <a:spcPts val="0"/>
        </a:spcBef>
        <a:buClr>
          <a:schemeClr val="tx1">
            <a:lumMod val="85000"/>
            <a:lumOff val="15000"/>
          </a:schemeClr>
        </a:buClr>
        <a:buFont typeface="Microsoft Sans Serif" panose="020B0604020202020204" pitchFamily="34" charset="0"/>
        <a:buChar char="•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85800" indent="-173736" algn="l" defTabSz="914400" rtl="0" eaLnBrk="1" latinLnBrk="0" hangingPunct="1">
        <a:lnSpc>
          <a:spcPct val="100000"/>
        </a:lnSpc>
        <a:spcBef>
          <a:spcPts val="0"/>
        </a:spcBef>
        <a:buClr>
          <a:schemeClr val="tx1">
            <a:lumMod val="85000"/>
            <a:lumOff val="15000"/>
          </a:schemeClr>
        </a:buClr>
        <a:buFont typeface="Microsoft Sans Serif" panose="020B0604020202020204" pitchFamily="34" charset="0"/>
        <a:buChar char="◦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8000"/>
        </a:lnSpc>
        <a:spcBef>
          <a:spcPts val="1800"/>
        </a:spcBef>
        <a:buClr>
          <a:srgbClr val="595959"/>
        </a:buClr>
        <a:buFont typeface="Microsoft Sans Serif" panose="020B0604020202020204" pitchFamily="34" charset="0"/>
        <a:buChar char="​"/>
        <a:tabLst/>
        <a:defRPr sz="2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4000"/>
        </a:lnSpc>
        <a:spcBef>
          <a:spcPts val="0"/>
        </a:spcBef>
        <a:buFont typeface="Microsoft Sans Serif" panose="020B0604020202020204" pitchFamily="34" charset="0"/>
        <a:buChar char="​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21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6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4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12" userDrawn="1">
          <p15:clr>
            <a:srgbClr val="F26B43"/>
          </p15:clr>
        </p15:guide>
        <p15:guide id="3" orient="horz" pos="1080" userDrawn="1">
          <p15:clr>
            <a:srgbClr val="F26B43"/>
          </p15:clr>
        </p15:guide>
        <p15:guide id="4" orient="horz" pos="360" userDrawn="1">
          <p15:clr>
            <a:srgbClr val="F26B43"/>
          </p15:clr>
        </p15:guide>
        <p15:guide id="6" pos="7368" userDrawn="1">
          <p15:clr>
            <a:srgbClr val="F26B43"/>
          </p15:clr>
        </p15:guide>
        <p15:guide id="7" orient="horz" pos="4176" userDrawn="1">
          <p15:clr>
            <a:srgbClr val="F26B43"/>
          </p15:clr>
        </p15:guide>
        <p15:guide id="8" orient="horz" pos="576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8D688C-639D-4D6A-9761-84CDDD146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S2-187496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23F576-DC96-466F-885E-06E87F143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7464ED7-BCF7-4D05-947D-EBC9451FA528}"/>
              </a:ext>
            </a:extLst>
          </p:cNvPr>
          <p:cNvSpPr txBox="1">
            <a:spLocks/>
          </p:cNvSpPr>
          <p:nvPr/>
        </p:nvSpPr>
        <p:spPr>
          <a:xfrm>
            <a:off x="493776" y="1937775"/>
            <a:ext cx="11188636" cy="4316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1800"/>
              </a:spcBef>
              <a:buClr>
                <a:srgbClr val="3253DC"/>
              </a:buClr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sz="20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8000"/>
              </a:lnSpc>
              <a:spcBef>
                <a:spcPts val="1800"/>
              </a:spcBef>
              <a:buClr>
                <a:srgbClr val="595959"/>
              </a:buClr>
              <a:buFont typeface="Microsoft Sans Serif" panose="020B0604020202020204" pitchFamily="34" charset="0"/>
              <a:buNone/>
              <a:tabLst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6000"/>
              </a:lnSpc>
              <a:spcBef>
                <a:spcPts val="1800"/>
              </a:spcBef>
              <a:buSzPct val="100000"/>
              <a:buFont typeface="Microsoft Sans Serif" panose="020B0604020202020204" pitchFamily="34" charset="0"/>
              <a:buNone/>
              <a:defRPr lang="en-US"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4000"/>
              </a:lnSpc>
              <a:spcBef>
                <a:spcPts val="1800"/>
              </a:spcBef>
              <a:buFont typeface="Microsoft Sans Serif" panose="020B0604020202020204" pitchFamily="34" charset="0"/>
              <a:buNone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Question for decision on Configured NSSAI valid for all PLMNs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7747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of Configured NSSAI that applies to all PLMNs that do not have a specific Configured NSSAI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5300" y="1447800"/>
            <a:ext cx="11190732" cy="4898136"/>
          </a:xfrm>
        </p:spPr>
        <p:txBody>
          <a:bodyPr/>
          <a:lstStyle/>
          <a:p>
            <a:pPr lvl="6">
              <a:buNone/>
            </a:pPr>
            <a:r>
              <a:rPr lang="en-US" sz="2400" dirty="0"/>
              <a:t>Currently, 23.501 contains “</a:t>
            </a:r>
            <a:r>
              <a:rPr lang="en-GB" sz="2400" dirty="0"/>
              <a:t>Configured NSSAI that applies to all PLMNs that do not have a specific Configured NSSAI</a:t>
            </a:r>
            <a:r>
              <a:rPr lang="en-US" sz="2400" dirty="0"/>
              <a:t>”, CT1 has named it in 24.501 to “Configured NSSAI that is not associated to any PLMN”</a:t>
            </a:r>
          </a:p>
          <a:p>
            <a:pPr lvl="6">
              <a:buNone/>
            </a:pPr>
            <a:r>
              <a:rPr lang="en-US" sz="2400" dirty="0"/>
              <a:t>Its use is not completely defined in 23.501 or 23.502</a:t>
            </a:r>
          </a:p>
          <a:p>
            <a:pPr lvl="6">
              <a:buNone/>
            </a:pPr>
            <a:r>
              <a:rPr lang="en-US" sz="2400" dirty="0"/>
              <a:t>There are two proposals on the table:</a:t>
            </a:r>
          </a:p>
          <a:p>
            <a:pPr marL="285750" lvl="6" indent="-285750">
              <a:buFontTx/>
              <a:buChar char="-"/>
            </a:pPr>
            <a:r>
              <a:rPr lang="en-US" sz="2400" dirty="0"/>
              <a:t>Proposal 1: remove completely the “</a:t>
            </a:r>
            <a:r>
              <a:rPr lang="en-GB" sz="2400" dirty="0"/>
              <a:t>Configured NSSAI that applies to all PLMNs that do not have a specific Configured NSSAI</a:t>
            </a:r>
            <a:r>
              <a:rPr lang="en-US" sz="2400" dirty="0"/>
              <a:t>” (S2-186629)</a:t>
            </a:r>
          </a:p>
          <a:p>
            <a:pPr marL="285750" lvl="6" indent="-285750">
              <a:buFontTx/>
              <a:buChar char="-"/>
            </a:pPr>
            <a:r>
              <a:rPr lang="en-US" sz="2400" dirty="0"/>
              <a:t>Proposal 2: maintain the “</a:t>
            </a:r>
            <a:r>
              <a:rPr lang="en-GB" sz="2400" dirty="0"/>
              <a:t>Configured NSSAI that applies to all PLMNs that do not have a specific Configured NSSAI</a:t>
            </a:r>
            <a:r>
              <a:rPr lang="en-US" sz="2400" dirty="0"/>
              <a:t>” and clarify how it is used (S2-186660)</a:t>
            </a:r>
          </a:p>
          <a:p>
            <a:pPr marL="285750" lvl="6" indent="-285750">
              <a:buFontTx/>
              <a:buChar char="-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1980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39dcc26a-7131-49f4-a9eb-1c0521500c03"/>
  <p:tag name="SP_AGENDA" val="SectionNumber SlideNumber"/>
</p:tagLst>
</file>

<file path=ppt/theme/theme1.xml><?xml version="1.0" encoding="utf-8"?>
<a:theme xmlns:a="http://schemas.openxmlformats.org/drawingml/2006/main" name="Qualcomm">
  <a:themeElements>
    <a:clrScheme name="Qualcomm">
      <a:dk1>
        <a:srgbClr val="000000"/>
      </a:dk1>
      <a:lt1>
        <a:srgbClr val="FFFFFF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6AB19B"/>
      </a:accent3>
      <a:accent4>
        <a:srgbClr val="90D0CE"/>
      </a:accent4>
      <a:accent5>
        <a:srgbClr val="4A5A75"/>
      </a:accent5>
      <a:accent6>
        <a:srgbClr val="A4A8B9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>
              <a:lumMod val="60000"/>
              <a:lumOff val="40000"/>
            </a:schemeClr>
          </a:solidFill>
          <a:round/>
          <a:headEnd w="lg" len="lg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none" lIns="0" tIns="0" rIns="0" bIns="0" rtlCol="0">
        <a:spAutoFit/>
      </a:bodyPr>
      <a:lstStyle>
        <a:defPPr algn="l">
          <a:lnSpc>
            <a:spcPct val="95000"/>
          </a:lnSpc>
          <a:spcBef>
            <a:spcPts val="1200"/>
          </a:spcBef>
          <a:defRPr sz="1600"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_Qualcomm_16x9_Corporate-Simplified_Template_V2_00_MB" id="{54706558-357E-2E42-A9F5-45AC9A967602}" vid="{7209CDA1-F5C1-484F-A14C-37E765E18A70}"/>
    </a:ext>
  </a:extLst>
</a:theme>
</file>

<file path=ppt/theme/theme2.xml><?xml version="1.0" encoding="utf-8"?>
<a:theme xmlns:a="http://schemas.openxmlformats.org/drawingml/2006/main" name="Office Theme">
  <a:themeElements>
    <a:clrScheme name="Qualcomm">
      <a:dk1>
        <a:srgbClr val="000000"/>
      </a:dk1>
      <a:lt1>
        <a:srgbClr val="FFFFFF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6AB19B"/>
      </a:accent3>
      <a:accent4>
        <a:srgbClr val="90D0CE"/>
      </a:accent4>
      <a:accent5>
        <a:srgbClr val="4A5A75"/>
      </a:accent5>
      <a:accent6>
        <a:srgbClr val="A4A8B9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">
      <a:dk1>
        <a:srgbClr val="000000"/>
      </a:dk1>
      <a:lt1>
        <a:srgbClr val="FFFFFF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6AB19B"/>
      </a:accent3>
      <a:accent4>
        <a:srgbClr val="90D0CE"/>
      </a:accent4>
      <a:accent5>
        <a:srgbClr val="4A5A75"/>
      </a:accent5>
      <a:accent6>
        <a:srgbClr val="A4A8B9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157</TotalTime>
  <Words>143</Words>
  <Application>Microsoft Office PowerPoint</Application>
  <PresentationFormat>Widescreen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Microsoft Sans Serif</vt:lpstr>
      <vt:lpstr>Qualcomm</vt:lpstr>
      <vt:lpstr>PowerPoint Presentation</vt:lpstr>
      <vt:lpstr>Support of Configured NSSAI that applies to all PLMNs that do not have a specific Configured NSSAI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 of Configured NSSAI that is not associated to any PLMN</dc:title>
  <dc:creator>QC-01</dc:creator>
  <cp:lastModifiedBy>QC-01</cp:lastModifiedBy>
  <cp:revision>2</cp:revision>
  <dcterms:created xsi:type="dcterms:W3CDTF">2018-07-05T08:45:07Z</dcterms:created>
  <dcterms:modified xsi:type="dcterms:W3CDTF">2018-07-05T15:31:05Z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-1763380183</vt:i4>
  </property>
  <property fmtid="{D5CDD505-2E9C-101B-9397-08002B2CF9AE}" pid="4" name="_EmailSubject">
    <vt:lpwstr>Duarte-Qualcomm Template Feedback Call</vt:lpwstr>
  </property>
  <property fmtid="{D5CDD505-2E9C-101B-9397-08002B2CF9AE}" pid="5" name="_AuthorEmail">
    <vt:lpwstr>beverlyc@qti.qualcomm.com</vt:lpwstr>
  </property>
  <property fmtid="{D5CDD505-2E9C-101B-9397-08002B2CF9AE}" pid="6" name="_AuthorEmailDisplayName">
    <vt:lpwstr>Beverly Crawford-Westre</vt:lpwstr>
  </property>
</Properties>
</file>