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4.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3648" r:id="rId1"/>
    <p:sldMasterId id="2147483798" r:id="rId2"/>
    <p:sldMasterId id="2147483823" r:id="rId3"/>
    <p:sldMasterId id="2147483831" r:id="rId4"/>
    <p:sldMasterId id="2147483839" r:id="rId5"/>
  </p:sldMasterIdLst>
  <p:notesMasterIdLst>
    <p:notesMasterId r:id="rId14"/>
  </p:notesMasterIdLst>
  <p:handoutMasterIdLst>
    <p:handoutMasterId r:id="rId15"/>
  </p:handoutMasterIdLst>
  <p:sldIdLst>
    <p:sldId id="588" r:id="rId6"/>
    <p:sldId id="590" r:id="rId7"/>
    <p:sldId id="602" r:id="rId8"/>
    <p:sldId id="603" r:id="rId9"/>
    <p:sldId id="605" r:id="rId10"/>
    <p:sldId id="606" r:id="rId11"/>
    <p:sldId id="607" r:id="rId12"/>
    <p:sldId id="351" r:id="rId13"/>
  </p:sldIdLst>
  <p:sldSz cx="9144000" cy="5143500" type="screen16x9"/>
  <p:notesSz cx="6858000" cy="9144000"/>
  <p:defaultTextStyle>
    <a:defPPr>
      <a:defRPr lang="en-GB"/>
    </a:defPPr>
    <a:lvl1pPr algn="l" defTabSz="457200" rtl="0" fontAlgn="base">
      <a:spcBef>
        <a:spcPct val="0"/>
      </a:spcBef>
      <a:spcAft>
        <a:spcPct val="0"/>
      </a:spcAft>
      <a:defRPr kern="1200">
        <a:solidFill>
          <a:schemeClr val="tx1"/>
        </a:solidFill>
        <a:latin typeface="Arial" charset="0"/>
        <a:ea typeface="ヒラギノ角ゴ Pro W3"/>
        <a:cs typeface="ヒラギノ角ゴ Pro W3"/>
      </a:defRPr>
    </a:lvl1pPr>
    <a:lvl2pPr marL="457200" algn="l" defTabSz="457200" rtl="0" fontAlgn="base">
      <a:spcBef>
        <a:spcPct val="0"/>
      </a:spcBef>
      <a:spcAft>
        <a:spcPct val="0"/>
      </a:spcAft>
      <a:defRPr kern="1200">
        <a:solidFill>
          <a:schemeClr val="tx1"/>
        </a:solidFill>
        <a:latin typeface="Arial" charset="0"/>
        <a:ea typeface="ヒラギノ角ゴ Pro W3"/>
        <a:cs typeface="ヒラギノ角ゴ Pro W3"/>
      </a:defRPr>
    </a:lvl2pPr>
    <a:lvl3pPr marL="914400" algn="l" defTabSz="457200" rtl="0" fontAlgn="base">
      <a:spcBef>
        <a:spcPct val="0"/>
      </a:spcBef>
      <a:spcAft>
        <a:spcPct val="0"/>
      </a:spcAft>
      <a:defRPr kern="1200">
        <a:solidFill>
          <a:schemeClr val="tx1"/>
        </a:solidFill>
        <a:latin typeface="Arial" charset="0"/>
        <a:ea typeface="ヒラギノ角ゴ Pro W3"/>
        <a:cs typeface="ヒラギノ角ゴ Pro W3"/>
      </a:defRPr>
    </a:lvl3pPr>
    <a:lvl4pPr marL="1371600" algn="l" defTabSz="457200" rtl="0" fontAlgn="base">
      <a:spcBef>
        <a:spcPct val="0"/>
      </a:spcBef>
      <a:spcAft>
        <a:spcPct val="0"/>
      </a:spcAft>
      <a:defRPr kern="1200">
        <a:solidFill>
          <a:schemeClr val="tx1"/>
        </a:solidFill>
        <a:latin typeface="Arial" charset="0"/>
        <a:ea typeface="ヒラギノ角ゴ Pro W3"/>
        <a:cs typeface="ヒラギノ角ゴ Pro W3"/>
      </a:defRPr>
    </a:lvl4pPr>
    <a:lvl5pPr marL="1828800" algn="l" defTabSz="457200" rtl="0" fontAlgn="base">
      <a:spcBef>
        <a:spcPct val="0"/>
      </a:spcBef>
      <a:spcAft>
        <a:spcPct val="0"/>
      </a:spcAft>
      <a:defRPr kern="1200">
        <a:solidFill>
          <a:schemeClr val="tx1"/>
        </a:solidFill>
        <a:latin typeface="Arial" charset="0"/>
        <a:ea typeface="ヒラギノ角ゴ Pro W3"/>
        <a:cs typeface="ヒラギノ角ゴ Pro W3"/>
      </a:defRPr>
    </a:lvl5pPr>
    <a:lvl6pPr marL="2286000" algn="l" defTabSz="914400" rtl="0" eaLnBrk="1" latinLnBrk="0" hangingPunct="1">
      <a:defRPr kern="1200">
        <a:solidFill>
          <a:schemeClr val="tx1"/>
        </a:solidFill>
        <a:latin typeface="Arial" charset="0"/>
        <a:ea typeface="ヒラギノ角ゴ Pro W3"/>
        <a:cs typeface="ヒラギノ角ゴ Pro W3"/>
      </a:defRPr>
    </a:lvl6pPr>
    <a:lvl7pPr marL="2743200" algn="l" defTabSz="914400" rtl="0" eaLnBrk="1" latinLnBrk="0" hangingPunct="1">
      <a:defRPr kern="1200">
        <a:solidFill>
          <a:schemeClr val="tx1"/>
        </a:solidFill>
        <a:latin typeface="Arial" charset="0"/>
        <a:ea typeface="ヒラギノ角ゴ Pro W3"/>
        <a:cs typeface="ヒラギノ角ゴ Pro W3"/>
      </a:defRPr>
    </a:lvl7pPr>
    <a:lvl8pPr marL="3200400" algn="l" defTabSz="914400" rtl="0" eaLnBrk="1" latinLnBrk="0" hangingPunct="1">
      <a:defRPr kern="1200">
        <a:solidFill>
          <a:schemeClr val="tx1"/>
        </a:solidFill>
        <a:latin typeface="Arial" charset="0"/>
        <a:ea typeface="ヒラギノ角ゴ Pro W3"/>
        <a:cs typeface="ヒラギノ角ゴ Pro W3"/>
      </a:defRPr>
    </a:lvl8pPr>
    <a:lvl9pPr marL="3657600" algn="l" defTabSz="914400" rtl="0" eaLnBrk="1" latinLnBrk="0" hangingPunct="1">
      <a:defRPr kern="1200">
        <a:solidFill>
          <a:schemeClr val="tx1"/>
        </a:solidFill>
        <a:latin typeface="Arial" charset="0"/>
        <a:ea typeface="ヒラギノ角ゴ Pro W3"/>
        <a:cs typeface="ヒラギノ角ゴ Pro W3"/>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uth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124192"/>
    <a:srgbClr val="68717A"/>
    <a:srgbClr val="A8BB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61" autoAdjust="0"/>
    <p:restoredTop sz="91840" autoAdjust="0"/>
  </p:normalViewPr>
  <p:slideViewPr>
    <p:cSldViewPr snapToGrid="0">
      <p:cViewPr varScale="1">
        <p:scale>
          <a:sx n="66" d="100"/>
          <a:sy n="66" d="100"/>
        </p:scale>
        <p:origin x="552" y="60"/>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60" d="100"/>
        <a:sy n="60" d="100"/>
      </p:scale>
      <p:origin x="0" y="198"/>
    </p:cViewPr>
  </p:sorterViewPr>
  <p:notesViewPr>
    <p:cSldViewPr snapToGrid="0">
      <p:cViewPr varScale="1">
        <p:scale>
          <a:sx n="88" d="100"/>
          <a:sy n="88" d="100"/>
        </p:scale>
        <p:origin x="-3870"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slideMaster" Target="slideMasters/slideMaster3.xml"/><Relationship Id="rId21"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5.xml"/><Relationship Id="rId15"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E3A1A956-FBA6-4D44-9717-88B588F88EA2}" type="datetimeFigureOut">
              <a:rPr lang="en-US"/>
              <a:pPr>
                <a:defRPr/>
              </a:pPr>
              <a:t>11/21/2017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6EB7DA75-3119-461F-BBD9-15CADFA283A7}" type="slidenum">
              <a:rPr lang="en-US"/>
              <a:pPr>
                <a:defRPr/>
              </a:pPr>
              <a:t>‹#›</a:t>
            </a:fld>
            <a:endParaRPr lang="en-US"/>
          </a:p>
        </p:txBody>
      </p:sp>
    </p:spTree>
    <p:extLst>
      <p:ext uri="{BB962C8B-B14F-4D97-AF65-F5344CB8AC3E}">
        <p14:creationId xmlns:p14="http://schemas.microsoft.com/office/powerpoint/2010/main" val="386759862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32CF6B7E-5EE0-4686-A335-20EF82FA6D28}" type="datetimeFigureOut">
              <a:rPr lang="en-US"/>
              <a:pPr>
                <a:defRPr/>
              </a:pPr>
              <a:t>11/21/2017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26C2616F-011D-47B3-A2C1-4E16F11993E6}" type="slidenum">
              <a:rPr lang="en-US"/>
              <a:pPr>
                <a:defRPr/>
              </a:pPr>
              <a:t>‹#›</a:t>
            </a:fld>
            <a:endParaRPr lang="en-US"/>
          </a:p>
        </p:txBody>
      </p:sp>
    </p:spTree>
    <p:extLst>
      <p:ext uri="{BB962C8B-B14F-4D97-AF65-F5344CB8AC3E}">
        <p14:creationId xmlns:p14="http://schemas.microsoft.com/office/powerpoint/2010/main" val="977992471"/>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charset="0"/>
      </a:defRPr>
    </a:lvl1pPr>
    <a:lvl2pPr marL="4572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2pPr>
    <a:lvl3pPr marL="9144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3pPr>
    <a:lvl4pPr marL="13716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4pPr>
    <a:lvl5pPr marL="18288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u="none" dirty="0"/>
          </a:p>
        </p:txBody>
      </p:sp>
      <p:sp>
        <p:nvSpPr>
          <p:cNvPr id="4" name="Slide Number Placeholder 3"/>
          <p:cNvSpPr>
            <a:spLocks noGrp="1"/>
          </p:cNvSpPr>
          <p:nvPr>
            <p:ph type="sldNum" sz="quarter" idx="10"/>
          </p:nvPr>
        </p:nvSpPr>
        <p:spPr/>
        <p:txBody>
          <a:bodyPr/>
          <a:lstStyle/>
          <a:p>
            <a:pPr>
              <a:defRPr/>
            </a:pPr>
            <a:fld id="{26C2616F-011D-47B3-A2C1-4E16F11993E6}" type="slidenum">
              <a:rPr lang="en-US" smtClean="0"/>
              <a:pPr>
                <a:defRPr/>
              </a:pPr>
              <a:t>6</a:t>
            </a:fld>
            <a:endParaRPr lang="en-US"/>
          </a:p>
        </p:txBody>
      </p:sp>
    </p:spTree>
    <p:extLst>
      <p:ext uri="{BB962C8B-B14F-4D97-AF65-F5344CB8AC3E}">
        <p14:creationId xmlns:p14="http://schemas.microsoft.com/office/powerpoint/2010/main" val="3063209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418120" y="279249"/>
            <a:ext cx="8229600" cy="311789"/>
          </a:xfrm>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NSN Title Only 5">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0" y="537790"/>
            <a:ext cx="8227649" cy="301625"/>
          </a:xfrm>
        </p:spPr>
        <p:txBody>
          <a:bodyPr tIns="0" bIns="0"/>
          <a:lstStyle>
            <a:lvl1pPr marL="0" indent="0">
              <a:buFont typeface="Arial"/>
              <a:buNone/>
              <a:defRPr>
                <a:solidFill>
                  <a:schemeClr val="bg2"/>
                </a:solidFill>
                <a:latin typeface="+mn-lt"/>
              </a:defRPr>
            </a:lvl1pPr>
          </a:lstStyle>
          <a:p>
            <a:pPr lvl="0"/>
            <a:r>
              <a:rPr lang="en-US"/>
              <a:t>Click to edit Master text styles</a:t>
            </a:r>
          </a:p>
        </p:txBody>
      </p:sp>
    </p:spTree>
    <p:extLst>
      <p:ext uri="{BB962C8B-B14F-4D97-AF65-F5344CB8AC3E}">
        <p14:creationId xmlns:p14="http://schemas.microsoft.com/office/powerpoint/2010/main" val="28694395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Section Colour">
    <p:spTree>
      <p:nvGrpSpPr>
        <p:cNvPr id="1" name=""/>
        <p:cNvGrpSpPr/>
        <p:nvPr/>
      </p:nvGrpSpPr>
      <p:grpSpPr>
        <a:xfrm>
          <a:off x="0" y="0"/>
          <a:ext cx="0" cy="0"/>
          <a:chOff x="0" y="0"/>
          <a:chExt cx="0" cy="0"/>
        </a:xfrm>
      </p:grpSpPr>
      <p:sp>
        <p:nvSpPr>
          <p:cNvPr id="8" name="Round Single Corner Rectangle 7"/>
          <p:cNvSpPr/>
          <p:nvPr userDrawn="1"/>
        </p:nvSpPr>
        <p:spPr>
          <a:xfrm>
            <a:off x="402615" y="429768"/>
            <a:ext cx="8338779" cy="3716212"/>
          </a:xfrm>
          <a:prstGeom prst="round1Rect">
            <a:avLst>
              <a:gd name="adj" fmla="val 10971"/>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16" tIns="45708" rIns="91416" bIns="45708" rtlCol="0" anchor="ctr"/>
          <a:lstStyle/>
          <a:p>
            <a:pPr algn="ctr" defTabSz="457083"/>
            <a:endParaRPr lang="en-US" dirty="0">
              <a:solidFill>
                <a:srgbClr val="FFFFFF"/>
              </a:solidFill>
            </a:endParaRPr>
          </a:p>
        </p:txBody>
      </p:sp>
      <p:sp>
        <p:nvSpPr>
          <p:cNvPr id="2" name="Title 1"/>
          <p:cNvSpPr>
            <a:spLocks noGrp="1"/>
          </p:cNvSpPr>
          <p:nvPr>
            <p:ph type="title" hasCustomPrompt="1"/>
          </p:nvPr>
        </p:nvSpPr>
        <p:spPr>
          <a:xfrm>
            <a:off x="564454" y="498916"/>
            <a:ext cx="7893748" cy="3639312"/>
          </a:xfrm>
        </p:spPr>
        <p:txBody>
          <a:bodyPr anchor="t"/>
          <a:lstStyle>
            <a:lvl1pPr algn="l">
              <a:defRPr sz="4500" b="0" cap="none">
                <a:solidFill>
                  <a:schemeClr val="bg2"/>
                </a:solidFill>
                <a:latin typeface="+mn-lt"/>
              </a:defRPr>
            </a:lvl1pPr>
          </a:lstStyle>
          <a:p>
            <a:r>
              <a:rPr lang="en-US" dirty="0"/>
              <a:t>Click to edit master title style</a:t>
            </a:r>
          </a:p>
        </p:txBody>
      </p:sp>
    </p:spTree>
    <p:extLst>
      <p:ext uri="{BB962C8B-B14F-4D97-AF65-F5344CB8AC3E}">
        <p14:creationId xmlns:p14="http://schemas.microsoft.com/office/powerpoint/2010/main" val="25700925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p:cNvSpPr>
            <a:spLocks noGrp="1"/>
          </p:cNvSpPr>
          <p:nvPr>
            <p:ph sz="quarter" idx="13"/>
          </p:nvPr>
        </p:nvSpPr>
        <p:spPr>
          <a:xfrm>
            <a:off x="418120" y="537790"/>
            <a:ext cx="8227649" cy="301625"/>
          </a:xfrm>
        </p:spPr>
        <p:txBody>
          <a:bodyPr/>
          <a:lstStyle>
            <a:lvl1pPr marL="0" indent="0">
              <a:buNone/>
              <a:defRPr>
                <a:solidFill>
                  <a:schemeClr val="accent5"/>
                </a:solidFill>
                <a:latin typeface="+mn-lt"/>
              </a:defRPr>
            </a:lvl1pPr>
          </a:lstStyle>
          <a:p>
            <a:pPr lvl="0"/>
            <a:r>
              <a:rPr lang="en-US"/>
              <a:t>Click to edit Master text styles</a:t>
            </a:r>
          </a:p>
        </p:txBody>
      </p:sp>
      <p:sp>
        <p:nvSpPr>
          <p:cNvPr id="10" name="Title 9"/>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8076233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NSN title and content 2">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tIns="0" bIns="0"/>
          <a:lstStyle>
            <a:lvl1pPr>
              <a:defRPr baseline="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9"/>
          <p:cNvSpPr>
            <a:spLocks noGrp="1"/>
          </p:cNvSpPr>
          <p:nvPr>
            <p:ph type="title"/>
          </p:nvPr>
        </p:nvSpPr>
        <p:spPr/>
        <p:txBody>
          <a:bodyPr/>
          <a:lstStyle>
            <a:lvl1pPr>
              <a:defRPr baseline="0"/>
            </a:lvl1pPr>
          </a:lstStyle>
          <a:p>
            <a:r>
              <a:rPr lang="en-US"/>
              <a:t>Click to edit Master title style</a:t>
            </a:r>
            <a:endParaRPr lang="en-US" dirty="0"/>
          </a:p>
        </p:txBody>
      </p:sp>
      <p:sp>
        <p:nvSpPr>
          <p:cNvPr id="15" name="Text Placeholder 13"/>
          <p:cNvSpPr>
            <a:spLocks noGrp="1"/>
          </p:cNvSpPr>
          <p:nvPr>
            <p:ph type="body" sz="quarter" idx="16"/>
          </p:nvPr>
        </p:nvSpPr>
        <p:spPr>
          <a:xfrm>
            <a:off x="417513" y="536399"/>
            <a:ext cx="8229600" cy="302400"/>
          </a:xfrm>
        </p:spPr>
        <p:txBody>
          <a:bodyPr tIns="0" bIns="0"/>
          <a:lstStyle>
            <a:lvl1pPr>
              <a:buNone/>
              <a:defRPr baseline="0">
                <a:solidFill>
                  <a:schemeClr val="bg2"/>
                </a:solidFill>
              </a:defRPr>
            </a:lvl1pPr>
          </a:lstStyle>
          <a:p>
            <a:pPr lvl="0"/>
            <a:r>
              <a:rPr lang="en-US"/>
              <a:t>Click to edit Master text styles</a:t>
            </a:r>
          </a:p>
        </p:txBody>
      </p:sp>
    </p:spTree>
    <p:extLst>
      <p:ext uri="{BB962C8B-B14F-4D97-AF65-F5344CB8AC3E}">
        <p14:creationId xmlns:p14="http://schemas.microsoft.com/office/powerpoint/2010/main" val="9478702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Nokia White 4">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418120" y="279249"/>
            <a:ext cx="8229600" cy="311789"/>
          </a:xfrm>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2" name="Title 1"/>
          <p:cNvSpPr>
            <a:spLocks noGrp="1"/>
          </p:cNvSpPr>
          <p:nvPr>
            <p:ph type="title"/>
          </p:nvPr>
        </p:nvSpPr>
        <p:spPr>
          <a:xfrm>
            <a:off x="418120" y="279249"/>
            <a:ext cx="8229600" cy="311789"/>
          </a:xfrm>
        </p:spPr>
        <p:txBody>
          <a:bodyPr/>
          <a:lstStyle>
            <a:lvl1pPr>
              <a:defRPr/>
            </a:lvl1pPr>
          </a:lstStyle>
          <a:p>
            <a:r>
              <a:rPr lang="en-US"/>
              <a:t>Click to edit Master title style</a:t>
            </a:r>
            <a:endParaRPr lang="en-US" dirty="0"/>
          </a:p>
        </p:txBody>
      </p:sp>
      <p:sp>
        <p:nvSpPr>
          <p:cNvPr id="8"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
        <p:nvSpPr>
          <p:cNvPr id="12" name="Text Placeholder 10"/>
          <p:cNvSpPr>
            <a:spLocks noGrp="1"/>
          </p:cNvSpPr>
          <p:nvPr>
            <p:ph type="body" sz="quarter" idx="16"/>
          </p:nvPr>
        </p:nvSpPr>
        <p:spPr>
          <a:xfrm>
            <a:off x="423863" y="1087438"/>
            <a:ext cx="4032250" cy="2544762"/>
          </a:xfrm>
        </p:spPr>
        <p:txBody>
          <a:bodyPr/>
          <a:lstStyle>
            <a:lvl1pPr marL="0" indent="0">
              <a:spcAft>
                <a:spcPts val="600"/>
              </a:spcAft>
              <a:buFont typeface="Arial" pitchFamily="34" charset="0"/>
              <a:buNone/>
              <a:defRPr baseline="0"/>
            </a:lvl1pPr>
            <a:lvl2pPr>
              <a:buNone/>
              <a:defRPr/>
            </a:lvl2pPr>
            <a:lvl3pPr>
              <a:buNone/>
              <a:defRPr/>
            </a:lvl3pPr>
            <a:lvl4pPr>
              <a:buNone/>
              <a:defRPr/>
            </a:lvl4pPr>
            <a:lvl5pPr>
              <a:buNone/>
              <a:defRPr/>
            </a:lvl5pPr>
          </a:lstStyle>
          <a:p>
            <a:pPr lvl="0"/>
            <a:r>
              <a:rPr lang="en-US"/>
              <a:t>Click to edit Master text styles</a:t>
            </a:r>
          </a:p>
        </p:txBody>
      </p:sp>
      <p:sp>
        <p:nvSpPr>
          <p:cNvPr id="14" name="Text Placeholder 10"/>
          <p:cNvSpPr>
            <a:spLocks noGrp="1"/>
          </p:cNvSpPr>
          <p:nvPr>
            <p:ph type="body" sz="quarter" idx="17"/>
          </p:nvPr>
        </p:nvSpPr>
        <p:spPr>
          <a:xfrm>
            <a:off x="4608513" y="1087310"/>
            <a:ext cx="4032250" cy="2544762"/>
          </a:xfrm>
        </p:spPr>
        <p:txBody>
          <a:bodyPr/>
          <a:lstStyle>
            <a:lvl1pPr marL="0" indent="0">
              <a:spcAft>
                <a:spcPts val="600"/>
              </a:spcAft>
              <a:buNone/>
              <a:defRPr baseline="0"/>
            </a:lvl1pPr>
            <a:lvl2pPr marL="0" indent="0">
              <a:spcAft>
                <a:spcPts val="600"/>
              </a:spcAft>
              <a:buNone/>
              <a:defRPr/>
            </a:lvl2pPr>
            <a:lvl3pPr>
              <a:buNone/>
              <a:defRPr/>
            </a:lvl3pPr>
            <a:lvl4pPr>
              <a:buNone/>
              <a:defRPr/>
            </a:lvl4pPr>
            <a:lvl5pPr>
              <a:buNone/>
              <a:defRPr/>
            </a:lvl5pPr>
          </a:lstStyle>
          <a:p>
            <a:pPr lvl="0"/>
            <a:r>
              <a:rPr lang="en-US"/>
              <a:t>Click to edit Master text styles</a:t>
            </a:r>
          </a:p>
          <a:p>
            <a:pPr lvl="1"/>
            <a:r>
              <a:rPr lang="en-US"/>
              <a:t>Second level</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p:cNvSpPr>
            <a:spLocks noGrp="1"/>
          </p:cNvSpPr>
          <p:nvPr>
            <p:ph sz="quarter" idx="13"/>
          </p:nvPr>
        </p:nvSpPr>
        <p:spPr>
          <a:xfrm>
            <a:off x="418120" y="537790"/>
            <a:ext cx="8227649" cy="301625"/>
          </a:xfrm>
        </p:spPr>
        <p:txBody>
          <a:bodyPr/>
          <a:lstStyle>
            <a:lvl1pPr marL="0" indent="0">
              <a:buNone/>
              <a:defRPr>
                <a:solidFill>
                  <a:schemeClr val="accent5"/>
                </a:solidFill>
                <a:latin typeface="+mn-lt"/>
              </a:defRPr>
            </a:lvl1pPr>
          </a:lstStyle>
          <a:p>
            <a:pPr lvl="0"/>
            <a:r>
              <a:rPr lang="en-US"/>
              <a:t>Click to edit Master text styles</a:t>
            </a:r>
          </a:p>
        </p:txBody>
      </p:sp>
      <p:sp>
        <p:nvSpPr>
          <p:cNvPr id="10" name="Title 9"/>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8076233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418120" y="279249"/>
            <a:ext cx="8229600" cy="311789"/>
          </a:xfrm>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2" name="Title 1"/>
          <p:cNvSpPr>
            <a:spLocks noGrp="1"/>
          </p:cNvSpPr>
          <p:nvPr>
            <p:ph type="title"/>
          </p:nvPr>
        </p:nvSpPr>
        <p:spPr>
          <a:xfrm>
            <a:off x="418120" y="279249"/>
            <a:ext cx="8229600" cy="311789"/>
          </a:xfrm>
        </p:spPr>
        <p:txBody>
          <a:bodyPr/>
          <a:lstStyle>
            <a:lvl1pPr>
              <a:defRPr/>
            </a:lvl1pPr>
          </a:lstStyle>
          <a:p>
            <a:r>
              <a:rPr lang="en-US"/>
              <a:t>Click to edit Master title style</a:t>
            </a:r>
            <a:endParaRPr lang="en-US" dirty="0"/>
          </a:p>
        </p:txBody>
      </p:sp>
      <p:sp>
        <p:nvSpPr>
          <p:cNvPr id="8"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
        <p:nvSpPr>
          <p:cNvPr id="12" name="Text Placeholder 10"/>
          <p:cNvSpPr>
            <a:spLocks noGrp="1"/>
          </p:cNvSpPr>
          <p:nvPr>
            <p:ph type="body" sz="quarter" idx="16"/>
          </p:nvPr>
        </p:nvSpPr>
        <p:spPr>
          <a:xfrm>
            <a:off x="423863" y="1087438"/>
            <a:ext cx="4032250" cy="2544762"/>
          </a:xfrm>
        </p:spPr>
        <p:txBody>
          <a:bodyPr/>
          <a:lstStyle>
            <a:lvl1pPr marL="0" indent="0">
              <a:spcAft>
                <a:spcPts val="600"/>
              </a:spcAft>
              <a:buFont typeface="Arial" pitchFamily="34" charset="0"/>
              <a:buNone/>
              <a:defRPr baseline="0"/>
            </a:lvl1pPr>
            <a:lvl2pPr>
              <a:buNone/>
              <a:defRPr/>
            </a:lvl2pPr>
            <a:lvl3pPr>
              <a:buNone/>
              <a:defRPr/>
            </a:lvl3pPr>
            <a:lvl4pPr>
              <a:buNone/>
              <a:defRPr/>
            </a:lvl4pPr>
            <a:lvl5pPr>
              <a:buNone/>
              <a:defRPr/>
            </a:lvl5pPr>
          </a:lstStyle>
          <a:p>
            <a:pPr lvl="0"/>
            <a:r>
              <a:rPr lang="en-US"/>
              <a:t>Click to edit Master text styles</a:t>
            </a:r>
          </a:p>
        </p:txBody>
      </p:sp>
      <p:sp>
        <p:nvSpPr>
          <p:cNvPr id="14" name="Text Placeholder 10"/>
          <p:cNvSpPr>
            <a:spLocks noGrp="1"/>
          </p:cNvSpPr>
          <p:nvPr>
            <p:ph type="body" sz="quarter" idx="17"/>
          </p:nvPr>
        </p:nvSpPr>
        <p:spPr>
          <a:xfrm>
            <a:off x="4608513" y="1087310"/>
            <a:ext cx="4032250" cy="2544762"/>
          </a:xfrm>
        </p:spPr>
        <p:txBody>
          <a:bodyPr/>
          <a:lstStyle>
            <a:lvl1pPr marL="0" indent="0">
              <a:spcAft>
                <a:spcPts val="600"/>
              </a:spcAft>
              <a:buNone/>
              <a:defRPr baseline="0"/>
            </a:lvl1pPr>
            <a:lvl2pPr marL="0" indent="0">
              <a:spcAft>
                <a:spcPts val="600"/>
              </a:spcAft>
              <a:buNone/>
              <a:defRPr/>
            </a:lvl2pPr>
            <a:lvl3pPr>
              <a:buNone/>
              <a:defRPr/>
            </a:lvl3pPr>
            <a:lvl4pPr>
              <a:buNone/>
              <a:defRPr/>
            </a:lvl4pPr>
            <a:lvl5pPr>
              <a:buNone/>
              <a:defRPr/>
            </a:lvl5pPr>
          </a:lstStyle>
          <a:p>
            <a:pPr lvl="0"/>
            <a:r>
              <a:rPr lang="en-US"/>
              <a:t>Click to edit Master text styles</a:t>
            </a:r>
          </a:p>
          <a:p>
            <a:pPr lvl="1"/>
            <a:r>
              <a:rPr lang="en-US"/>
              <a:t>Second level</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2" name="Title 1"/>
          <p:cNvSpPr>
            <a:spLocks noGrp="1"/>
          </p:cNvSpPr>
          <p:nvPr>
            <p:ph type="title"/>
          </p:nvPr>
        </p:nvSpPr>
        <p:spPr>
          <a:xfrm>
            <a:off x="418120" y="279249"/>
            <a:ext cx="8229600" cy="311789"/>
          </a:xfrm>
        </p:spPr>
        <p:txBody>
          <a:bodyPr/>
          <a:lstStyle>
            <a:lvl1pPr>
              <a:defRPr/>
            </a:lvl1pPr>
          </a:lstStyle>
          <a:p>
            <a:r>
              <a:rPr lang="en-US"/>
              <a:t>Click to edit Master title style</a:t>
            </a:r>
            <a:endParaRPr lang="en-US" dirty="0"/>
          </a:p>
        </p:txBody>
      </p:sp>
      <p:sp>
        <p:nvSpPr>
          <p:cNvPr id="8"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
        <p:nvSpPr>
          <p:cNvPr id="12" name="Text Placeholder 10"/>
          <p:cNvSpPr>
            <a:spLocks noGrp="1"/>
          </p:cNvSpPr>
          <p:nvPr>
            <p:ph type="body" sz="quarter" idx="16"/>
          </p:nvPr>
        </p:nvSpPr>
        <p:spPr>
          <a:xfrm>
            <a:off x="423863" y="1087438"/>
            <a:ext cx="4032250" cy="2544762"/>
          </a:xfrm>
        </p:spPr>
        <p:txBody>
          <a:bodyPr/>
          <a:lstStyle>
            <a:lvl1pPr marL="0" indent="0">
              <a:spcAft>
                <a:spcPts val="600"/>
              </a:spcAft>
              <a:buFont typeface="Arial" pitchFamily="34" charset="0"/>
              <a:buNone/>
              <a:defRPr baseline="0"/>
            </a:lvl1pPr>
            <a:lvl2pPr>
              <a:buNone/>
              <a:defRPr/>
            </a:lvl2pPr>
            <a:lvl3pPr>
              <a:buNone/>
              <a:defRPr/>
            </a:lvl3pPr>
            <a:lvl4pPr>
              <a:buNone/>
              <a:defRPr/>
            </a:lvl4pPr>
            <a:lvl5pPr>
              <a:buNone/>
              <a:defRPr/>
            </a:lvl5pPr>
          </a:lstStyle>
          <a:p>
            <a:pPr lvl="0"/>
            <a:r>
              <a:rPr lang="en-US"/>
              <a:t>Click to edit Master text styles</a:t>
            </a:r>
          </a:p>
        </p:txBody>
      </p:sp>
      <p:sp>
        <p:nvSpPr>
          <p:cNvPr id="14" name="Text Placeholder 10"/>
          <p:cNvSpPr>
            <a:spLocks noGrp="1"/>
          </p:cNvSpPr>
          <p:nvPr>
            <p:ph type="body" sz="quarter" idx="17"/>
          </p:nvPr>
        </p:nvSpPr>
        <p:spPr>
          <a:xfrm>
            <a:off x="4608513" y="1087310"/>
            <a:ext cx="4032250" cy="2544762"/>
          </a:xfrm>
        </p:spPr>
        <p:txBody>
          <a:bodyPr/>
          <a:lstStyle>
            <a:lvl1pPr marL="0" indent="0">
              <a:spcAft>
                <a:spcPts val="600"/>
              </a:spcAft>
              <a:buNone/>
              <a:defRPr baseline="0"/>
            </a:lvl1pPr>
            <a:lvl2pPr marL="0" indent="0">
              <a:spcAft>
                <a:spcPts val="600"/>
              </a:spcAft>
              <a:buNone/>
              <a:defRPr/>
            </a:lvl2pPr>
            <a:lvl3pPr>
              <a:buNone/>
              <a:defRPr/>
            </a:lvl3pPr>
            <a:lvl4pPr>
              <a:buNone/>
              <a:defRPr/>
            </a:lvl4pPr>
            <a:lvl5pPr>
              <a:buNone/>
              <a:defRPr/>
            </a:lvl5pPr>
          </a:lstStyle>
          <a:p>
            <a:pPr lvl="0"/>
            <a:r>
              <a:rPr lang="en-US"/>
              <a:t>Click to edit Master text styles</a:t>
            </a:r>
          </a:p>
          <a:p>
            <a:pPr lvl="1"/>
            <a:r>
              <a:rPr lang="en-US"/>
              <a:t>Second level</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Nokia White 4">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Section Colour">
    <p:spTree>
      <p:nvGrpSpPr>
        <p:cNvPr id="1" name=""/>
        <p:cNvGrpSpPr/>
        <p:nvPr/>
      </p:nvGrpSpPr>
      <p:grpSpPr>
        <a:xfrm>
          <a:off x="0" y="0"/>
          <a:ext cx="0" cy="0"/>
          <a:chOff x="0" y="0"/>
          <a:chExt cx="0" cy="0"/>
        </a:xfrm>
      </p:grpSpPr>
      <p:sp>
        <p:nvSpPr>
          <p:cNvPr id="8" name="Round Single Corner Rectangle 7"/>
          <p:cNvSpPr/>
          <p:nvPr userDrawn="1"/>
        </p:nvSpPr>
        <p:spPr>
          <a:xfrm>
            <a:off x="402615" y="429768"/>
            <a:ext cx="8338779" cy="3716212"/>
          </a:xfrm>
          <a:prstGeom prst="round1Rect">
            <a:avLst>
              <a:gd name="adj" fmla="val 10971"/>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16" tIns="45708" rIns="91416" bIns="45708" rtlCol="0" anchor="ctr"/>
          <a:lstStyle/>
          <a:p>
            <a:pPr algn="ctr" defTabSz="457083"/>
            <a:endParaRPr lang="en-US" dirty="0">
              <a:solidFill>
                <a:srgbClr val="FFFFFF"/>
              </a:solidFill>
            </a:endParaRPr>
          </a:p>
        </p:txBody>
      </p:sp>
      <p:sp>
        <p:nvSpPr>
          <p:cNvPr id="2" name="Title 1"/>
          <p:cNvSpPr>
            <a:spLocks noGrp="1"/>
          </p:cNvSpPr>
          <p:nvPr>
            <p:ph type="title" hasCustomPrompt="1"/>
          </p:nvPr>
        </p:nvSpPr>
        <p:spPr>
          <a:xfrm>
            <a:off x="564454" y="498916"/>
            <a:ext cx="7893748" cy="3639312"/>
          </a:xfrm>
        </p:spPr>
        <p:txBody>
          <a:bodyPr anchor="t"/>
          <a:lstStyle>
            <a:lvl1pPr algn="l">
              <a:defRPr sz="4500" b="0" cap="none">
                <a:solidFill>
                  <a:schemeClr val="bg2"/>
                </a:solidFill>
                <a:latin typeface="+mn-lt"/>
              </a:defRPr>
            </a:lvl1pPr>
          </a:lstStyle>
          <a:p>
            <a:r>
              <a:rPr lang="en-US" dirty="0"/>
              <a:t>Click to edit master title style</a:t>
            </a:r>
          </a:p>
        </p:txBody>
      </p:sp>
    </p:spTree>
    <p:extLst>
      <p:ext uri="{BB962C8B-B14F-4D97-AF65-F5344CB8AC3E}">
        <p14:creationId xmlns:p14="http://schemas.microsoft.com/office/powerpoint/2010/main" val="25700925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a:solidFill>
                  <a:schemeClr val="accent5"/>
                </a:solidFill>
                <a:latin typeface="+mn-lt"/>
              </a:defRPr>
            </a:lvl1pPr>
          </a:lstStyle>
          <a:p>
            <a:pPr lvl="0"/>
            <a:r>
              <a:rPr lang="en-US"/>
              <a:t>Click to edit Master text styles</a:t>
            </a:r>
          </a:p>
        </p:txBody>
      </p:sp>
    </p:spTree>
    <p:extLst>
      <p:ext uri="{BB962C8B-B14F-4D97-AF65-F5344CB8AC3E}">
        <p14:creationId xmlns:p14="http://schemas.microsoft.com/office/powerpoint/2010/main" val="275437363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t>Click to edit Master title style</a:t>
            </a:r>
            <a:endParaRPr lang="de-DE" dirty="0"/>
          </a:p>
        </p:txBody>
      </p:sp>
    </p:spTree>
    <p:extLst>
      <p:ext uri="{BB962C8B-B14F-4D97-AF65-F5344CB8AC3E}">
        <p14:creationId xmlns:p14="http://schemas.microsoft.com/office/powerpoint/2010/main" val="2542949596"/>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418120" y="279249"/>
            <a:ext cx="8229600" cy="311789"/>
          </a:xfrm>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2" name="Title 1"/>
          <p:cNvSpPr>
            <a:spLocks noGrp="1"/>
          </p:cNvSpPr>
          <p:nvPr>
            <p:ph type="title"/>
          </p:nvPr>
        </p:nvSpPr>
        <p:spPr>
          <a:xfrm>
            <a:off x="418120" y="279249"/>
            <a:ext cx="8229600" cy="311789"/>
          </a:xfrm>
        </p:spPr>
        <p:txBody>
          <a:bodyPr/>
          <a:lstStyle>
            <a:lvl1pPr>
              <a:defRPr/>
            </a:lvl1pPr>
          </a:lstStyle>
          <a:p>
            <a:r>
              <a:rPr lang="en-US"/>
              <a:t>Click to edit Master title style</a:t>
            </a:r>
            <a:endParaRPr lang="en-US" dirty="0"/>
          </a:p>
        </p:txBody>
      </p:sp>
      <p:sp>
        <p:nvSpPr>
          <p:cNvPr id="8"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
        <p:nvSpPr>
          <p:cNvPr id="12" name="Text Placeholder 10"/>
          <p:cNvSpPr>
            <a:spLocks noGrp="1"/>
          </p:cNvSpPr>
          <p:nvPr>
            <p:ph type="body" sz="quarter" idx="16"/>
          </p:nvPr>
        </p:nvSpPr>
        <p:spPr>
          <a:xfrm>
            <a:off x="423863" y="1087438"/>
            <a:ext cx="4032250" cy="2544762"/>
          </a:xfrm>
        </p:spPr>
        <p:txBody>
          <a:bodyPr/>
          <a:lstStyle>
            <a:lvl1pPr marL="0" indent="0">
              <a:spcAft>
                <a:spcPts val="600"/>
              </a:spcAft>
              <a:buFont typeface="Arial" pitchFamily="34" charset="0"/>
              <a:buNone/>
              <a:defRPr baseline="0"/>
            </a:lvl1pPr>
            <a:lvl2pPr>
              <a:buNone/>
              <a:defRPr/>
            </a:lvl2pPr>
            <a:lvl3pPr>
              <a:buNone/>
              <a:defRPr/>
            </a:lvl3pPr>
            <a:lvl4pPr>
              <a:buNone/>
              <a:defRPr/>
            </a:lvl4pPr>
            <a:lvl5pPr>
              <a:buNone/>
              <a:defRPr/>
            </a:lvl5pPr>
          </a:lstStyle>
          <a:p>
            <a:pPr lvl="0"/>
            <a:r>
              <a:rPr lang="en-US"/>
              <a:t>Click to edit Master text styles</a:t>
            </a:r>
          </a:p>
        </p:txBody>
      </p:sp>
      <p:sp>
        <p:nvSpPr>
          <p:cNvPr id="14" name="Text Placeholder 10"/>
          <p:cNvSpPr>
            <a:spLocks noGrp="1"/>
          </p:cNvSpPr>
          <p:nvPr>
            <p:ph type="body" sz="quarter" idx="17"/>
          </p:nvPr>
        </p:nvSpPr>
        <p:spPr>
          <a:xfrm>
            <a:off x="4608513" y="1087310"/>
            <a:ext cx="4032250" cy="2544762"/>
          </a:xfrm>
        </p:spPr>
        <p:txBody>
          <a:bodyPr/>
          <a:lstStyle>
            <a:lvl1pPr marL="0" indent="0">
              <a:spcAft>
                <a:spcPts val="600"/>
              </a:spcAft>
              <a:buNone/>
              <a:defRPr baseline="0"/>
            </a:lvl1pPr>
            <a:lvl2pPr marL="0" indent="0">
              <a:spcAft>
                <a:spcPts val="600"/>
              </a:spcAft>
              <a:buNone/>
              <a:defRPr/>
            </a:lvl2pPr>
            <a:lvl3pPr>
              <a:buNone/>
              <a:defRPr/>
            </a:lvl3pPr>
            <a:lvl4pPr>
              <a:buNone/>
              <a:defRPr/>
            </a:lvl4pPr>
            <a:lvl5pPr>
              <a:buNone/>
              <a:defRPr/>
            </a:lvl5pPr>
          </a:lstStyle>
          <a:p>
            <a:pPr lvl="0"/>
            <a:r>
              <a:rPr lang="en-US"/>
              <a:t>Click to edit Master text styles</a:t>
            </a:r>
          </a:p>
          <a:p>
            <a:pPr lvl="1"/>
            <a:r>
              <a:rPr lang="en-US"/>
              <a:t>Second level</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Nokia White 4">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3" name="TextBox 2"/>
          <p:cNvSpPr txBox="1"/>
          <p:nvPr userDrawn="1"/>
        </p:nvSpPr>
        <p:spPr>
          <a:xfrm rot="19526478">
            <a:off x="1384663" y="2433046"/>
            <a:ext cx="5233852" cy="369332"/>
          </a:xfrm>
          <a:prstGeom prst="rect">
            <a:avLst/>
          </a:prstGeom>
          <a:noFill/>
        </p:spPr>
        <p:txBody>
          <a:bodyPr wrap="square" rtlCol="0">
            <a:spAutoFit/>
          </a:bodyPr>
          <a:lstStyle/>
          <a:p>
            <a:pPr algn="ctr"/>
            <a:r>
              <a:rPr lang="en-US" dirty="0">
                <a:solidFill>
                  <a:schemeClr val="accent6">
                    <a:lumMod val="75000"/>
                  </a:schemeClr>
                </a:solidFill>
              </a:rPr>
              <a:t>CONFIDENTIAL! INTERNAL</a:t>
            </a:r>
            <a:r>
              <a:rPr lang="en-US" baseline="0" dirty="0">
                <a:solidFill>
                  <a:schemeClr val="accent6">
                    <a:lumMod val="75000"/>
                  </a:schemeClr>
                </a:solidFill>
              </a:rPr>
              <a:t> USE ONLY! </a:t>
            </a:r>
          </a:p>
        </p:txBody>
      </p:sp>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Section Colour">
    <p:spTree>
      <p:nvGrpSpPr>
        <p:cNvPr id="1" name=""/>
        <p:cNvGrpSpPr/>
        <p:nvPr/>
      </p:nvGrpSpPr>
      <p:grpSpPr>
        <a:xfrm>
          <a:off x="0" y="0"/>
          <a:ext cx="0" cy="0"/>
          <a:chOff x="0" y="0"/>
          <a:chExt cx="0" cy="0"/>
        </a:xfrm>
      </p:grpSpPr>
      <p:sp>
        <p:nvSpPr>
          <p:cNvPr id="8" name="Round Single Corner Rectangle 7"/>
          <p:cNvSpPr/>
          <p:nvPr userDrawn="1"/>
        </p:nvSpPr>
        <p:spPr>
          <a:xfrm>
            <a:off x="402615" y="429768"/>
            <a:ext cx="8338779" cy="3716212"/>
          </a:xfrm>
          <a:prstGeom prst="round1Rect">
            <a:avLst>
              <a:gd name="adj" fmla="val 10971"/>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16" tIns="45708" rIns="91416" bIns="45708" rtlCol="0" anchor="ctr"/>
          <a:lstStyle/>
          <a:p>
            <a:pPr algn="ctr" defTabSz="457083"/>
            <a:endParaRPr lang="en-US" dirty="0">
              <a:solidFill>
                <a:srgbClr val="FFFFFF"/>
              </a:solidFill>
            </a:endParaRPr>
          </a:p>
        </p:txBody>
      </p:sp>
      <p:sp>
        <p:nvSpPr>
          <p:cNvPr id="2" name="Title 1"/>
          <p:cNvSpPr>
            <a:spLocks noGrp="1"/>
          </p:cNvSpPr>
          <p:nvPr>
            <p:ph type="title" hasCustomPrompt="1"/>
          </p:nvPr>
        </p:nvSpPr>
        <p:spPr>
          <a:xfrm>
            <a:off x="564454" y="498916"/>
            <a:ext cx="7893748" cy="3639312"/>
          </a:xfrm>
        </p:spPr>
        <p:txBody>
          <a:bodyPr anchor="t"/>
          <a:lstStyle>
            <a:lvl1pPr algn="l">
              <a:defRPr sz="4500" b="0" cap="none">
                <a:solidFill>
                  <a:schemeClr val="bg2"/>
                </a:solidFill>
                <a:latin typeface="+mn-lt"/>
              </a:defRPr>
            </a:lvl1pPr>
          </a:lstStyle>
          <a:p>
            <a:r>
              <a:rPr lang="en-US" dirty="0"/>
              <a:t>Click to edit master title style</a:t>
            </a:r>
          </a:p>
        </p:txBody>
      </p:sp>
    </p:spTree>
    <p:extLst>
      <p:ext uri="{BB962C8B-B14F-4D97-AF65-F5344CB8AC3E}">
        <p14:creationId xmlns:p14="http://schemas.microsoft.com/office/powerpoint/2010/main" val="257009257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a:solidFill>
                  <a:schemeClr val="accent5"/>
                </a:solidFill>
                <a:latin typeface="+mn-lt"/>
              </a:defRPr>
            </a:lvl1pPr>
          </a:lstStyle>
          <a:p>
            <a:pPr lvl="0"/>
            <a:r>
              <a:rPr lang="en-US"/>
              <a:t>Click to edit Master text styles</a:t>
            </a:r>
          </a:p>
        </p:txBody>
      </p:sp>
    </p:spTree>
    <p:extLst>
      <p:ext uri="{BB962C8B-B14F-4D97-AF65-F5344CB8AC3E}">
        <p14:creationId xmlns:p14="http://schemas.microsoft.com/office/powerpoint/2010/main" val="275437363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t>Click to edit Master title style</a:t>
            </a:r>
            <a:endParaRPr lang="de-DE" dirty="0"/>
          </a:p>
        </p:txBody>
      </p:sp>
    </p:spTree>
    <p:extLst>
      <p:ext uri="{BB962C8B-B14F-4D97-AF65-F5344CB8AC3E}">
        <p14:creationId xmlns:p14="http://schemas.microsoft.com/office/powerpoint/2010/main" val="2542949596"/>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okia Blue Plain">
    <p:spTree>
      <p:nvGrpSpPr>
        <p:cNvPr id="1" name=""/>
        <p:cNvGrpSpPr/>
        <p:nvPr/>
      </p:nvGrpSpPr>
      <p:grpSpPr>
        <a:xfrm>
          <a:off x="0" y="0"/>
          <a:ext cx="0" cy="0"/>
          <a:chOff x="0" y="0"/>
          <a:chExt cx="0" cy="0"/>
        </a:xfrm>
      </p:grpSpPr>
      <p:pic>
        <p:nvPicPr>
          <p:cNvPr id="4" name="Picture 5"/>
          <p:cNvPicPr>
            <a:picLocks noChangeAspect="1"/>
          </p:cNvPicPr>
          <p:nvPr/>
        </p:nvPicPr>
        <p:blipFill>
          <a:blip r:embed="rId2"/>
          <a:srcRect/>
          <a:stretch>
            <a:fillRect/>
          </a:stretch>
        </p:blipFill>
        <p:spPr bwMode="auto">
          <a:xfrm>
            <a:off x="7958138" y="4672013"/>
            <a:ext cx="703262" cy="115887"/>
          </a:xfrm>
          <a:prstGeom prst="rect">
            <a:avLst/>
          </a:prstGeom>
          <a:noFill/>
          <a:ln w="9525">
            <a:noFill/>
            <a:miter lim="800000"/>
            <a:headEnd/>
            <a:tailEnd/>
          </a:ln>
        </p:spPr>
      </p:pic>
      <p:sp>
        <p:nvSpPr>
          <p:cNvPr id="5" name="Text Placeholder 4"/>
          <p:cNvSpPr>
            <a:spLocks noGrp="1"/>
          </p:cNvSpPr>
          <p:nvPr>
            <p:ph type="body" sz="quarter" idx="10" hasCustomPrompt="1"/>
          </p:nvPr>
        </p:nvSpPr>
        <p:spPr>
          <a:xfrm>
            <a:off x="417600" y="180000"/>
            <a:ext cx="8244000" cy="2253600"/>
          </a:xfrm>
        </p:spPr>
        <p:txBody>
          <a:bodyPr/>
          <a:lstStyle>
            <a:lvl1pPr marL="0" indent="0">
              <a:buNone/>
              <a:defRPr sz="6600">
                <a:solidFill>
                  <a:schemeClr val="tx2"/>
                </a:solidFill>
                <a:latin typeface="Nokia Pure Headline Ultra Light" panose="020B0204020202020204" pitchFamily="34" charset="0"/>
              </a:defRPr>
            </a:lvl1pPr>
          </a:lstStyle>
          <a:p>
            <a:pPr lvl="0"/>
            <a:r>
              <a:rPr lang="en-US" dirty="0"/>
              <a:t>click to edit Master text styles</a:t>
            </a:r>
          </a:p>
        </p:txBody>
      </p:sp>
      <p:sp>
        <p:nvSpPr>
          <p:cNvPr id="8" name="Text Placeholder 7"/>
          <p:cNvSpPr>
            <a:spLocks noGrp="1"/>
          </p:cNvSpPr>
          <p:nvPr>
            <p:ph type="body" sz="quarter" idx="11"/>
          </p:nvPr>
        </p:nvSpPr>
        <p:spPr>
          <a:xfrm>
            <a:off x="417600" y="2217675"/>
            <a:ext cx="8244000" cy="2030400"/>
          </a:xfrm>
        </p:spPr>
        <p:txBody>
          <a:bodyPr/>
          <a:lstStyle>
            <a:lvl1pPr marL="324000" indent="-324000">
              <a:buFont typeface="Arial" pitchFamily="34" charset="0"/>
              <a:buChar char="•"/>
              <a:tabLst/>
              <a:defRPr>
                <a:latin typeface="+mn-lt"/>
              </a:defRPr>
            </a:lvl1pPr>
            <a:lvl2pPr marL="230188" indent="0">
              <a:buNone/>
              <a:defRPr>
                <a:latin typeface="+mn-lt"/>
              </a:defRPr>
            </a:lvl2pPr>
            <a:lvl3pPr>
              <a:defRPr>
                <a:latin typeface="+mn-lt"/>
              </a:defRPr>
            </a:lvl3pPr>
            <a:lvl4pPr>
              <a:defRPr>
                <a:latin typeface="+mn-lt"/>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Nokia Blue Plain">
    <p:spTree>
      <p:nvGrpSpPr>
        <p:cNvPr id="1" name=""/>
        <p:cNvGrpSpPr/>
        <p:nvPr/>
      </p:nvGrpSpPr>
      <p:grpSpPr>
        <a:xfrm>
          <a:off x="0" y="0"/>
          <a:ext cx="0" cy="0"/>
          <a:chOff x="0" y="0"/>
          <a:chExt cx="0" cy="0"/>
        </a:xfrm>
      </p:grpSpPr>
      <p:pic>
        <p:nvPicPr>
          <p:cNvPr id="3" name="Picture 5"/>
          <p:cNvPicPr>
            <a:picLocks noChangeAspect="1"/>
          </p:cNvPicPr>
          <p:nvPr/>
        </p:nvPicPr>
        <p:blipFill>
          <a:blip r:embed="rId2"/>
          <a:srcRect/>
          <a:stretch>
            <a:fillRect/>
          </a:stretch>
        </p:blipFill>
        <p:spPr bwMode="auto">
          <a:xfrm>
            <a:off x="7958138" y="4672013"/>
            <a:ext cx="703262" cy="115887"/>
          </a:xfrm>
          <a:prstGeom prst="rect">
            <a:avLst/>
          </a:prstGeom>
          <a:noFill/>
          <a:ln w="9525">
            <a:noFill/>
            <a:miter lim="800000"/>
            <a:headEnd/>
            <a:tailEnd/>
          </a:ln>
        </p:spPr>
      </p:pic>
      <p:sp>
        <p:nvSpPr>
          <p:cNvPr id="5" name="Text Placeholder 4"/>
          <p:cNvSpPr>
            <a:spLocks noGrp="1"/>
          </p:cNvSpPr>
          <p:nvPr>
            <p:ph type="body" sz="quarter" idx="10"/>
          </p:nvPr>
        </p:nvSpPr>
        <p:spPr>
          <a:xfrm>
            <a:off x="417600" y="288000"/>
            <a:ext cx="8244000" cy="2253600"/>
          </a:xfrm>
        </p:spPr>
        <p:txBody>
          <a:bodyPr/>
          <a:lstStyle>
            <a:lvl1pPr marL="0" indent="0">
              <a:spcAft>
                <a:spcPts val="1200"/>
              </a:spcAft>
              <a:buNone/>
              <a:defRPr sz="4400" baseline="0">
                <a:solidFill>
                  <a:schemeClr val="tx2"/>
                </a:solidFill>
                <a:latin typeface="+mj-lt"/>
              </a:defRPr>
            </a:lvl1pPr>
            <a:lvl2pPr>
              <a:defRPr>
                <a:latin typeface="+mj-lt"/>
              </a:defRPr>
            </a:lvl2pPr>
            <a:lvl3pPr>
              <a:defRPr>
                <a:latin typeface="+mj-lt"/>
              </a:defRPr>
            </a:lvl3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Nokia Blue Plain">
    <p:spTree>
      <p:nvGrpSpPr>
        <p:cNvPr id="1" name=""/>
        <p:cNvGrpSpPr/>
        <p:nvPr/>
      </p:nvGrpSpPr>
      <p:grpSpPr>
        <a:xfrm>
          <a:off x="0" y="0"/>
          <a:ext cx="0" cy="0"/>
          <a:chOff x="0" y="0"/>
          <a:chExt cx="0" cy="0"/>
        </a:xfrm>
      </p:grpSpPr>
      <p:pic>
        <p:nvPicPr>
          <p:cNvPr id="2" name="Picture 5"/>
          <p:cNvPicPr>
            <a:picLocks noChangeAspect="1"/>
          </p:cNvPicPr>
          <p:nvPr/>
        </p:nvPicPr>
        <p:blipFill>
          <a:blip r:embed="rId2"/>
          <a:srcRect/>
          <a:stretch>
            <a:fillRect/>
          </a:stretch>
        </p:blipFill>
        <p:spPr bwMode="auto">
          <a:xfrm>
            <a:off x="7958138" y="4672013"/>
            <a:ext cx="703262" cy="115887"/>
          </a:xfrm>
          <a:prstGeom prst="rect">
            <a:avLst/>
          </a:prstGeom>
          <a:noFill/>
          <a:ln w="9525">
            <a:noFill/>
            <a:miter lim="800000"/>
            <a:headEnd/>
            <a:tailEnd/>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Nokia Blue Separator">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bwMode="auto">
          <a:xfrm>
            <a:off x="3708400" y="2430463"/>
            <a:ext cx="1727200" cy="282575"/>
          </a:xfrm>
          <a:prstGeom prst="rect">
            <a:avLst/>
          </a:prstGeom>
          <a:noFill/>
          <a:ln w="9525">
            <a:noFill/>
            <a:miter lim="800000"/>
            <a:headEnd/>
            <a:tailEnd/>
          </a:ln>
        </p:spPr>
      </p:pic>
      <p:pic>
        <p:nvPicPr>
          <p:cNvPr id="3" name="Picture 3"/>
          <p:cNvPicPr>
            <a:picLocks noChangeAspect="1"/>
          </p:cNvPicPr>
          <p:nvPr userDrawn="1"/>
        </p:nvPicPr>
        <p:blipFill>
          <a:blip r:embed="rId2"/>
          <a:srcRect/>
          <a:stretch>
            <a:fillRect/>
          </a:stretch>
        </p:blipFill>
        <p:spPr bwMode="auto">
          <a:xfrm>
            <a:off x="3708400" y="2430463"/>
            <a:ext cx="1727200" cy="282575"/>
          </a:xfrm>
          <a:prstGeom prst="rect">
            <a:avLst/>
          </a:prstGeom>
          <a:noFill/>
          <a:ln w="9525">
            <a:noFill/>
            <a:miter lim="800000"/>
            <a:headEnd/>
            <a:tailEnd/>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NSN Title Only 5">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Tree>
    <p:extLst>
      <p:ext uri="{BB962C8B-B14F-4D97-AF65-F5344CB8AC3E}">
        <p14:creationId xmlns:p14="http://schemas.microsoft.com/office/powerpoint/2010/main" val="29612188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t>Click to edit Master title style</a:t>
            </a:r>
            <a:endParaRPr lang="de-DE" dirty="0"/>
          </a:p>
        </p:txBody>
      </p:sp>
    </p:spTree>
    <p:extLst>
      <p:ext uri="{BB962C8B-B14F-4D97-AF65-F5344CB8AC3E}">
        <p14:creationId xmlns:p14="http://schemas.microsoft.com/office/powerpoint/2010/main" val="3472360293"/>
      </p:ext>
    </p:extLst>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1.png"/><Relationship Id="rId5" Type="http://schemas.openxmlformats.org/officeDocument/2006/relationships/theme" Target="../theme/theme3.xml"/><Relationship Id="rId4"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 Id="rId9"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28.xml"/><Relationship Id="rId7" Type="http://schemas.openxmlformats.org/officeDocument/2006/relationships/slideLayout" Target="../slideLayouts/slideLayout3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5" Type="http://schemas.openxmlformats.org/officeDocument/2006/relationships/slideLayout" Target="../slideLayouts/slideLayout30.xml"/><Relationship Id="rId4" Type="http://schemas.openxmlformats.org/officeDocument/2006/relationships/slideLayout" Target="../slideLayouts/slideLayout29.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5" name="Line 9"/>
          <p:cNvSpPr>
            <a:spLocks noChangeShapeType="1"/>
          </p:cNvSpPr>
          <p:nvPr/>
        </p:nvSpPr>
        <p:spPr bwMode="auto">
          <a:xfrm flipV="1">
            <a:off x="-179388" y="593725"/>
            <a:ext cx="9502776" cy="0"/>
          </a:xfrm>
          <a:prstGeom prst="line">
            <a:avLst/>
          </a:prstGeom>
          <a:noFill/>
          <a:ln w="3175">
            <a:solidFill>
              <a:schemeClr val="bg1"/>
            </a:solidFill>
            <a:round/>
            <a:headEnd/>
            <a:tailEnd/>
          </a:ln>
          <a:extLst/>
        </p:spPr>
        <p:txBody>
          <a:bodyPr anchor="ctr"/>
          <a:lstStyle/>
          <a:p>
            <a:pPr>
              <a:defRPr/>
            </a:pPr>
            <a:endParaRPr lang="en-GB" dirty="0">
              <a:latin typeface="+mj-lt"/>
            </a:endParaRPr>
          </a:p>
        </p:txBody>
      </p:sp>
      <p:sp>
        <p:nvSpPr>
          <p:cNvPr id="1036" name="Line 12"/>
          <p:cNvSpPr>
            <a:spLocks noChangeShapeType="1"/>
          </p:cNvSpPr>
          <p:nvPr/>
        </p:nvSpPr>
        <p:spPr bwMode="auto">
          <a:xfrm flipV="1">
            <a:off x="-179388" y="4914900"/>
            <a:ext cx="9502776" cy="0"/>
          </a:xfrm>
          <a:prstGeom prst="line">
            <a:avLst/>
          </a:prstGeom>
          <a:noFill/>
          <a:ln w="3175">
            <a:solidFill>
              <a:schemeClr val="bg1"/>
            </a:solidFill>
            <a:round/>
            <a:headEnd/>
            <a:tailEnd/>
          </a:ln>
          <a:extLst/>
        </p:spPr>
        <p:txBody>
          <a:bodyPr anchor="ctr"/>
          <a:lstStyle/>
          <a:p>
            <a:pPr>
              <a:defRPr/>
            </a:pPr>
            <a:endParaRPr lang="en-GB">
              <a:latin typeface="Arial" pitchFamily="34" charset="0"/>
            </a:endParaRPr>
          </a:p>
        </p:txBody>
      </p:sp>
      <p:sp>
        <p:nvSpPr>
          <p:cNvPr id="1037" name="Line 9"/>
          <p:cNvSpPr>
            <a:spLocks noChangeShapeType="1"/>
          </p:cNvSpPr>
          <p:nvPr/>
        </p:nvSpPr>
        <p:spPr bwMode="auto">
          <a:xfrm flipV="1">
            <a:off x="-179388" y="846138"/>
            <a:ext cx="9502776" cy="0"/>
          </a:xfrm>
          <a:prstGeom prst="line">
            <a:avLst/>
          </a:prstGeom>
          <a:noFill/>
          <a:ln w="3175">
            <a:solidFill>
              <a:schemeClr val="bg1"/>
            </a:solidFill>
            <a:round/>
            <a:headEnd/>
            <a:tailEnd/>
          </a:ln>
          <a:extLst/>
        </p:spPr>
        <p:txBody>
          <a:bodyPr anchor="ctr"/>
          <a:lstStyle/>
          <a:p>
            <a:pPr>
              <a:defRPr/>
            </a:pPr>
            <a:endParaRPr lang="en-GB">
              <a:latin typeface="Arial" pitchFamily="34" charset="0"/>
            </a:endParaRPr>
          </a:p>
        </p:txBody>
      </p:sp>
      <p:sp>
        <p:nvSpPr>
          <p:cNvPr id="1038" name="Line 10"/>
          <p:cNvSpPr>
            <a:spLocks noChangeShapeType="1"/>
          </p:cNvSpPr>
          <p:nvPr/>
        </p:nvSpPr>
        <p:spPr bwMode="auto">
          <a:xfrm flipH="1">
            <a:off x="-179388" y="1092200"/>
            <a:ext cx="9502776" cy="0"/>
          </a:xfrm>
          <a:prstGeom prst="line">
            <a:avLst/>
          </a:prstGeom>
          <a:noFill/>
          <a:ln w="3175">
            <a:solidFill>
              <a:schemeClr val="bg1"/>
            </a:solidFill>
            <a:round/>
            <a:headEnd/>
            <a:tailEnd/>
          </a:ln>
          <a:extLst/>
        </p:spPr>
        <p:txBody>
          <a:bodyPr anchor="ctr"/>
          <a:lstStyle/>
          <a:p>
            <a:pPr>
              <a:defRPr/>
            </a:pPr>
            <a:endParaRPr lang="en-GB">
              <a:latin typeface="Arial" pitchFamily="34" charset="0"/>
            </a:endParaRPr>
          </a:p>
        </p:txBody>
      </p:sp>
      <p:sp>
        <p:nvSpPr>
          <p:cNvPr id="1039" name="Line 12"/>
          <p:cNvSpPr>
            <a:spLocks noChangeShapeType="1"/>
          </p:cNvSpPr>
          <p:nvPr/>
        </p:nvSpPr>
        <p:spPr bwMode="auto">
          <a:xfrm flipV="1">
            <a:off x="-179388" y="4665663"/>
            <a:ext cx="9502776" cy="0"/>
          </a:xfrm>
          <a:prstGeom prst="line">
            <a:avLst/>
          </a:prstGeom>
          <a:noFill/>
          <a:ln w="3175">
            <a:solidFill>
              <a:schemeClr val="bg1"/>
            </a:solidFill>
            <a:round/>
            <a:headEnd/>
            <a:tailEnd/>
          </a:ln>
          <a:extLst/>
        </p:spPr>
        <p:txBody>
          <a:bodyPr anchor="ctr"/>
          <a:lstStyle/>
          <a:p>
            <a:pPr>
              <a:defRPr/>
            </a:pPr>
            <a:endParaRPr lang="en-GB">
              <a:latin typeface="Arial" pitchFamily="34" charset="0"/>
            </a:endParaRPr>
          </a:p>
        </p:txBody>
      </p:sp>
      <p:sp>
        <p:nvSpPr>
          <p:cNvPr id="1040" name="Line 13"/>
          <p:cNvSpPr>
            <a:spLocks noChangeShapeType="1"/>
          </p:cNvSpPr>
          <p:nvPr/>
        </p:nvSpPr>
        <p:spPr bwMode="auto">
          <a:xfrm flipH="1" flipV="1">
            <a:off x="-179388" y="4400550"/>
            <a:ext cx="9502776" cy="0"/>
          </a:xfrm>
          <a:prstGeom prst="line">
            <a:avLst/>
          </a:prstGeom>
          <a:noFill/>
          <a:ln w="3175">
            <a:solidFill>
              <a:schemeClr val="bg1"/>
            </a:solidFill>
            <a:round/>
            <a:headEnd/>
            <a:tailEnd/>
          </a:ln>
          <a:extLst/>
        </p:spPr>
        <p:txBody>
          <a:bodyPr anchor="ctr"/>
          <a:lstStyle/>
          <a:p>
            <a:pPr>
              <a:defRPr/>
            </a:pPr>
            <a:endParaRPr lang="en-GB">
              <a:latin typeface="Arial" pitchFamily="34" charset="0"/>
            </a:endParaRPr>
          </a:p>
        </p:txBody>
      </p:sp>
      <p:sp>
        <p:nvSpPr>
          <p:cNvPr id="1041" name="Line 14"/>
          <p:cNvSpPr>
            <a:spLocks noChangeShapeType="1"/>
          </p:cNvSpPr>
          <p:nvPr/>
        </p:nvSpPr>
        <p:spPr bwMode="auto">
          <a:xfrm>
            <a:off x="-179388" y="280988"/>
            <a:ext cx="9502776" cy="0"/>
          </a:xfrm>
          <a:prstGeom prst="line">
            <a:avLst/>
          </a:prstGeom>
          <a:noFill/>
          <a:ln w="3175">
            <a:solidFill>
              <a:schemeClr val="bg1"/>
            </a:solidFill>
            <a:round/>
            <a:headEnd/>
            <a:tailEnd/>
          </a:ln>
          <a:extLst/>
        </p:spPr>
        <p:txBody>
          <a:bodyPr anchor="ctr"/>
          <a:lstStyle/>
          <a:p>
            <a:pPr>
              <a:defRPr/>
            </a:pPr>
            <a:endParaRPr lang="en-GB">
              <a:latin typeface="Arial" pitchFamily="34" charset="0"/>
            </a:endParaRPr>
          </a:p>
        </p:txBody>
      </p:sp>
      <p:sp>
        <p:nvSpPr>
          <p:cNvPr id="1042" name="Line 15"/>
          <p:cNvSpPr>
            <a:spLocks noChangeShapeType="1"/>
          </p:cNvSpPr>
          <p:nvPr/>
        </p:nvSpPr>
        <p:spPr bwMode="auto">
          <a:xfrm flipH="1">
            <a:off x="417513" y="-147638"/>
            <a:ext cx="0" cy="5508626"/>
          </a:xfrm>
          <a:prstGeom prst="line">
            <a:avLst/>
          </a:prstGeom>
          <a:noFill/>
          <a:ln w="3175">
            <a:solidFill>
              <a:schemeClr val="bg1"/>
            </a:solidFill>
            <a:round/>
            <a:headEnd/>
            <a:tailEnd/>
          </a:ln>
          <a:extLst/>
        </p:spPr>
        <p:txBody>
          <a:bodyPr anchor="ctr"/>
          <a:lstStyle/>
          <a:p>
            <a:pPr>
              <a:defRPr/>
            </a:pPr>
            <a:endParaRPr lang="en-GB">
              <a:latin typeface="Arial" pitchFamily="34" charset="0"/>
            </a:endParaRPr>
          </a:p>
        </p:txBody>
      </p:sp>
      <p:sp>
        <p:nvSpPr>
          <p:cNvPr id="1043" name="Line 17"/>
          <p:cNvSpPr>
            <a:spLocks noChangeShapeType="1"/>
          </p:cNvSpPr>
          <p:nvPr/>
        </p:nvSpPr>
        <p:spPr bwMode="auto">
          <a:xfrm>
            <a:off x="8656638" y="-147638"/>
            <a:ext cx="0" cy="5508626"/>
          </a:xfrm>
          <a:prstGeom prst="line">
            <a:avLst/>
          </a:prstGeom>
          <a:noFill/>
          <a:ln w="3175">
            <a:solidFill>
              <a:schemeClr val="bg1"/>
            </a:solidFill>
            <a:round/>
            <a:headEnd/>
            <a:tailEnd/>
          </a:ln>
          <a:extLst/>
        </p:spPr>
        <p:txBody>
          <a:bodyPr anchor="ctr"/>
          <a:lstStyle/>
          <a:p>
            <a:pPr>
              <a:defRPr/>
            </a:pPr>
            <a:endParaRPr lang="en-GB">
              <a:latin typeface="Arial" pitchFamily="34" charset="0"/>
            </a:endParaRPr>
          </a:p>
        </p:txBody>
      </p:sp>
      <p:sp>
        <p:nvSpPr>
          <p:cNvPr id="2" name="Title Placeholder 1"/>
          <p:cNvSpPr>
            <a:spLocks noGrp="1"/>
          </p:cNvSpPr>
          <p:nvPr>
            <p:ph type="title"/>
          </p:nvPr>
        </p:nvSpPr>
        <p:spPr bwMode="auto">
          <a:xfrm>
            <a:off x="417513" y="2794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title style</a:t>
            </a:r>
            <a:endParaRPr lang="en-US" dirty="0"/>
          </a:p>
        </p:txBody>
      </p:sp>
      <p:sp>
        <p:nvSpPr>
          <p:cNvPr id="4" name="Text Placeholder 2"/>
          <p:cNvSpPr>
            <a:spLocks noGrp="1"/>
          </p:cNvSpPr>
          <p:nvPr>
            <p:ph type="body" idx="1"/>
          </p:nvPr>
        </p:nvSpPr>
        <p:spPr bwMode="auto">
          <a:xfrm>
            <a:off x="417513" y="1089025"/>
            <a:ext cx="8229600" cy="3306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2" name="Text Box 9"/>
          <p:cNvSpPr txBox="1">
            <a:spLocks noChangeArrowheads="1"/>
          </p:cNvSpPr>
          <p:nvPr/>
        </p:nvSpPr>
        <p:spPr bwMode="auto">
          <a:xfrm>
            <a:off x="0" y="-352425"/>
            <a:ext cx="9144000" cy="233362"/>
          </a:xfrm>
          <a:prstGeom prst="rect">
            <a:avLst/>
          </a:prstGeom>
          <a:noFill/>
          <a:ln w="19050" algn="ctr">
            <a:noFill/>
            <a:miter lim="800000"/>
            <a:headEnd/>
            <a:tailEnd/>
          </a:ln>
          <a:effectLst/>
        </p:spPr>
        <p:txBody>
          <a:bodyPr lIns="90000" tIns="46800" rIns="90000" bIns="46800">
            <a:spAutoFit/>
          </a:bodyPr>
          <a:lstStyle/>
          <a:p>
            <a:pPr algn="ctr" defTabSz="762000" eaLnBrk="0" hangingPunct="0">
              <a:lnSpc>
                <a:spcPct val="90000"/>
              </a:lnSpc>
              <a:spcBef>
                <a:spcPct val="50000"/>
              </a:spcBef>
              <a:buClr>
                <a:schemeClr val="accent1"/>
              </a:buClr>
              <a:defRPr/>
            </a:pPr>
            <a:r>
              <a:rPr lang="en-US" sz="1000" dirty="0">
                <a:solidFill>
                  <a:schemeClr val="tx2"/>
                </a:solidFill>
                <a:latin typeface="+mn-lt"/>
                <a:cs typeface="+mn-cs"/>
              </a:rPr>
              <a:t>To change the document information in the footer, press [Alt + F8] and use the “FORM“</a:t>
            </a:r>
          </a:p>
        </p:txBody>
      </p:sp>
      <p:sp>
        <p:nvSpPr>
          <p:cNvPr id="41" name="AutoShape 57"/>
          <p:cNvSpPr>
            <a:spLocks noChangeArrowheads="1"/>
          </p:cNvSpPr>
          <p:nvPr/>
        </p:nvSpPr>
        <p:spPr bwMode="auto">
          <a:xfrm>
            <a:off x="1474788" y="5208588"/>
            <a:ext cx="287337"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18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65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145</a:t>
            </a:r>
          </a:p>
        </p:txBody>
      </p:sp>
      <p:sp>
        <p:nvSpPr>
          <p:cNvPr id="43"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0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201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255</a:t>
            </a:r>
          </a:p>
        </p:txBody>
      </p:sp>
      <p:sp>
        <p:nvSpPr>
          <p:cNvPr id="44" name="AutoShape 59"/>
          <p:cNvSpPr>
            <a:spLocks noChangeArrowheads="1"/>
          </p:cNvSpPr>
          <p:nvPr/>
        </p:nvSpPr>
        <p:spPr bwMode="auto">
          <a:xfrm>
            <a:off x="2195513" y="5208588"/>
            <a:ext cx="287337" cy="134937"/>
          </a:xfrm>
          <a:prstGeom prst="roundRect">
            <a:avLst>
              <a:gd name="adj" fmla="val 16667"/>
            </a:avLst>
          </a:prstGeom>
          <a:solidFill>
            <a:schemeClr val="accent4"/>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r>
              <a:rPr lang="en-US" sz="500" b="1" dirty="0">
                <a:solidFill>
                  <a:schemeClr val="tx2"/>
                </a:solidFill>
                <a:latin typeface="+mn-lt"/>
                <a:cs typeface="Arial" panose="020B0604020202020204" pitchFamily="34" charset="0"/>
              </a:rPr>
              <a:t>R 104</a:t>
            </a:r>
            <a:br>
              <a:rPr lang="en-US" sz="500" b="1" dirty="0">
                <a:solidFill>
                  <a:schemeClr val="tx2"/>
                </a:solidFill>
                <a:latin typeface="+mn-lt"/>
                <a:cs typeface="Arial" panose="020B0604020202020204" pitchFamily="34" charset="0"/>
              </a:rPr>
            </a:br>
            <a:r>
              <a:rPr lang="en-US" sz="500" b="1" dirty="0">
                <a:solidFill>
                  <a:schemeClr val="tx2"/>
                </a:solidFill>
                <a:latin typeface="+mn-lt"/>
                <a:cs typeface="Arial" panose="020B0604020202020204" pitchFamily="34" charset="0"/>
              </a:rPr>
              <a:t>G 113</a:t>
            </a:r>
            <a:br>
              <a:rPr lang="en-US" sz="500" b="1" dirty="0">
                <a:solidFill>
                  <a:schemeClr val="tx2"/>
                </a:solidFill>
                <a:latin typeface="+mn-lt"/>
                <a:cs typeface="Arial" panose="020B0604020202020204" pitchFamily="34" charset="0"/>
              </a:rPr>
            </a:br>
            <a:r>
              <a:rPr lang="en-US" sz="500" b="1" dirty="0">
                <a:solidFill>
                  <a:schemeClr val="tx2"/>
                </a:solidFill>
                <a:latin typeface="+mn-lt"/>
                <a:cs typeface="Arial" panose="020B0604020202020204" pitchFamily="34" charset="0"/>
              </a:rPr>
              <a:t>B 122</a:t>
            </a:r>
          </a:p>
        </p:txBody>
      </p:sp>
      <p:sp>
        <p:nvSpPr>
          <p:cNvPr id="45" name="AutoShape 64"/>
          <p:cNvSpPr>
            <a:spLocks noChangeArrowheads="1"/>
          </p:cNvSpPr>
          <p:nvPr/>
        </p:nvSpPr>
        <p:spPr bwMode="auto">
          <a:xfrm>
            <a:off x="2916238" y="5208588"/>
            <a:ext cx="287337" cy="134937"/>
          </a:xfrm>
          <a:prstGeom prst="roundRect">
            <a:avLst>
              <a:gd name="adj" fmla="val 16667"/>
            </a:avLst>
          </a:prstGeom>
          <a:solidFill>
            <a:schemeClr val="accent6"/>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216</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217</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218</a:t>
            </a:r>
          </a:p>
        </p:txBody>
      </p:sp>
      <p:sp>
        <p:nvSpPr>
          <p:cNvPr id="46" name="AutoShape 65"/>
          <p:cNvSpPr>
            <a:spLocks noChangeArrowheads="1"/>
          </p:cNvSpPr>
          <p:nvPr/>
        </p:nvSpPr>
        <p:spPr bwMode="auto">
          <a:xfrm>
            <a:off x="2555875" y="5208588"/>
            <a:ext cx="287338" cy="134937"/>
          </a:xfrm>
          <a:prstGeom prst="roundRect">
            <a:avLst>
              <a:gd name="adj" fmla="val 16667"/>
            </a:avLst>
          </a:prstGeom>
          <a:solidFill>
            <a:schemeClr val="accent4"/>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168</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187</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192</a:t>
            </a:r>
          </a:p>
        </p:txBody>
      </p:sp>
      <p:sp>
        <p:nvSpPr>
          <p:cNvPr id="47"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chemeClr val="accent1"/>
              </a:buClr>
              <a:defRPr/>
            </a:pPr>
            <a:r>
              <a:rPr lang="en-GB" sz="500" b="1" dirty="0">
                <a:solidFill>
                  <a:schemeClr val="tx2"/>
                </a:solidFill>
                <a:latin typeface="Arial" panose="020B0604020202020204" pitchFamily="34" charset="0"/>
                <a:cs typeface="Arial" panose="020B0604020202020204" pitchFamily="34" charset="0"/>
              </a:rPr>
              <a:t>Core and </a:t>
            </a:r>
            <a:r>
              <a:rPr lang="en-GB" sz="500" b="1" dirty="0">
                <a:solidFill>
                  <a:schemeClr val="tx2"/>
                </a:solidFill>
                <a:latin typeface="+mn-lt"/>
                <a:cs typeface="Arial" panose="020B0604020202020204" pitchFamily="34" charset="0"/>
              </a:rPr>
              <a:t>background</a:t>
            </a:r>
            <a:r>
              <a:rPr lang="en-GB" sz="500" b="1" dirty="0">
                <a:solidFill>
                  <a:schemeClr val="tx2"/>
                </a:solidFill>
                <a:latin typeface="Arial" panose="020B0604020202020204" pitchFamily="34" charset="0"/>
                <a:cs typeface="Arial" panose="020B0604020202020204" pitchFamily="34" charset="0"/>
              </a:rPr>
              <a:t> colors:</a:t>
            </a:r>
          </a:p>
        </p:txBody>
      </p:sp>
      <p:sp>
        <p:nvSpPr>
          <p:cNvPr id="48" name="AutoShape 57"/>
          <p:cNvSpPr>
            <a:spLocks noChangeArrowheads="1"/>
          </p:cNvSpPr>
          <p:nvPr/>
        </p:nvSpPr>
        <p:spPr bwMode="auto">
          <a:xfrm>
            <a:off x="1474788" y="5208588"/>
            <a:ext cx="287337" cy="134937"/>
          </a:xfrm>
          <a:prstGeom prst="roundRect">
            <a:avLst>
              <a:gd name="adj" fmla="val 16667"/>
            </a:avLst>
          </a:prstGeom>
          <a:solidFill>
            <a:schemeClr val="tx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a:solidFill>
                <a:schemeClr val="tx2"/>
              </a:solidFill>
              <a:latin typeface="+mn-lt"/>
              <a:cs typeface="Arial" panose="020B0604020202020204" pitchFamily="34" charset="0"/>
            </a:endParaRPr>
          </a:p>
        </p:txBody>
      </p:sp>
      <p:sp>
        <p:nvSpPr>
          <p:cNvPr id="49" name="AutoShape 58"/>
          <p:cNvSpPr>
            <a:spLocks noChangeArrowheads="1"/>
          </p:cNvSpPr>
          <p:nvPr/>
        </p:nvSpPr>
        <p:spPr bwMode="auto">
          <a:xfrm>
            <a:off x="1835150" y="5208588"/>
            <a:ext cx="287338"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a:solidFill>
                <a:schemeClr val="tx2"/>
              </a:solidFill>
              <a:latin typeface="+mn-lt"/>
              <a:cs typeface="Arial" panose="020B0604020202020204" pitchFamily="34" charset="0"/>
            </a:endParaRPr>
          </a:p>
        </p:txBody>
      </p:sp>
      <p:sp>
        <p:nvSpPr>
          <p:cNvPr id="50" name="AutoShape 59"/>
          <p:cNvSpPr>
            <a:spLocks noChangeArrowheads="1"/>
          </p:cNvSpPr>
          <p:nvPr/>
        </p:nvSpPr>
        <p:spPr bwMode="auto">
          <a:xfrm>
            <a:off x="2195513" y="5208588"/>
            <a:ext cx="287337" cy="134937"/>
          </a:xfrm>
          <a:prstGeom prst="roundRect">
            <a:avLst>
              <a:gd name="adj" fmla="val 16667"/>
            </a:avLst>
          </a:prstGeom>
          <a:solidFill>
            <a:schemeClr val="bg2"/>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endParaRPr lang="en-US" sz="500" b="1" dirty="0">
              <a:solidFill>
                <a:schemeClr val="tx2"/>
              </a:solidFill>
              <a:latin typeface="+mn-lt"/>
              <a:ea typeface="+mn-ea"/>
              <a:cs typeface="Arial" panose="020B0604020202020204" pitchFamily="34" charset="0"/>
            </a:endParaRPr>
          </a:p>
        </p:txBody>
      </p:sp>
      <p:sp>
        <p:nvSpPr>
          <p:cNvPr id="51"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chemeClr val="accent1"/>
              </a:buClr>
              <a:defRPr/>
            </a:pPr>
            <a:endParaRPr lang="en-GB" sz="500" b="1" dirty="0">
              <a:solidFill>
                <a:schemeClr val="tx2"/>
              </a:solidFill>
              <a:latin typeface="Arial" panose="020B0604020202020204" pitchFamily="34" charset="0"/>
              <a:cs typeface="Arial" panose="020B0604020202020204" pitchFamily="34" charset="0"/>
            </a:endParaRPr>
          </a:p>
        </p:txBody>
      </p:sp>
      <p:sp>
        <p:nvSpPr>
          <p:cNvPr id="52" name="Date Placeholder 3"/>
          <p:cNvSpPr txBox="1">
            <a:spLocks/>
          </p:cNvSpPr>
          <p:nvPr/>
        </p:nvSpPr>
        <p:spPr>
          <a:xfrm>
            <a:off x="722313" y="4643438"/>
            <a:ext cx="687387"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1FEF4778-5275-AF44-A3A2-413C53D52084}" type="datetime1">
              <a:rPr lang="en-GB" sz="800" smtClean="0">
                <a:solidFill>
                  <a:schemeClr val="bg2"/>
                </a:solidFill>
                <a:latin typeface="+mn-lt"/>
                <a:cs typeface="Arial" panose="020B0604020202020204" pitchFamily="34" charset="0"/>
              </a:rPr>
              <a:pPr>
                <a:defRPr/>
              </a:pPr>
              <a:t>21/11/2017</a:t>
            </a:fld>
            <a:endParaRPr lang="en-GB" sz="800" dirty="0">
              <a:solidFill>
                <a:schemeClr val="bg2"/>
              </a:solidFill>
              <a:latin typeface="+mn-lt"/>
              <a:cs typeface="Arial" panose="020B0604020202020204" pitchFamily="34" charset="0"/>
            </a:endParaRPr>
          </a:p>
        </p:txBody>
      </p:sp>
      <p:sp>
        <p:nvSpPr>
          <p:cNvPr id="53" name="Slide Number Placeholder 5"/>
          <p:cNvSpPr txBox="1">
            <a:spLocks/>
          </p:cNvSpPr>
          <p:nvPr/>
        </p:nvSpPr>
        <p:spPr>
          <a:xfrm>
            <a:off x="433388" y="4643438"/>
            <a:ext cx="144462"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9182688-34E5-4CE3-92E4-C88AA8BD9750}" type="slidenum">
              <a:rPr lang="en-GB" sz="800" smtClean="0">
                <a:solidFill>
                  <a:schemeClr val="bg2"/>
                </a:solidFill>
                <a:latin typeface="+mn-lt"/>
                <a:cs typeface="Arial" panose="020B0604020202020204" pitchFamily="34" charset="0"/>
              </a:rPr>
              <a:pPr>
                <a:defRPr/>
              </a:pPr>
              <a:t>‹#›</a:t>
            </a:fld>
            <a:endParaRPr lang="en-GB" dirty="0">
              <a:solidFill>
                <a:schemeClr val="bg2"/>
              </a:solidFill>
              <a:latin typeface="+mn-lt"/>
              <a:cs typeface="Arial" panose="020B0604020202020204" pitchFamily="34" charset="0"/>
            </a:endParaRPr>
          </a:p>
        </p:txBody>
      </p:sp>
      <p:pic>
        <p:nvPicPr>
          <p:cNvPr id="1050" name="Picture 1"/>
          <p:cNvPicPr>
            <a:picLocks/>
          </p:cNvPicPr>
          <p:nvPr/>
        </p:nvPicPr>
        <p:blipFill>
          <a:blip r:embed="rId5"/>
          <a:srcRect/>
          <a:stretch>
            <a:fillRect/>
          </a:stretch>
        </p:blipFill>
        <p:spPr bwMode="auto">
          <a:xfrm>
            <a:off x="7959725" y="4672013"/>
            <a:ext cx="701675" cy="115887"/>
          </a:xfrm>
          <a:prstGeom prst="rect">
            <a:avLst/>
          </a:prstGeom>
          <a:noFill/>
          <a:ln w="9525">
            <a:noFill/>
            <a:miter lim="800000"/>
            <a:headEnd/>
            <a:tailEnd/>
          </a:ln>
        </p:spPr>
      </p:pic>
      <p:sp>
        <p:nvSpPr>
          <p:cNvPr id="3" name="TextBox 2"/>
          <p:cNvSpPr txBox="1"/>
          <p:nvPr/>
        </p:nvSpPr>
        <p:spPr>
          <a:xfrm>
            <a:off x="1341438" y="4643438"/>
            <a:ext cx="6078537" cy="122237"/>
          </a:xfrm>
          <a:prstGeom prst="rect">
            <a:avLst/>
          </a:prstGeom>
          <a:noFill/>
        </p:spPr>
        <p:txBody>
          <a:bodyPr lIns="0" tIns="0" rIns="0" bIns="0">
            <a:spAutoFit/>
          </a:bodyPr>
          <a:lstStyle/>
          <a:p>
            <a:r>
              <a:rPr lang="en-GB" sz="800" dirty="0">
                <a:solidFill>
                  <a:schemeClr val="bg2"/>
                </a:solidFill>
                <a:latin typeface="+mn-lt"/>
                <a:cs typeface="Arial" charset="0"/>
              </a:rPr>
              <a:t>© Nokia 2014</a:t>
            </a:r>
          </a:p>
        </p:txBody>
      </p:sp>
      <p:sp>
        <p:nvSpPr>
          <p:cNvPr id="28" name="TextBox 27"/>
          <p:cNvSpPr txBox="1"/>
          <p:nvPr/>
        </p:nvSpPr>
        <p:spPr>
          <a:xfrm>
            <a:off x="1503363" y="4749800"/>
            <a:ext cx="6078537" cy="338138"/>
          </a:xfrm>
          <a:prstGeom prst="rect">
            <a:avLst/>
          </a:prstGeom>
          <a:noFill/>
        </p:spPr>
        <p:txBody>
          <a:bodyPr>
            <a:spAutoFit/>
          </a:bodyPr>
          <a:lstStyle/>
          <a:p>
            <a:pPr>
              <a:defRPr/>
            </a:pPr>
            <a:endParaRPr lang="en-GB" sz="800" dirty="0">
              <a:solidFill>
                <a:schemeClr val="bg2"/>
              </a:solidFill>
              <a:latin typeface="Arial" panose="020B0604020202020204" pitchFamily="34" charset="0"/>
              <a:ea typeface="+mn-ea"/>
              <a:cs typeface="Arial" panose="020B0604020202020204" pitchFamily="34" charset="0"/>
            </a:endParaRPr>
          </a:p>
          <a:p>
            <a:pPr>
              <a:defRPr/>
            </a:pPr>
            <a:endParaRPr lang="en-GB" sz="800" dirty="0">
              <a:solidFill>
                <a:schemeClr val="bg2"/>
              </a:solidFill>
              <a:latin typeface="Arial" panose="020B0604020202020204" pitchFamily="34" charset="0"/>
              <a:ea typeface="+mn-ea"/>
              <a:cs typeface="Arial" panose="020B0604020202020204" pitchFamily="34" charset="0"/>
            </a:endParaRPr>
          </a:p>
        </p:txBody>
      </p:sp>
      <p:sp>
        <p:nvSpPr>
          <p:cNvPr id="29" name="TextBox 28"/>
          <p:cNvSpPr txBox="1"/>
          <p:nvPr/>
        </p:nvSpPr>
        <p:spPr>
          <a:xfrm>
            <a:off x="432000" y="4787900"/>
            <a:ext cx="6078537" cy="123825"/>
          </a:xfrm>
          <a:prstGeom prst="rect">
            <a:avLst/>
          </a:prstGeom>
          <a:noFill/>
        </p:spPr>
        <p:txBody>
          <a:bodyPr lIns="0" tIns="0" rIns="0" bIns="0">
            <a:spAutoFit/>
          </a:bodyPr>
          <a:lstStyle/>
          <a:p>
            <a:pPr>
              <a:defRPr/>
            </a:pPr>
            <a:r>
              <a:rPr lang="en-GB" sz="800" dirty="0">
                <a:solidFill>
                  <a:schemeClr val="bg2"/>
                </a:solidFill>
                <a:latin typeface="+mn-lt"/>
                <a:cs typeface="Arial" charset="0"/>
              </a:rPr>
              <a:t>Nokia  Confidential</a:t>
            </a:r>
          </a:p>
        </p:txBody>
      </p:sp>
      <p:sp>
        <p:nvSpPr>
          <p:cNvPr id="31" name="TextBox 30"/>
          <p:cNvSpPr txBox="1"/>
          <p:nvPr/>
        </p:nvSpPr>
        <p:spPr>
          <a:xfrm>
            <a:off x="3760737" y="4805647"/>
            <a:ext cx="5048250" cy="123825"/>
          </a:xfrm>
          <a:prstGeom prst="rect">
            <a:avLst/>
          </a:prstGeom>
          <a:noFill/>
        </p:spPr>
        <p:txBody>
          <a:bodyPr lIns="0" tIns="0" rIns="0" bIns="0">
            <a:spAutoFit/>
          </a:bodyPr>
          <a:lstStyle/>
          <a:p>
            <a:pPr>
              <a:defRPr/>
            </a:pPr>
            <a:r>
              <a:rPr lang="en-GB" sz="800" dirty="0">
                <a:solidFill>
                  <a:schemeClr val="bg2"/>
                </a:solidFill>
                <a:latin typeface="+mn-lt"/>
                <a:ea typeface="+mn-ea"/>
                <a:cs typeface="Arial" panose="020B0604020202020204" pitchFamily="34" charset="0"/>
              </a:rPr>
              <a:t>5G –</a:t>
            </a:r>
            <a:r>
              <a:rPr lang="en-GB" sz="800" baseline="0" dirty="0">
                <a:solidFill>
                  <a:schemeClr val="bg2"/>
                </a:solidFill>
                <a:latin typeface="+mn-lt"/>
                <a:ea typeface="+mn-ea"/>
                <a:cs typeface="Arial" panose="020B0604020202020204" pitchFamily="34" charset="0"/>
              </a:rPr>
              <a:t> Network Architecture</a:t>
            </a:r>
            <a:endParaRPr lang="en-GB" sz="800" dirty="0">
              <a:solidFill>
                <a:schemeClr val="bg2"/>
              </a:solidFill>
              <a:latin typeface="+mn-lt"/>
              <a:ea typeface="+mn-ea"/>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06" r:id="rId1"/>
    <p:sldLayoutId id="2147483805" r:id="rId2"/>
    <p:sldLayoutId id="2147483804" r:id="rId3"/>
  </p:sldLayoutIdLst>
  <p:hf sldNum="0" hdr="0"/>
  <p:txStyles>
    <p:titleStyle>
      <a:lvl1pPr algn="l" defTabSz="457200" rtl="0" eaLnBrk="1" fontAlgn="base" hangingPunct="1">
        <a:spcBef>
          <a:spcPct val="0"/>
        </a:spcBef>
        <a:spcAft>
          <a:spcPct val="0"/>
        </a:spcAft>
        <a:defRPr sz="1800" b="1" kern="1200">
          <a:solidFill>
            <a:schemeClr val="tx1"/>
          </a:solidFill>
          <a:latin typeface="+mj-lt"/>
          <a:ea typeface="ヒラギノ角ゴ Pro W3" charset="0"/>
          <a:cs typeface="Arial"/>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1" fontAlgn="base" hangingPunct="1">
        <a:spcBef>
          <a:spcPct val="0"/>
        </a:spcBef>
        <a:spcAft>
          <a:spcPts val="600"/>
        </a:spcAft>
        <a:buFont typeface="Arial" charset="0"/>
        <a:buChar char="•"/>
        <a:defRPr sz="3200" kern="1200">
          <a:solidFill>
            <a:schemeClr val="bg2"/>
          </a:solidFill>
          <a:latin typeface="+mn-lt"/>
          <a:ea typeface="ヒラギノ角ゴ Pro W3" charset="0"/>
          <a:cs typeface="ヒラギノ角ゴ Pro W3" charset="0"/>
        </a:defRPr>
      </a:lvl1pPr>
      <a:lvl2pPr marL="458788" indent="-228600" algn="l" defTabSz="457200" rtl="0" eaLnBrk="1" fontAlgn="base" hangingPunct="1">
        <a:spcBef>
          <a:spcPct val="0"/>
        </a:spcBef>
        <a:spcAft>
          <a:spcPts val="600"/>
        </a:spcAft>
        <a:buFont typeface="Lucida Grande"/>
        <a:buChar char="-"/>
        <a:defRPr sz="2800" kern="1200">
          <a:solidFill>
            <a:schemeClr val="bg2"/>
          </a:solidFill>
          <a:latin typeface="+mn-lt"/>
          <a:ea typeface="ヒラギノ角ゴ Pro W3" charset="0"/>
          <a:cs typeface="ヒラギノ角ゴ Pro W3"/>
        </a:defRPr>
      </a:lvl2pPr>
      <a:lvl3pPr marL="684213" indent="-225425" algn="l" defTabSz="457200" rtl="0" eaLnBrk="1" fontAlgn="base" hangingPunct="1">
        <a:spcBef>
          <a:spcPct val="0"/>
        </a:spcBef>
        <a:spcAft>
          <a:spcPts val="600"/>
        </a:spcAft>
        <a:buFont typeface="Arial" charset="0"/>
        <a:buChar char="•"/>
        <a:defRPr sz="2400" kern="1200">
          <a:solidFill>
            <a:schemeClr val="bg2"/>
          </a:solidFill>
          <a:latin typeface="+mn-lt"/>
          <a:ea typeface="ヒラギノ角ゴ Pro W3" charset="0"/>
          <a:cs typeface="ヒラギノ角ゴ Pro W3"/>
        </a:defRPr>
      </a:lvl3pPr>
      <a:lvl4pPr marL="912813" indent="-228600" algn="l" defTabSz="457200" rtl="0" eaLnBrk="1" fontAlgn="base" hangingPunct="1">
        <a:spcBef>
          <a:spcPct val="0"/>
        </a:spcBef>
        <a:spcAft>
          <a:spcPts val="600"/>
        </a:spcAft>
        <a:buFont typeface="Lucida Grande"/>
        <a:buChar char="-"/>
        <a:defRPr sz="2000" kern="1200">
          <a:solidFill>
            <a:schemeClr val="bg2"/>
          </a:solidFill>
          <a:latin typeface="+mn-lt"/>
          <a:ea typeface="ヒラギノ角ゴ Pro W3" charset="0"/>
          <a:cs typeface="ヒラギノ角ゴ Pro W3"/>
        </a:defRPr>
      </a:lvl4pPr>
      <a:lvl5pPr marL="1143000" indent="-230188" algn="l" defTabSz="457200" rtl="0" eaLnBrk="1" fontAlgn="base" hangingPunct="1">
        <a:spcBef>
          <a:spcPct val="0"/>
        </a:spcBef>
        <a:spcAft>
          <a:spcPts val="600"/>
        </a:spcAft>
        <a:buFont typeface="Arial" charset="0"/>
        <a:buChar char="•"/>
        <a:defRPr sz="2000" kern="1200">
          <a:solidFill>
            <a:schemeClr val="bg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35" name="Line 9"/>
          <p:cNvSpPr>
            <a:spLocks noChangeShapeType="1"/>
          </p:cNvSpPr>
          <p:nvPr/>
        </p:nvSpPr>
        <p:spPr bwMode="auto">
          <a:xfrm flipV="1">
            <a:off x="-179388" y="593725"/>
            <a:ext cx="9502776" cy="0"/>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1036" name="Line 12"/>
          <p:cNvSpPr>
            <a:spLocks noChangeShapeType="1"/>
          </p:cNvSpPr>
          <p:nvPr/>
        </p:nvSpPr>
        <p:spPr bwMode="auto">
          <a:xfrm flipV="1">
            <a:off x="-179388" y="4914900"/>
            <a:ext cx="9502776" cy="0"/>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1037" name="Line 9"/>
          <p:cNvSpPr>
            <a:spLocks noChangeShapeType="1"/>
          </p:cNvSpPr>
          <p:nvPr/>
        </p:nvSpPr>
        <p:spPr bwMode="auto">
          <a:xfrm flipV="1">
            <a:off x="-179388" y="846138"/>
            <a:ext cx="9502776" cy="0"/>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1038" name="Line 10"/>
          <p:cNvSpPr>
            <a:spLocks noChangeShapeType="1"/>
          </p:cNvSpPr>
          <p:nvPr/>
        </p:nvSpPr>
        <p:spPr bwMode="auto">
          <a:xfrm flipH="1">
            <a:off x="-179388" y="1092200"/>
            <a:ext cx="9502776" cy="0"/>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1039" name="Line 12"/>
          <p:cNvSpPr>
            <a:spLocks noChangeShapeType="1"/>
          </p:cNvSpPr>
          <p:nvPr/>
        </p:nvSpPr>
        <p:spPr bwMode="auto">
          <a:xfrm flipV="1">
            <a:off x="-179388" y="4665663"/>
            <a:ext cx="9502776" cy="0"/>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1040" name="Line 13"/>
          <p:cNvSpPr>
            <a:spLocks noChangeShapeType="1"/>
          </p:cNvSpPr>
          <p:nvPr/>
        </p:nvSpPr>
        <p:spPr bwMode="auto">
          <a:xfrm flipH="1" flipV="1">
            <a:off x="-179388" y="4400550"/>
            <a:ext cx="9502776" cy="0"/>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1041" name="Line 14"/>
          <p:cNvSpPr>
            <a:spLocks noChangeShapeType="1"/>
          </p:cNvSpPr>
          <p:nvPr/>
        </p:nvSpPr>
        <p:spPr bwMode="auto">
          <a:xfrm>
            <a:off x="-179388" y="280988"/>
            <a:ext cx="9502776" cy="0"/>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1042" name="Line 15"/>
          <p:cNvSpPr>
            <a:spLocks noChangeShapeType="1"/>
          </p:cNvSpPr>
          <p:nvPr/>
        </p:nvSpPr>
        <p:spPr bwMode="auto">
          <a:xfrm flipH="1">
            <a:off x="417513" y="-147638"/>
            <a:ext cx="0" cy="5508626"/>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1043" name="Line 17"/>
          <p:cNvSpPr>
            <a:spLocks noChangeShapeType="1"/>
          </p:cNvSpPr>
          <p:nvPr/>
        </p:nvSpPr>
        <p:spPr bwMode="auto">
          <a:xfrm>
            <a:off x="8656638" y="-147638"/>
            <a:ext cx="0" cy="5508626"/>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6155" name="Title Placeholder 1"/>
          <p:cNvSpPr>
            <a:spLocks noGrp="1"/>
          </p:cNvSpPr>
          <p:nvPr>
            <p:ph type="title"/>
          </p:nvPr>
        </p:nvSpPr>
        <p:spPr bwMode="auto">
          <a:xfrm>
            <a:off x="417513" y="2880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6156" name="Text Placeholder 2"/>
          <p:cNvSpPr>
            <a:spLocks noGrp="1"/>
          </p:cNvSpPr>
          <p:nvPr>
            <p:ph type="body" idx="1"/>
          </p:nvPr>
        </p:nvSpPr>
        <p:spPr bwMode="auto">
          <a:xfrm>
            <a:off x="417513" y="1089025"/>
            <a:ext cx="8229600" cy="3306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2" name="Text Box 9"/>
          <p:cNvSpPr txBox="1">
            <a:spLocks noChangeArrowheads="1"/>
          </p:cNvSpPr>
          <p:nvPr/>
        </p:nvSpPr>
        <p:spPr bwMode="auto">
          <a:xfrm>
            <a:off x="0" y="-352425"/>
            <a:ext cx="9144000" cy="233362"/>
          </a:xfrm>
          <a:prstGeom prst="rect">
            <a:avLst/>
          </a:prstGeom>
          <a:noFill/>
          <a:ln w="19050" algn="ctr">
            <a:noFill/>
            <a:miter lim="800000"/>
            <a:headEnd/>
            <a:tailEnd/>
          </a:ln>
          <a:effectLst/>
        </p:spPr>
        <p:txBody>
          <a:bodyPr lIns="90000" tIns="46800" rIns="90000" bIns="46800">
            <a:spAutoFit/>
          </a:bodyPr>
          <a:lstStyle/>
          <a:p>
            <a:pPr algn="ctr" defTabSz="762000" eaLnBrk="0" hangingPunct="0">
              <a:lnSpc>
                <a:spcPct val="90000"/>
              </a:lnSpc>
              <a:spcBef>
                <a:spcPct val="50000"/>
              </a:spcBef>
              <a:buClr>
                <a:schemeClr val="accent1"/>
              </a:buClr>
              <a:defRPr/>
            </a:pPr>
            <a:r>
              <a:rPr lang="en-US" sz="1000" dirty="0">
                <a:solidFill>
                  <a:schemeClr val="tx2"/>
                </a:solidFill>
                <a:latin typeface="+mn-lt"/>
                <a:cs typeface="+mn-cs"/>
              </a:rPr>
              <a:t>To change the document information in the footer, press [Alt + F8] and use the “FORM“</a:t>
            </a:r>
          </a:p>
        </p:txBody>
      </p:sp>
      <p:sp>
        <p:nvSpPr>
          <p:cNvPr id="41" name="AutoShape 57"/>
          <p:cNvSpPr>
            <a:spLocks noChangeArrowheads="1"/>
          </p:cNvSpPr>
          <p:nvPr/>
        </p:nvSpPr>
        <p:spPr bwMode="auto">
          <a:xfrm>
            <a:off x="1474788" y="5208588"/>
            <a:ext cx="287337" cy="134937"/>
          </a:xfrm>
          <a:prstGeom prst="roundRect">
            <a:avLst>
              <a:gd name="adj" fmla="val 16667"/>
            </a:avLst>
          </a:prstGeom>
          <a:solidFill>
            <a:schemeClr val="bg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18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65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145</a:t>
            </a:r>
          </a:p>
        </p:txBody>
      </p:sp>
      <p:sp>
        <p:nvSpPr>
          <p:cNvPr id="43"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0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201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255</a:t>
            </a:r>
          </a:p>
        </p:txBody>
      </p:sp>
      <p:sp>
        <p:nvSpPr>
          <p:cNvPr id="44" name="AutoShape 59"/>
          <p:cNvSpPr>
            <a:spLocks noChangeArrowheads="1"/>
          </p:cNvSpPr>
          <p:nvPr/>
        </p:nvSpPr>
        <p:spPr bwMode="auto">
          <a:xfrm>
            <a:off x="2195513" y="5208588"/>
            <a:ext cx="287337" cy="134937"/>
          </a:xfrm>
          <a:prstGeom prst="roundRect">
            <a:avLst>
              <a:gd name="adj" fmla="val 16667"/>
            </a:avLst>
          </a:prstGeom>
          <a:solidFill>
            <a:schemeClr val="accent4"/>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r>
              <a:rPr lang="en-US" sz="500" b="1" dirty="0">
                <a:solidFill>
                  <a:schemeClr val="tx2"/>
                </a:solidFill>
                <a:latin typeface="+mn-lt"/>
                <a:cs typeface="Arial" panose="020B0604020202020204" pitchFamily="34" charset="0"/>
              </a:rPr>
              <a:t>R 104</a:t>
            </a:r>
            <a:br>
              <a:rPr lang="en-US" sz="500" b="1" dirty="0">
                <a:solidFill>
                  <a:schemeClr val="tx2"/>
                </a:solidFill>
                <a:latin typeface="+mn-lt"/>
                <a:cs typeface="Arial" panose="020B0604020202020204" pitchFamily="34" charset="0"/>
              </a:rPr>
            </a:br>
            <a:r>
              <a:rPr lang="en-US" sz="500" b="1" dirty="0">
                <a:solidFill>
                  <a:schemeClr val="tx2"/>
                </a:solidFill>
                <a:latin typeface="+mn-lt"/>
                <a:cs typeface="Arial" panose="020B0604020202020204" pitchFamily="34" charset="0"/>
              </a:rPr>
              <a:t>G 113</a:t>
            </a:r>
            <a:br>
              <a:rPr lang="en-US" sz="500" b="1" dirty="0">
                <a:solidFill>
                  <a:schemeClr val="tx2"/>
                </a:solidFill>
                <a:latin typeface="+mn-lt"/>
                <a:cs typeface="Arial" panose="020B0604020202020204" pitchFamily="34" charset="0"/>
              </a:rPr>
            </a:br>
            <a:r>
              <a:rPr lang="en-US" sz="500" b="1" dirty="0">
                <a:solidFill>
                  <a:schemeClr val="tx2"/>
                </a:solidFill>
                <a:latin typeface="+mn-lt"/>
                <a:cs typeface="Arial" panose="020B0604020202020204" pitchFamily="34" charset="0"/>
              </a:rPr>
              <a:t>B 122</a:t>
            </a:r>
          </a:p>
        </p:txBody>
      </p:sp>
      <p:sp>
        <p:nvSpPr>
          <p:cNvPr id="45" name="AutoShape 64"/>
          <p:cNvSpPr>
            <a:spLocks noChangeArrowheads="1"/>
          </p:cNvSpPr>
          <p:nvPr/>
        </p:nvSpPr>
        <p:spPr bwMode="auto">
          <a:xfrm>
            <a:off x="2916238" y="5208588"/>
            <a:ext cx="287337" cy="134937"/>
          </a:xfrm>
          <a:prstGeom prst="roundRect">
            <a:avLst>
              <a:gd name="adj" fmla="val 16667"/>
            </a:avLst>
          </a:prstGeom>
          <a:solidFill>
            <a:schemeClr val="accent6"/>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216</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217</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218</a:t>
            </a:r>
          </a:p>
        </p:txBody>
      </p:sp>
      <p:sp>
        <p:nvSpPr>
          <p:cNvPr id="46" name="AutoShape 65"/>
          <p:cNvSpPr>
            <a:spLocks noChangeArrowheads="1"/>
          </p:cNvSpPr>
          <p:nvPr/>
        </p:nvSpPr>
        <p:spPr bwMode="auto">
          <a:xfrm>
            <a:off x="2555875" y="5208588"/>
            <a:ext cx="287338" cy="134937"/>
          </a:xfrm>
          <a:prstGeom prst="roundRect">
            <a:avLst>
              <a:gd name="adj" fmla="val 16667"/>
            </a:avLst>
          </a:prstGeom>
          <a:solidFill>
            <a:schemeClr val="accent4"/>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168</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187</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192</a:t>
            </a:r>
          </a:p>
        </p:txBody>
      </p:sp>
      <p:sp>
        <p:nvSpPr>
          <p:cNvPr id="47"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Core and background colors:</a:t>
            </a:r>
          </a:p>
        </p:txBody>
      </p:sp>
      <p:sp>
        <p:nvSpPr>
          <p:cNvPr id="48" name="AutoShape 57"/>
          <p:cNvSpPr>
            <a:spLocks noChangeArrowheads="1"/>
          </p:cNvSpPr>
          <p:nvPr/>
        </p:nvSpPr>
        <p:spPr bwMode="auto">
          <a:xfrm>
            <a:off x="1474788" y="5208588"/>
            <a:ext cx="287337" cy="134937"/>
          </a:xfrm>
          <a:prstGeom prst="roundRect">
            <a:avLst>
              <a:gd name="adj" fmla="val 16667"/>
            </a:avLst>
          </a:prstGeom>
          <a:solidFill>
            <a:schemeClr val="tx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a:solidFill>
                <a:schemeClr val="tx2"/>
              </a:solidFill>
              <a:latin typeface="+mn-lt"/>
              <a:cs typeface="Arial" panose="020B0604020202020204" pitchFamily="34" charset="0"/>
            </a:endParaRPr>
          </a:p>
        </p:txBody>
      </p:sp>
      <p:sp>
        <p:nvSpPr>
          <p:cNvPr id="49"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a:solidFill>
                <a:schemeClr val="tx2"/>
              </a:solidFill>
              <a:latin typeface="+mn-lt"/>
              <a:cs typeface="Arial" panose="020B0604020202020204" pitchFamily="34" charset="0"/>
            </a:endParaRPr>
          </a:p>
        </p:txBody>
      </p:sp>
      <p:sp>
        <p:nvSpPr>
          <p:cNvPr id="50" name="AutoShape 59"/>
          <p:cNvSpPr>
            <a:spLocks noChangeArrowheads="1"/>
          </p:cNvSpPr>
          <p:nvPr/>
        </p:nvSpPr>
        <p:spPr bwMode="auto">
          <a:xfrm>
            <a:off x="2195513" y="5208588"/>
            <a:ext cx="287337" cy="134937"/>
          </a:xfrm>
          <a:prstGeom prst="roundRect">
            <a:avLst>
              <a:gd name="adj" fmla="val 16667"/>
            </a:avLst>
          </a:prstGeom>
          <a:solidFill>
            <a:schemeClr val="bg2"/>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endParaRPr lang="en-US" sz="500" b="1" dirty="0">
              <a:solidFill>
                <a:schemeClr val="tx2"/>
              </a:solidFill>
              <a:latin typeface="+mn-lt"/>
              <a:ea typeface="+mn-ea"/>
              <a:cs typeface="Arial" panose="020B0604020202020204" pitchFamily="34" charset="0"/>
            </a:endParaRPr>
          </a:p>
        </p:txBody>
      </p:sp>
      <p:sp>
        <p:nvSpPr>
          <p:cNvPr id="51"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chemeClr val="accent1"/>
              </a:buClr>
              <a:defRPr/>
            </a:pPr>
            <a:endParaRPr lang="en-GB" sz="500" b="1" dirty="0">
              <a:solidFill>
                <a:schemeClr val="tx2"/>
              </a:solidFill>
              <a:latin typeface="+mn-lt"/>
              <a:cs typeface="Arial" panose="020B0604020202020204" pitchFamily="34" charset="0"/>
            </a:endParaRPr>
          </a:p>
        </p:txBody>
      </p:sp>
      <p:sp>
        <p:nvSpPr>
          <p:cNvPr id="52" name="Date Placeholder 3"/>
          <p:cNvSpPr txBox="1">
            <a:spLocks/>
          </p:cNvSpPr>
          <p:nvPr/>
        </p:nvSpPr>
        <p:spPr>
          <a:xfrm>
            <a:off x="722313" y="4643438"/>
            <a:ext cx="687387"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1FEF4778-5275-AF44-A3A2-413C53D52084}" type="datetime1">
              <a:rPr lang="en-GB" sz="800" smtClean="0">
                <a:latin typeface="+mn-lt"/>
                <a:cs typeface="Arial" panose="020B0604020202020204" pitchFamily="34" charset="0"/>
              </a:rPr>
              <a:pPr>
                <a:defRPr/>
              </a:pPr>
              <a:t>21/11/2017</a:t>
            </a:fld>
            <a:endParaRPr lang="en-GB" sz="800" dirty="0">
              <a:latin typeface="+mn-lt"/>
              <a:cs typeface="Arial" panose="020B0604020202020204" pitchFamily="34" charset="0"/>
            </a:endParaRPr>
          </a:p>
        </p:txBody>
      </p:sp>
      <p:sp>
        <p:nvSpPr>
          <p:cNvPr id="53" name="Slide Number Placeholder 5"/>
          <p:cNvSpPr txBox="1">
            <a:spLocks/>
          </p:cNvSpPr>
          <p:nvPr/>
        </p:nvSpPr>
        <p:spPr>
          <a:xfrm>
            <a:off x="433388" y="4643438"/>
            <a:ext cx="144462"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GB" sz="800" smtClean="0">
                <a:latin typeface="+mn-lt"/>
                <a:cs typeface="Arial" panose="020B0604020202020204" pitchFamily="34" charset="0"/>
              </a:rPr>
              <a:pPr>
                <a:defRPr/>
              </a:pPr>
              <a:t>‹#›</a:t>
            </a:fld>
            <a:endParaRPr lang="en-GB" dirty="0">
              <a:latin typeface="+mn-lt"/>
              <a:cs typeface="Arial" panose="020B0604020202020204" pitchFamily="34" charset="0"/>
            </a:endParaRPr>
          </a:p>
        </p:txBody>
      </p:sp>
      <p:sp>
        <p:nvSpPr>
          <p:cNvPr id="27" name="TextBox 26"/>
          <p:cNvSpPr txBox="1"/>
          <p:nvPr/>
        </p:nvSpPr>
        <p:spPr>
          <a:xfrm>
            <a:off x="432000" y="4788000"/>
            <a:ext cx="5048250" cy="123825"/>
          </a:xfrm>
          <a:prstGeom prst="rect">
            <a:avLst/>
          </a:prstGeom>
          <a:noFill/>
        </p:spPr>
        <p:txBody>
          <a:bodyPr lIns="0" tIns="0" rIns="0" bIns="0">
            <a:spAutoFit/>
          </a:bodyPr>
          <a:lstStyle/>
          <a:p>
            <a:pPr>
              <a:defRPr/>
            </a:pPr>
            <a:r>
              <a:rPr lang="en-GB" sz="800" dirty="0">
                <a:solidFill>
                  <a:schemeClr val="bg1"/>
                </a:solidFill>
                <a:latin typeface="+mn-lt"/>
                <a:ea typeface="+mn-ea"/>
                <a:cs typeface="Arial" panose="020B0604020202020204" pitchFamily="34" charset="0"/>
              </a:rPr>
              <a:t>Nokia  Confidential</a:t>
            </a:r>
          </a:p>
        </p:txBody>
      </p:sp>
      <p:sp>
        <p:nvSpPr>
          <p:cNvPr id="28" name="TextBox 27"/>
          <p:cNvSpPr txBox="1"/>
          <p:nvPr/>
        </p:nvSpPr>
        <p:spPr>
          <a:xfrm>
            <a:off x="3760737" y="4805647"/>
            <a:ext cx="5048250" cy="123825"/>
          </a:xfrm>
          <a:prstGeom prst="rect">
            <a:avLst/>
          </a:prstGeom>
          <a:noFill/>
        </p:spPr>
        <p:txBody>
          <a:bodyPr lIns="0" tIns="0" rIns="0" bIns="0">
            <a:spAutoFit/>
          </a:bodyPr>
          <a:lstStyle/>
          <a:p>
            <a:pPr>
              <a:defRPr/>
            </a:pPr>
            <a:r>
              <a:rPr lang="en-GB" sz="800" dirty="0">
                <a:solidFill>
                  <a:schemeClr val="bg1"/>
                </a:solidFill>
                <a:latin typeface="+mn-lt"/>
                <a:ea typeface="+mn-ea"/>
                <a:cs typeface="Arial" panose="020B0604020202020204" pitchFamily="34" charset="0"/>
              </a:rPr>
              <a:t>5G  Network Architecture</a:t>
            </a:r>
          </a:p>
        </p:txBody>
      </p:sp>
    </p:spTree>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 id="2147483813" r:id="rId5"/>
    <p:sldLayoutId id="2147483814" r:id="rId6"/>
    <p:sldLayoutId id="2147483815" r:id="rId7"/>
    <p:sldLayoutId id="2147483816" r:id="rId8"/>
    <p:sldLayoutId id="2147483818" r:id="rId9"/>
    <p:sldLayoutId id="2147483819" r:id="rId10"/>
    <p:sldLayoutId id="2147483820" r:id="rId11"/>
  </p:sldLayoutIdLst>
  <p:hf sldNum="0" hdr="0"/>
  <p:txStyles>
    <p:titleStyle>
      <a:lvl1pPr algn="l" defTabSz="457200" rtl="0" eaLnBrk="0" fontAlgn="base" hangingPunct="0">
        <a:spcBef>
          <a:spcPct val="0"/>
        </a:spcBef>
        <a:spcAft>
          <a:spcPct val="0"/>
        </a:spcAft>
        <a:defRPr sz="1800" b="1" kern="1200">
          <a:solidFill>
            <a:schemeClr val="tx2"/>
          </a:solidFill>
          <a:latin typeface="+mj-lt"/>
          <a:ea typeface="ヒラギノ角ゴ Pro W3" charset="0"/>
          <a:cs typeface="Arial"/>
        </a:defRPr>
      </a:lvl1pPr>
      <a:lvl2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2pPr>
      <a:lvl3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3pPr>
      <a:lvl4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4pPr>
      <a:lvl5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0" fontAlgn="base" hangingPunct="0">
        <a:spcBef>
          <a:spcPct val="0"/>
        </a:spcBef>
        <a:spcAft>
          <a:spcPts val="600"/>
        </a:spcAft>
        <a:buFont typeface="Arial" charset="0"/>
        <a:buChar char="•"/>
        <a:defRPr sz="3200" kern="1200">
          <a:solidFill>
            <a:schemeClr val="tx2"/>
          </a:solidFill>
          <a:latin typeface="+mn-lt"/>
          <a:ea typeface="ヒラギノ角ゴ Pro W3" charset="0"/>
          <a:cs typeface="ヒラギノ角ゴ Pro W3" charset="0"/>
        </a:defRPr>
      </a:lvl1pPr>
      <a:lvl2pPr marL="458788" indent="-228600" algn="l" defTabSz="457200" rtl="0" eaLnBrk="0" fontAlgn="base" hangingPunct="0">
        <a:spcBef>
          <a:spcPct val="0"/>
        </a:spcBef>
        <a:spcAft>
          <a:spcPts val="600"/>
        </a:spcAft>
        <a:buFont typeface="Lucida Grande"/>
        <a:buChar char="-"/>
        <a:defRPr sz="2800" kern="1200">
          <a:solidFill>
            <a:schemeClr val="tx2"/>
          </a:solidFill>
          <a:latin typeface="+mn-lt"/>
          <a:ea typeface="ヒラギノ角ゴ Pro W3" charset="0"/>
          <a:cs typeface="ヒラギノ角ゴ Pro W3"/>
        </a:defRPr>
      </a:lvl2pPr>
      <a:lvl3pPr marL="684213" indent="-225425" algn="l" defTabSz="457200" rtl="0" eaLnBrk="0" fontAlgn="base" hangingPunct="0">
        <a:spcBef>
          <a:spcPct val="0"/>
        </a:spcBef>
        <a:spcAft>
          <a:spcPts val="600"/>
        </a:spcAft>
        <a:buFont typeface="Arial" charset="0"/>
        <a:buChar char="•"/>
        <a:defRPr sz="2400" kern="1200">
          <a:solidFill>
            <a:schemeClr val="tx2"/>
          </a:solidFill>
          <a:latin typeface="+mn-lt"/>
          <a:ea typeface="ヒラギノ角ゴ Pro W3" charset="0"/>
          <a:cs typeface="ヒラギノ角ゴ Pro W3"/>
        </a:defRPr>
      </a:lvl3pPr>
      <a:lvl4pPr marL="912813" indent="-228600" algn="l" defTabSz="457200" rtl="0" eaLnBrk="0" fontAlgn="base" hangingPunct="0">
        <a:spcBef>
          <a:spcPct val="0"/>
        </a:spcBef>
        <a:spcAft>
          <a:spcPts val="600"/>
        </a:spcAft>
        <a:buFont typeface="Lucida Grande"/>
        <a:buChar char="-"/>
        <a:defRPr sz="2000" kern="1200">
          <a:solidFill>
            <a:schemeClr val="tx2"/>
          </a:solidFill>
          <a:latin typeface="+mn-lt"/>
          <a:ea typeface="ヒラギノ角ゴ Pro W3" charset="0"/>
          <a:cs typeface="ヒラギノ角ゴ Pro W3"/>
        </a:defRPr>
      </a:lvl4pPr>
      <a:lvl5pPr marL="1143000" indent="-230188" algn="l" defTabSz="457200" rtl="0" eaLnBrk="0" fontAlgn="base" hangingPunct="0">
        <a:spcBef>
          <a:spcPct val="0"/>
        </a:spcBef>
        <a:spcAft>
          <a:spcPts val="600"/>
        </a:spcAft>
        <a:buFont typeface="Arial" charset="0"/>
        <a:buChar char="•"/>
        <a:defRPr sz="2000" kern="1200">
          <a:solidFill>
            <a:schemeClr val="tx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5" name="Line 9"/>
          <p:cNvSpPr>
            <a:spLocks noChangeShapeType="1"/>
          </p:cNvSpPr>
          <p:nvPr/>
        </p:nvSpPr>
        <p:spPr bwMode="auto">
          <a:xfrm flipV="1">
            <a:off x="-179388" y="593725"/>
            <a:ext cx="9502776" cy="0"/>
          </a:xfrm>
          <a:prstGeom prst="line">
            <a:avLst/>
          </a:prstGeom>
          <a:noFill/>
          <a:ln w="3175">
            <a:solidFill>
              <a:schemeClr val="bg1"/>
            </a:solidFill>
            <a:round/>
            <a:headEnd/>
            <a:tailEnd/>
          </a:ln>
          <a:extLst/>
        </p:spPr>
        <p:txBody>
          <a:bodyPr anchor="ctr"/>
          <a:lstStyle/>
          <a:p>
            <a:pPr>
              <a:defRPr/>
            </a:pPr>
            <a:endParaRPr lang="en-GB" dirty="0">
              <a:solidFill>
                <a:srgbClr val="124191"/>
              </a:solidFill>
              <a:latin typeface="Nokia Pure Headline Light"/>
              <a:ea typeface="+mn-ea"/>
              <a:cs typeface="+mn-cs"/>
            </a:endParaRPr>
          </a:p>
        </p:txBody>
      </p:sp>
      <p:sp>
        <p:nvSpPr>
          <p:cNvPr id="1036" name="Line 12"/>
          <p:cNvSpPr>
            <a:spLocks noChangeShapeType="1"/>
          </p:cNvSpPr>
          <p:nvPr/>
        </p:nvSpPr>
        <p:spPr bwMode="auto">
          <a:xfrm flipV="1">
            <a:off x="-179388" y="4914900"/>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a typeface="+mn-ea"/>
              <a:cs typeface="+mn-cs"/>
            </a:endParaRPr>
          </a:p>
        </p:txBody>
      </p:sp>
      <p:sp>
        <p:nvSpPr>
          <p:cNvPr id="1037" name="Line 9"/>
          <p:cNvSpPr>
            <a:spLocks noChangeShapeType="1"/>
          </p:cNvSpPr>
          <p:nvPr/>
        </p:nvSpPr>
        <p:spPr bwMode="auto">
          <a:xfrm flipV="1">
            <a:off x="-179388" y="846138"/>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a typeface="+mn-ea"/>
              <a:cs typeface="+mn-cs"/>
            </a:endParaRPr>
          </a:p>
        </p:txBody>
      </p:sp>
      <p:sp>
        <p:nvSpPr>
          <p:cNvPr id="1038" name="Line 10"/>
          <p:cNvSpPr>
            <a:spLocks noChangeShapeType="1"/>
          </p:cNvSpPr>
          <p:nvPr/>
        </p:nvSpPr>
        <p:spPr bwMode="auto">
          <a:xfrm flipH="1">
            <a:off x="-179388" y="1092200"/>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a typeface="+mn-ea"/>
              <a:cs typeface="+mn-cs"/>
            </a:endParaRPr>
          </a:p>
        </p:txBody>
      </p:sp>
      <p:sp>
        <p:nvSpPr>
          <p:cNvPr id="1039" name="Line 12"/>
          <p:cNvSpPr>
            <a:spLocks noChangeShapeType="1"/>
          </p:cNvSpPr>
          <p:nvPr/>
        </p:nvSpPr>
        <p:spPr bwMode="auto">
          <a:xfrm flipV="1">
            <a:off x="-179388" y="4665663"/>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a typeface="+mn-ea"/>
              <a:cs typeface="+mn-cs"/>
            </a:endParaRPr>
          </a:p>
        </p:txBody>
      </p:sp>
      <p:sp>
        <p:nvSpPr>
          <p:cNvPr id="1040" name="Line 13"/>
          <p:cNvSpPr>
            <a:spLocks noChangeShapeType="1"/>
          </p:cNvSpPr>
          <p:nvPr/>
        </p:nvSpPr>
        <p:spPr bwMode="auto">
          <a:xfrm flipH="1" flipV="1">
            <a:off x="-179388" y="4400550"/>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a typeface="+mn-ea"/>
              <a:cs typeface="+mn-cs"/>
            </a:endParaRPr>
          </a:p>
        </p:txBody>
      </p:sp>
      <p:sp>
        <p:nvSpPr>
          <p:cNvPr id="1041" name="Line 14"/>
          <p:cNvSpPr>
            <a:spLocks noChangeShapeType="1"/>
          </p:cNvSpPr>
          <p:nvPr/>
        </p:nvSpPr>
        <p:spPr bwMode="auto">
          <a:xfrm>
            <a:off x="-179388" y="280988"/>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a typeface="+mn-ea"/>
              <a:cs typeface="+mn-cs"/>
            </a:endParaRPr>
          </a:p>
        </p:txBody>
      </p:sp>
      <p:sp>
        <p:nvSpPr>
          <p:cNvPr id="1042" name="Line 15"/>
          <p:cNvSpPr>
            <a:spLocks noChangeShapeType="1"/>
          </p:cNvSpPr>
          <p:nvPr/>
        </p:nvSpPr>
        <p:spPr bwMode="auto">
          <a:xfrm flipH="1">
            <a:off x="417513" y="-147638"/>
            <a:ext cx="0" cy="5508626"/>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a typeface="+mn-ea"/>
              <a:cs typeface="+mn-cs"/>
            </a:endParaRPr>
          </a:p>
        </p:txBody>
      </p:sp>
      <p:sp>
        <p:nvSpPr>
          <p:cNvPr id="1043" name="Line 17"/>
          <p:cNvSpPr>
            <a:spLocks noChangeShapeType="1"/>
          </p:cNvSpPr>
          <p:nvPr/>
        </p:nvSpPr>
        <p:spPr bwMode="auto">
          <a:xfrm>
            <a:off x="8656638" y="-147638"/>
            <a:ext cx="0" cy="5508626"/>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a typeface="+mn-ea"/>
              <a:cs typeface="+mn-cs"/>
            </a:endParaRPr>
          </a:p>
        </p:txBody>
      </p:sp>
      <p:sp>
        <p:nvSpPr>
          <p:cNvPr id="2" name="Title Placeholder 1"/>
          <p:cNvSpPr>
            <a:spLocks noGrp="1"/>
          </p:cNvSpPr>
          <p:nvPr>
            <p:ph type="title"/>
          </p:nvPr>
        </p:nvSpPr>
        <p:spPr bwMode="auto">
          <a:xfrm>
            <a:off x="417513" y="2794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4" name="Text Placeholder 2"/>
          <p:cNvSpPr>
            <a:spLocks noGrp="1"/>
          </p:cNvSpPr>
          <p:nvPr>
            <p:ph type="body" idx="1"/>
          </p:nvPr>
        </p:nvSpPr>
        <p:spPr bwMode="auto">
          <a:xfrm>
            <a:off x="417513" y="1089025"/>
            <a:ext cx="8229600" cy="3306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2" name="Text Box 9"/>
          <p:cNvSpPr txBox="1">
            <a:spLocks noChangeArrowheads="1"/>
          </p:cNvSpPr>
          <p:nvPr/>
        </p:nvSpPr>
        <p:spPr bwMode="auto">
          <a:xfrm>
            <a:off x="0" y="-352425"/>
            <a:ext cx="9144000" cy="233362"/>
          </a:xfrm>
          <a:prstGeom prst="rect">
            <a:avLst/>
          </a:prstGeom>
          <a:noFill/>
          <a:ln w="19050" algn="ctr">
            <a:noFill/>
            <a:miter lim="800000"/>
            <a:headEnd/>
            <a:tailEnd/>
          </a:ln>
          <a:effectLst/>
        </p:spPr>
        <p:txBody>
          <a:bodyPr lIns="90000" tIns="46800" rIns="90000" bIns="46800">
            <a:spAutoFit/>
          </a:bodyPr>
          <a:lstStyle/>
          <a:p>
            <a:pPr algn="ctr" defTabSz="762000" eaLnBrk="0" hangingPunct="0">
              <a:lnSpc>
                <a:spcPct val="90000"/>
              </a:lnSpc>
              <a:spcBef>
                <a:spcPct val="50000"/>
              </a:spcBef>
              <a:buClr>
                <a:srgbClr val="00C9FF"/>
              </a:buClr>
              <a:defRPr/>
            </a:pPr>
            <a:r>
              <a:rPr lang="en-US" sz="1000" dirty="0">
                <a:solidFill>
                  <a:srgbClr val="FFFFFF"/>
                </a:solidFill>
                <a:latin typeface="Nokia Pure Text Light"/>
                <a:ea typeface="+mn-ea"/>
                <a:cs typeface="+mn-cs"/>
              </a:rPr>
              <a:t>To change the document information in the footer, press [Alt + F8] and use the “FORM“</a:t>
            </a:r>
          </a:p>
        </p:txBody>
      </p:sp>
      <p:sp>
        <p:nvSpPr>
          <p:cNvPr id="41" name="AutoShape 57"/>
          <p:cNvSpPr>
            <a:spLocks noChangeArrowheads="1"/>
          </p:cNvSpPr>
          <p:nvPr/>
        </p:nvSpPr>
        <p:spPr bwMode="auto">
          <a:xfrm>
            <a:off x="1474788" y="5208588"/>
            <a:ext cx="287337"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Nokia Pure Text Light"/>
                <a:ea typeface="+mn-ea"/>
                <a:cs typeface="Arial" panose="020B0604020202020204" pitchFamily="34" charset="0"/>
              </a:rPr>
              <a:t>R 18 </a:t>
            </a:r>
            <a:br>
              <a:rPr lang="en-GB" sz="500" b="1" dirty="0">
                <a:solidFill>
                  <a:srgbClr val="FFFFFF"/>
                </a:solidFill>
                <a:latin typeface="Nokia Pure Text Light"/>
                <a:ea typeface="+mn-ea"/>
                <a:cs typeface="Arial" panose="020B0604020202020204" pitchFamily="34" charset="0"/>
              </a:rPr>
            </a:br>
            <a:r>
              <a:rPr lang="en-GB" sz="500" b="1" dirty="0">
                <a:solidFill>
                  <a:srgbClr val="FFFFFF"/>
                </a:solidFill>
                <a:latin typeface="Nokia Pure Text Light"/>
                <a:ea typeface="+mn-ea"/>
                <a:cs typeface="Arial" panose="020B0604020202020204" pitchFamily="34" charset="0"/>
              </a:rPr>
              <a:t>G 65 </a:t>
            </a:r>
            <a:br>
              <a:rPr lang="en-GB" sz="500" b="1" dirty="0">
                <a:solidFill>
                  <a:srgbClr val="FFFFFF"/>
                </a:solidFill>
                <a:latin typeface="Nokia Pure Text Light"/>
                <a:ea typeface="+mn-ea"/>
                <a:cs typeface="Arial" panose="020B0604020202020204" pitchFamily="34" charset="0"/>
              </a:rPr>
            </a:br>
            <a:r>
              <a:rPr lang="en-GB" sz="500" b="1" dirty="0">
                <a:solidFill>
                  <a:srgbClr val="FFFFFF"/>
                </a:solidFill>
                <a:latin typeface="Nokia Pure Text Light"/>
                <a:ea typeface="+mn-ea"/>
                <a:cs typeface="Arial" panose="020B0604020202020204" pitchFamily="34" charset="0"/>
              </a:rPr>
              <a:t>B 145</a:t>
            </a:r>
          </a:p>
        </p:txBody>
      </p:sp>
      <p:sp>
        <p:nvSpPr>
          <p:cNvPr id="43"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Nokia Pure Text Light"/>
                <a:ea typeface="+mn-ea"/>
                <a:cs typeface="Arial" panose="020B0604020202020204" pitchFamily="34" charset="0"/>
              </a:rPr>
              <a:t>R 0 </a:t>
            </a:r>
            <a:br>
              <a:rPr lang="en-GB" sz="500" b="1" dirty="0">
                <a:solidFill>
                  <a:srgbClr val="FFFFFF"/>
                </a:solidFill>
                <a:latin typeface="Nokia Pure Text Light"/>
                <a:ea typeface="+mn-ea"/>
                <a:cs typeface="Arial" panose="020B0604020202020204" pitchFamily="34" charset="0"/>
              </a:rPr>
            </a:br>
            <a:r>
              <a:rPr lang="en-GB" sz="500" b="1" dirty="0">
                <a:solidFill>
                  <a:srgbClr val="FFFFFF"/>
                </a:solidFill>
                <a:latin typeface="Nokia Pure Text Light"/>
                <a:ea typeface="+mn-ea"/>
                <a:cs typeface="Arial" panose="020B0604020202020204" pitchFamily="34" charset="0"/>
              </a:rPr>
              <a:t>G 201 </a:t>
            </a:r>
            <a:br>
              <a:rPr lang="en-GB" sz="500" b="1" dirty="0">
                <a:solidFill>
                  <a:srgbClr val="FFFFFF"/>
                </a:solidFill>
                <a:latin typeface="Nokia Pure Text Light"/>
                <a:ea typeface="+mn-ea"/>
                <a:cs typeface="Arial" panose="020B0604020202020204" pitchFamily="34" charset="0"/>
              </a:rPr>
            </a:br>
            <a:r>
              <a:rPr lang="en-GB" sz="500" b="1" dirty="0">
                <a:solidFill>
                  <a:srgbClr val="FFFFFF"/>
                </a:solidFill>
                <a:latin typeface="Nokia Pure Text Light"/>
                <a:ea typeface="+mn-ea"/>
                <a:cs typeface="Arial" panose="020B0604020202020204" pitchFamily="34" charset="0"/>
              </a:rPr>
              <a:t>B 255</a:t>
            </a:r>
          </a:p>
        </p:txBody>
      </p:sp>
      <p:sp>
        <p:nvSpPr>
          <p:cNvPr id="44" name="AutoShape 59"/>
          <p:cNvSpPr>
            <a:spLocks noChangeArrowheads="1"/>
          </p:cNvSpPr>
          <p:nvPr/>
        </p:nvSpPr>
        <p:spPr bwMode="auto">
          <a:xfrm>
            <a:off x="2195513" y="5208588"/>
            <a:ext cx="287337" cy="134937"/>
          </a:xfrm>
          <a:prstGeom prst="roundRect">
            <a:avLst>
              <a:gd name="adj" fmla="val 16667"/>
            </a:avLst>
          </a:prstGeom>
          <a:solidFill>
            <a:schemeClr val="accent4"/>
          </a:solidFill>
          <a:ln w="9525">
            <a:noFill/>
            <a:round/>
            <a:headEnd/>
            <a:tailEnd/>
          </a:ln>
          <a:effectLst/>
        </p:spPr>
        <p:txBody>
          <a:bodyPr lIns="18000" tIns="252000" rIns="18000" bIns="0"/>
          <a:lstStyle/>
          <a:p>
            <a:pPr defTabSz="604647" eaLnBrk="0" fontAlgn="auto" hangingPunct="0">
              <a:spcBef>
                <a:spcPct val="15000"/>
              </a:spcBef>
              <a:spcAft>
                <a:spcPct val="15000"/>
              </a:spcAft>
              <a:buClr>
                <a:srgbClr val="00C9FF"/>
              </a:buClr>
              <a:defRPr/>
            </a:pPr>
            <a:r>
              <a:rPr lang="en-US" sz="500" b="1" dirty="0">
                <a:solidFill>
                  <a:srgbClr val="FFFFFF"/>
                </a:solidFill>
                <a:latin typeface="Nokia Pure Text Light"/>
                <a:ea typeface="+mn-ea"/>
                <a:cs typeface="Arial" panose="020B0604020202020204" pitchFamily="34" charset="0"/>
              </a:rPr>
              <a:t>R 104</a:t>
            </a:r>
            <a:br>
              <a:rPr lang="en-US" sz="500" b="1" dirty="0">
                <a:solidFill>
                  <a:srgbClr val="FFFFFF"/>
                </a:solidFill>
                <a:latin typeface="Nokia Pure Text Light"/>
                <a:ea typeface="+mn-ea"/>
                <a:cs typeface="Arial" panose="020B0604020202020204" pitchFamily="34" charset="0"/>
              </a:rPr>
            </a:br>
            <a:r>
              <a:rPr lang="en-US" sz="500" b="1" dirty="0">
                <a:solidFill>
                  <a:srgbClr val="FFFFFF"/>
                </a:solidFill>
                <a:latin typeface="Nokia Pure Text Light"/>
                <a:ea typeface="+mn-ea"/>
                <a:cs typeface="Arial" panose="020B0604020202020204" pitchFamily="34" charset="0"/>
              </a:rPr>
              <a:t>G 113</a:t>
            </a:r>
            <a:br>
              <a:rPr lang="en-US" sz="500" b="1" dirty="0">
                <a:solidFill>
                  <a:srgbClr val="FFFFFF"/>
                </a:solidFill>
                <a:latin typeface="Nokia Pure Text Light"/>
                <a:ea typeface="+mn-ea"/>
                <a:cs typeface="Arial" panose="020B0604020202020204" pitchFamily="34" charset="0"/>
              </a:rPr>
            </a:br>
            <a:r>
              <a:rPr lang="en-US" sz="500" b="1" dirty="0">
                <a:solidFill>
                  <a:srgbClr val="FFFFFF"/>
                </a:solidFill>
                <a:latin typeface="Nokia Pure Text Light"/>
                <a:ea typeface="+mn-ea"/>
                <a:cs typeface="Arial" panose="020B0604020202020204" pitchFamily="34" charset="0"/>
              </a:rPr>
              <a:t>B 122</a:t>
            </a:r>
          </a:p>
        </p:txBody>
      </p:sp>
      <p:sp>
        <p:nvSpPr>
          <p:cNvPr id="45" name="AutoShape 64"/>
          <p:cNvSpPr>
            <a:spLocks noChangeArrowheads="1"/>
          </p:cNvSpPr>
          <p:nvPr/>
        </p:nvSpPr>
        <p:spPr bwMode="auto">
          <a:xfrm>
            <a:off x="2916238" y="5208588"/>
            <a:ext cx="287337" cy="134937"/>
          </a:xfrm>
          <a:prstGeom prst="roundRect">
            <a:avLst>
              <a:gd name="adj" fmla="val 16667"/>
            </a:avLst>
          </a:prstGeom>
          <a:solidFill>
            <a:schemeClr val="accent6"/>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Nokia Pure Text Light"/>
                <a:ea typeface="+mn-ea"/>
                <a:cs typeface="Arial" panose="020B0604020202020204" pitchFamily="34" charset="0"/>
              </a:rPr>
              <a:t>R 216</a:t>
            </a:r>
            <a:br>
              <a:rPr lang="en-GB" sz="500" b="1" dirty="0">
                <a:solidFill>
                  <a:srgbClr val="FFFFFF"/>
                </a:solidFill>
                <a:latin typeface="Nokia Pure Text Light"/>
                <a:ea typeface="+mn-ea"/>
                <a:cs typeface="Arial" panose="020B0604020202020204" pitchFamily="34" charset="0"/>
              </a:rPr>
            </a:br>
            <a:r>
              <a:rPr lang="en-GB" sz="500" b="1" dirty="0">
                <a:solidFill>
                  <a:srgbClr val="FFFFFF"/>
                </a:solidFill>
                <a:latin typeface="Nokia Pure Text Light"/>
                <a:ea typeface="+mn-ea"/>
                <a:cs typeface="Arial" panose="020B0604020202020204" pitchFamily="34" charset="0"/>
              </a:rPr>
              <a:t>G 217</a:t>
            </a:r>
            <a:br>
              <a:rPr lang="en-GB" sz="500" b="1" dirty="0">
                <a:solidFill>
                  <a:srgbClr val="FFFFFF"/>
                </a:solidFill>
                <a:latin typeface="Nokia Pure Text Light"/>
                <a:ea typeface="+mn-ea"/>
                <a:cs typeface="Arial" panose="020B0604020202020204" pitchFamily="34" charset="0"/>
              </a:rPr>
            </a:br>
            <a:r>
              <a:rPr lang="en-GB" sz="500" b="1" dirty="0">
                <a:solidFill>
                  <a:srgbClr val="FFFFFF"/>
                </a:solidFill>
                <a:latin typeface="Nokia Pure Text Light"/>
                <a:ea typeface="+mn-ea"/>
                <a:cs typeface="Arial" panose="020B0604020202020204" pitchFamily="34" charset="0"/>
              </a:rPr>
              <a:t>B 218</a:t>
            </a:r>
          </a:p>
        </p:txBody>
      </p:sp>
      <p:sp>
        <p:nvSpPr>
          <p:cNvPr id="46" name="AutoShape 65"/>
          <p:cNvSpPr>
            <a:spLocks noChangeArrowheads="1"/>
          </p:cNvSpPr>
          <p:nvPr/>
        </p:nvSpPr>
        <p:spPr bwMode="auto">
          <a:xfrm>
            <a:off x="2555875" y="5208588"/>
            <a:ext cx="287338" cy="134937"/>
          </a:xfrm>
          <a:prstGeom prst="roundRect">
            <a:avLst>
              <a:gd name="adj" fmla="val 16667"/>
            </a:avLst>
          </a:prstGeom>
          <a:solidFill>
            <a:schemeClr val="accent4"/>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Nokia Pure Text Light"/>
                <a:ea typeface="+mn-ea"/>
                <a:cs typeface="Arial" panose="020B0604020202020204" pitchFamily="34" charset="0"/>
              </a:rPr>
              <a:t>R 168</a:t>
            </a:r>
            <a:br>
              <a:rPr lang="en-GB" sz="500" b="1" dirty="0">
                <a:solidFill>
                  <a:srgbClr val="FFFFFF"/>
                </a:solidFill>
                <a:latin typeface="Nokia Pure Text Light"/>
                <a:ea typeface="+mn-ea"/>
                <a:cs typeface="Arial" panose="020B0604020202020204" pitchFamily="34" charset="0"/>
              </a:rPr>
            </a:br>
            <a:r>
              <a:rPr lang="en-GB" sz="500" b="1" dirty="0">
                <a:solidFill>
                  <a:srgbClr val="FFFFFF"/>
                </a:solidFill>
                <a:latin typeface="Nokia Pure Text Light"/>
                <a:ea typeface="+mn-ea"/>
                <a:cs typeface="Arial" panose="020B0604020202020204" pitchFamily="34" charset="0"/>
              </a:rPr>
              <a:t>G 187</a:t>
            </a:r>
            <a:br>
              <a:rPr lang="en-GB" sz="500" b="1" dirty="0">
                <a:solidFill>
                  <a:srgbClr val="FFFFFF"/>
                </a:solidFill>
                <a:latin typeface="Nokia Pure Text Light"/>
                <a:ea typeface="+mn-ea"/>
                <a:cs typeface="Arial" panose="020B0604020202020204" pitchFamily="34" charset="0"/>
              </a:rPr>
            </a:br>
            <a:r>
              <a:rPr lang="en-GB" sz="500" b="1" dirty="0">
                <a:solidFill>
                  <a:srgbClr val="FFFFFF"/>
                </a:solidFill>
                <a:latin typeface="Nokia Pure Text Light"/>
                <a:ea typeface="+mn-ea"/>
                <a:cs typeface="Arial" panose="020B0604020202020204" pitchFamily="34" charset="0"/>
              </a:rPr>
              <a:t>B 192</a:t>
            </a:r>
          </a:p>
        </p:txBody>
      </p:sp>
      <p:sp>
        <p:nvSpPr>
          <p:cNvPr id="47"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rgbClr val="00C9FF"/>
              </a:buClr>
              <a:defRPr/>
            </a:pPr>
            <a:r>
              <a:rPr lang="en-GB" sz="500" b="1" dirty="0">
                <a:solidFill>
                  <a:srgbClr val="FFFFFF"/>
                </a:solidFill>
                <a:latin typeface="Arial" panose="020B0604020202020204" pitchFamily="34" charset="0"/>
                <a:ea typeface="+mn-ea"/>
                <a:cs typeface="Arial" panose="020B0604020202020204" pitchFamily="34" charset="0"/>
              </a:rPr>
              <a:t>Core and </a:t>
            </a:r>
            <a:r>
              <a:rPr lang="en-GB" sz="500" b="1" dirty="0">
                <a:solidFill>
                  <a:srgbClr val="FFFFFF"/>
                </a:solidFill>
                <a:latin typeface="Nokia Pure Text Light"/>
                <a:ea typeface="+mn-ea"/>
                <a:cs typeface="Arial" panose="020B0604020202020204" pitchFamily="34" charset="0"/>
              </a:rPr>
              <a:t>background</a:t>
            </a:r>
            <a:r>
              <a:rPr lang="en-GB" sz="500" b="1" dirty="0">
                <a:solidFill>
                  <a:srgbClr val="FFFFFF"/>
                </a:solidFill>
                <a:latin typeface="Arial" panose="020B0604020202020204" pitchFamily="34" charset="0"/>
                <a:ea typeface="+mn-ea"/>
                <a:cs typeface="Arial" panose="020B0604020202020204" pitchFamily="34" charset="0"/>
              </a:rPr>
              <a:t> colors:</a:t>
            </a:r>
          </a:p>
        </p:txBody>
      </p:sp>
      <p:sp>
        <p:nvSpPr>
          <p:cNvPr id="48" name="AutoShape 57"/>
          <p:cNvSpPr>
            <a:spLocks noChangeArrowheads="1"/>
          </p:cNvSpPr>
          <p:nvPr/>
        </p:nvSpPr>
        <p:spPr bwMode="auto">
          <a:xfrm>
            <a:off x="1474788" y="5208588"/>
            <a:ext cx="287337" cy="134937"/>
          </a:xfrm>
          <a:prstGeom prst="roundRect">
            <a:avLst>
              <a:gd name="adj" fmla="val 16667"/>
            </a:avLst>
          </a:prstGeom>
          <a:solidFill>
            <a:schemeClr val="tx1"/>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endParaRPr lang="en-US" sz="500" b="1">
              <a:solidFill>
                <a:srgbClr val="FFFFFF"/>
              </a:solidFill>
              <a:latin typeface="Nokia Pure Text Light"/>
              <a:ea typeface="+mn-ea"/>
              <a:cs typeface="Arial" panose="020B0604020202020204" pitchFamily="34" charset="0"/>
            </a:endParaRPr>
          </a:p>
        </p:txBody>
      </p:sp>
      <p:sp>
        <p:nvSpPr>
          <p:cNvPr id="49" name="AutoShape 58"/>
          <p:cNvSpPr>
            <a:spLocks noChangeArrowheads="1"/>
          </p:cNvSpPr>
          <p:nvPr/>
        </p:nvSpPr>
        <p:spPr bwMode="auto">
          <a:xfrm>
            <a:off x="1835150" y="5208588"/>
            <a:ext cx="287338"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endParaRPr lang="en-US" sz="500" b="1">
              <a:solidFill>
                <a:srgbClr val="FFFFFF"/>
              </a:solidFill>
              <a:latin typeface="Nokia Pure Text Light"/>
              <a:ea typeface="+mn-ea"/>
              <a:cs typeface="Arial" panose="020B0604020202020204" pitchFamily="34" charset="0"/>
            </a:endParaRPr>
          </a:p>
        </p:txBody>
      </p:sp>
      <p:sp>
        <p:nvSpPr>
          <p:cNvPr id="50" name="AutoShape 59"/>
          <p:cNvSpPr>
            <a:spLocks noChangeArrowheads="1"/>
          </p:cNvSpPr>
          <p:nvPr/>
        </p:nvSpPr>
        <p:spPr bwMode="auto">
          <a:xfrm>
            <a:off x="2195513" y="5208588"/>
            <a:ext cx="287337" cy="134937"/>
          </a:xfrm>
          <a:prstGeom prst="roundRect">
            <a:avLst>
              <a:gd name="adj" fmla="val 16667"/>
            </a:avLst>
          </a:prstGeom>
          <a:solidFill>
            <a:schemeClr val="bg2"/>
          </a:solidFill>
          <a:ln w="9525">
            <a:noFill/>
            <a:round/>
            <a:headEnd/>
            <a:tailEnd/>
          </a:ln>
          <a:effectLst/>
        </p:spPr>
        <p:txBody>
          <a:bodyPr lIns="18000" tIns="252000" rIns="18000" bIns="0"/>
          <a:lstStyle/>
          <a:p>
            <a:pPr defTabSz="604647" eaLnBrk="0" fontAlgn="auto" hangingPunct="0">
              <a:spcBef>
                <a:spcPct val="15000"/>
              </a:spcBef>
              <a:spcAft>
                <a:spcPct val="15000"/>
              </a:spcAft>
              <a:buClr>
                <a:srgbClr val="00C9FF"/>
              </a:buClr>
              <a:defRPr/>
            </a:pPr>
            <a:endParaRPr lang="en-US" sz="500" b="1" dirty="0">
              <a:solidFill>
                <a:srgbClr val="FFFFFF"/>
              </a:solidFill>
              <a:latin typeface="Nokia Pure Text Light"/>
              <a:ea typeface="+mn-ea"/>
              <a:cs typeface="Arial" panose="020B0604020202020204" pitchFamily="34" charset="0"/>
            </a:endParaRPr>
          </a:p>
        </p:txBody>
      </p:sp>
      <p:sp>
        <p:nvSpPr>
          <p:cNvPr id="51"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rgbClr val="00C9FF"/>
              </a:buClr>
              <a:defRPr/>
            </a:pPr>
            <a:endParaRPr lang="en-GB" sz="500" b="1" dirty="0">
              <a:solidFill>
                <a:srgbClr val="FFFFFF"/>
              </a:solidFill>
              <a:latin typeface="Arial" panose="020B0604020202020204" pitchFamily="34" charset="0"/>
              <a:ea typeface="+mn-ea"/>
              <a:cs typeface="Arial" panose="020B0604020202020204" pitchFamily="34" charset="0"/>
            </a:endParaRPr>
          </a:p>
        </p:txBody>
      </p:sp>
      <p:sp>
        <p:nvSpPr>
          <p:cNvPr id="52" name="Date Placeholder 3"/>
          <p:cNvSpPr txBox="1">
            <a:spLocks/>
          </p:cNvSpPr>
          <p:nvPr/>
        </p:nvSpPr>
        <p:spPr>
          <a:xfrm>
            <a:off x="722313" y="4643438"/>
            <a:ext cx="687387"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1FEF4778-5275-AF44-A3A2-413C53D52084}" type="datetime1">
              <a:rPr lang="en-GB" sz="800" smtClean="0">
                <a:solidFill>
                  <a:srgbClr val="68717A"/>
                </a:solidFill>
                <a:cs typeface="Arial" panose="020B0604020202020204" pitchFamily="34" charset="0"/>
              </a:rPr>
              <a:pPr>
                <a:defRPr/>
              </a:pPr>
              <a:t>21/11/2017</a:t>
            </a:fld>
            <a:endParaRPr lang="en-GB" sz="800" dirty="0">
              <a:solidFill>
                <a:srgbClr val="68717A"/>
              </a:solidFill>
              <a:cs typeface="Arial" panose="020B0604020202020204" pitchFamily="34" charset="0"/>
            </a:endParaRPr>
          </a:p>
        </p:txBody>
      </p:sp>
      <p:sp>
        <p:nvSpPr>
          <p:cNvPr id="53" name="Slide Number Placeholder 5"/>
          <p:cNvSpPr txBox="1">
            <a:spLocks/>
          </p:cNvSpPr>
          <p:nvPr/>
        </p:nvSpPr>
        <p:spPr>
          <a:xfrm>
            <a:off x="433388" y="4643438"/>
            <a:ext cx="144462"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9182688-34E5-4CE3-92E4-C88AA8BD9750}" type="slidenum">
              <a:rPr lang="en-GB" sz="800" smtClean="0">
                <a:solidFill>
                  <a:srgbClr val="68717A"/>
                </a:solidFill>
                <a:cs typeface="Arial" panose="020B0604020202020204" pitchFamily="34" charset="0"/>
              </a:rPr>
              <a:pPr>
                <a:defRPr/>
              </a:pPr>
              <a:t>‹#›</a:t>
            </a:fld>
            <a:endParaRPr lang="en-GB" dirty="0">
              <a:solidFill>
                <a:srgbClr val="68717A"/>
              </a:solidFill>
              <a:cs typeface="Arial" panose="020B0604020202020204" pitchFamily="34" charset="0"/>
            </a:endParaRPr>
          </a:p>
        </p:txBody>
      </p:sp>
      <p:pic>
        <p:nvPicPr>
          <p:cNvPr id="1050" name="Picture 1"/>
          <p:cNvPicPr>
            <a:picLocks/>
          </p:cNvPicPr>
          <p:nvPr/>
        </p:nvPicPr>
        <p:blipFill>
          <a:blip r:embed="rId6"/>
          <a:srcRect/>
          <a:stretch>
            <a:fillRect/>
          </a:stretch>
        </p:blipFill>
        <p:spPr bwMode="auto">
          <a:xfrm>
            <a:off x="7959725" y="4672013"/>
            <a:ext cx="701675" cy="115887"/>
          </a:xfrm>
          <a:prstGeom prst="rect">
            <a:avLst/>
          </a:prstGeom>
          <a:noFill/>
          <a:ln w="9525">
            <a:noFill/>
            <a:miter lim="800000"/>
            <a:headEnd/>
            <a:tailEnd/>
          </a:ln>
        </p:spPr>
      </p:pic>
      <p:sp>
        <p:nvSpPr>
          <p:cNvPr id="28" name="TextBox 27"/>
          <p:cNvSpPr txBox="1"/>
          <p:nvPr/>
        </p:nvSpPr>
        <p:spPr>
          <a:xfrm>
            <a:off x="1503363" y="4749800"/>
            <a:ext cx="6078537" cy="338138"/>
          </a:xfrm>
          <a:prstGeom prst="rect">
            <a:avLst/>
          </a:prstGeom>
          <a:noFill/>
        </p:spPr>
        <p:txBody>
          <a:bodyPr>
            <a:spAutoFit/>
          </a:bodyPr>
          <a:lstStyle/>
          <a:p>
            <a:pPr>
              <a:defRPr/>
            </a:pPr>
            <a:endParaRPr lang="en-GB" sz="800" dirty="0">
              <a:solidFill>
                <a:srgbClr val="68717A"/>
              </a:solidFill>
              <a:latin typeface="Arial" panose="020B0604020202020204" pitchFamily="34" charset="0"/>
              <a:ea typeface="+mn-ea"/>
              <a:cs typeface="Arial" panose="020B0604020202020204" pitchFamily="34" charset="0"/>
            </a:endParaRPr>
          </a:p>
          <a:p>
            <a:pPr>
              <a:defRPr/>
            </a:pPr>
            <a:endParaRPr lang="en-GB" sz="800" dirty="0">
              <a:solidFill>
                <a:srgbClr val="68717A"/>
              </a:solidFill>
              <a:latin typeface="Arial" panose="020B0604020202020204" pitchFamily="34" charset="0"/>
              <a:ea typeface="+mn-ea"/>
              <a:cs typeface="Arial" panose="020B0604020202020204" pitchFamily="34" charset="0"/>
            </a:endParaRPr>
          </a:p>
        </p:txBody>
      </p:sp>
      <p:sp>
        <p:nvSpPr>
          <p:cNvPr id="29" name="TextBox 28"/>
          <p:cNvSpPr txBox="1"/>
          <p:nvPr/>
        </p:nvSpPr>
        <p:spPr>
          <a:xfrm>
            <a:off x="432000" y="4787900"/>
            <a:ext cx="6078537" cy="123825"/>
          </a:xfrm>
          <a:prstGeom prst="rect">
            <a:avLst/>
          </a:prstGeom>
          <a:noFill/>
        </p:spPr>
        <p:txBody>
          <a:bodyPr lIns="0" tIns="0" rIns="0" bIns="0">
            <a:spAutoFit/>
          </a:bodyPr>
          <a:lstStyle/>
          <a:p>
            <a:pPr>
              <a:defRPr/>
            </a:pPr>
            <a:r>
              <a:rPr lang="en-GB" sz="800">
                <a:solidFill>
                  <a:srgbClr val="68717A"/>
                </a:solidFill>
                <a:latin typeface="Nokia Pure Text Light"/>
                <a:ea typeface="+mn-ea"/>
                <a:cs typeface="Arial" charset="0"/>
              </a:rPr>
              <a:t>Confidential</a:t>
            </a:r>
            <a:endParaRPr lang="en-GB" sz="800" dirty="0">
              <a:solidFill>
                <a:srgbClr val="68717A"/>
              </a:solidFill>
              <a:latin typeface="Nokia Pure Text Light"/>
              <a:ea typeface="+mn-ea"/>
              <a:cs typeface="Arial" charset="0"/>
            </a:endParaRPr>
          </a:p>
        </p:txBody>
      </p:sp>
      <p:sp>
        <p:nvSpPr>
          <p:cNvPr id="30" name="TextBox 29"/>
          <p:cNvSpPr txBox="1"/>
          <p:nvPr userDrawn="1"/>
        </p:nvSpPr>
        <p:spPr>
          <a:xfrm rot="19526478">
            <a:off x="1384663" y="2433046"/>
            <a:ext cx="5233852" cy="369332"/>
          </a:xfrm>
          <a:prstGeom prst="rect">
            <a:avLst/>
          </a:prstGeom>
          <a:noFill/>
        </p:spPr>
        <p:txBody>
          <a:bodyPr wrap="square" rtlCol="0">
            <a:spAutoFit/>
          </a:bodyPr>
          <a:lstStyle/>
          <a:p>
            <a:pPr algn="ctr"/>
            <a:r>
              <a:rPr lang="en-US" dirty="0">
                <a:solidFill>
                  <a:schemeClr val="accent6">
                    <a:lumMod val="75000"/>
                  </a:schemeClr>
                </a:solidFill>
              </a:rPr>
              <a:t>CONFIDENTIAL! INTERNAL</a:t>
            </a:r>
            <a:r>
              <a:rPr lang="en-US" baseline="0" dirty="0">
                <a:solidFill>
                  <a:schemeClr val="accent6">
                    <a:lumMod val="75000"/>
                  </a:schemeClr>
                </a:solidFill>
              </a:rPr>
              <a:t> USE ONLY! </a:t>
            </a:r>
          </a:p>
        </p:txBody>
      </p:sp>
    </p:spTree>
  </p:cSld>
  <p:clrMap bg1="lt1" tx1="dk1" bg2="lt2" tx2="dk2" accent1="accent1" accent2="accent2" accent3="accent3" accent4="accent4" accent5="accent5" accent6="accent6" hlink="hlink" folHlink="folHlink"/>
  <p:sldLayoutIdLst>
    <p:sldLayoutId id="2147483824" r:id="rId1"/>
    <p:sldLayoutId id="2147483825" r:id="rId2"/>
    <p:sldLayoutId id="2147483826" r:id="rId3"/>
    <p:sldLayoutId id="2147483828" r:id="rId4"/>
  </p:sldLayoutIdLst>
  <p:hf sldNum="0" hdr="0"/>
  <p:txStyles>
    <p:titleStyle>
      <a:lvl1pPr algn="l" defTabSz="457200" rtl="0" eaLnBrk="1" fontAlgn="base" hangingPunct="1">
        <a:spcBef>
          <a:spcPct val="0"/>
        </a:spcBef>
        <a:spcAft>
          <a:spcPct val="0"/>
        </a:spcAft>
        <a:defRPr sz="1800" b="1" kern="1200">
          <a:solidFill>
            <a:schemeClr val="tx1"/>
          </a:solidFill>
          <a:latin typeface="+mj-lt"/>
          <a:ea typeface="ヒラギノ角ゴ Pro W3" charset="0"/>
          <a:cs typeface="Arial"/>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1" fontAlgn="base" hangingPunct="1">
        <a:spcBef>
          <a:spcPct val="0"/>
        </a:spcBef>
        <a:spcAft>
          <a:spcPts val="600"/>
        </a:spcAft>
        <a:buFont typeface="Arial" charset="0"/>
        <a:buChar char="•"/>
        <a:defRPr sz="3200" kern="1200">
          <a:solidFill>
            <a:schemeClr val="bg2"/>
          </a:solidFill>
          <a:latin typeface="+mn-lt"/>
          <a:ea typeface="ヒラギノ角ゴ Pro W3" charset="0"/>
          <a:cs typeface="ヒラギノ角ゴ Pro W3" charset="0"/>
        </a:defRPr>
      </a:lvl1pPr>
      <a:lvl2pPr marL="458788" indent="-228600" algn="l" defTabSz="457200" rtl="0" eaLnBrk="1" fontAlgn="base" hangingPunct="1">
        <a:spcBef>
          <a:spcPct val="0"/>
        </a:spcBef>
        <a:spcAft>
          <a:spcPts val="600"/>
        </a:spcAft>
        <a:buFont typeface="Lucida Grande"/>
        <a:buChar char="-"/>
        <a:defRPr sz="2800" kern="1200">
          <a:solidFill>
            <a:schemeClr val="bg2"/>
          </a:solidFill>
          <a:latin typeface="+mn-lt"/>
          <a:ea typeface="ヒラギノ角ゴ Pro W3" charset="0"/>
          <a:cs typeface="ヒラギノ角ゴ Pro W3"/>
        </a:defRPr>
      </a:lvl2pPr>
      <a:lvl3pPr marL="684213" indent="-225425" algn="l" defTabSz="457200" rtl="0" eaLnBrk="1" fontAlgn="base" hangingPunct="1">
        <a:spcBef>
          <a:spcPct val="0"/>
        </a:spcBef>
        <a:spcAft>
          <a:spcPts val="600"/>
        </a:spcAft>
        <a:buFont typeface="Arial" charset="0"/>
        <a:buChar char="•"/>
        <a:defRPr sz="2400" kern="1200">
          <a:solidFill>
            <a:schemeClr val="bg2"/>
          </a:solidFill>
          <a:latin typeface="+mn-lt"/>
          <a:ea typeface="ヒラギノ角ゴ Pro W3" charset="0"/>
          <a:cs typeface="ヒラギノ角ゴ Pro W3"/>
        </a:defRPr>
      </a:lvl3pPr>
      <a:lvl4pPr marL="912813" indent="-228600" algn="l" defTabSz="457200" rtl="0" eaLnBrk="1" fontAlgn="base" hangingPunct="1">
        <a:spcBef>
          <a:spcPct val="0"/>
        </a:spcBef>
        <a:spcAft>
          <a:spcPts val="600"/>
        </a:spcAft>
        <a:buFont typeface="Lucida Grande"/>
        <a:buChar char="-"/>
        <a:defRPr sz="2000" kern="1200">
          <a:solidFill>
            <a:schemeClr val="bg2"/>
          </a:solidFill>
          <a:latin typeface="+mn-lt"/>
          <a:ea typeface="ヒラギノ角ゴ Pro W3" charset="0"/>
          <a:cs typeface="ヒラギノ角ゴ Pro W3"/>
        </a:defRPr>
      </a:lvl4pPr>
      <a:lvl5pPr marL="1143000" indent="-230188" algn="l" defTabSz="457200" rtl="0" eaLnBrk="1" fontAlgn="base" hangingPunct="1">
        <a:spcBef>
          <a:spcPct val="0"/>
        </a:spcBef>
        <a:spcAft>
          <a:spcPts val="600"/>
        </a:spcAft>
        <a:buFont typeface="Arial" charset="0"/>
        <a:buChar char="•"/>
        <a:defRPr sz="2000" kern="1200">
          <a:solidFill>
            <a:schemeClr val="bg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5" name="Line 9"/>
          <p:cNvSpPr>
            <a:spLocks noChangeShapeType="1"/>
          </p:cNvSpPr>
          <p:nvPr/>
        </p:nvSpPr>
        <p:spPr bwMode="auto">
          <a:xfrm flipV="1">
            <a:off x="-179388" y="593725"/>
            <a:ext cx="9502776" cy="0"/>
          </a:xfrm>
          <a:prstGeom prst="line">
            <a:avLst/>
          </a:prstGeom>
          <a:noFill/>
          <a:ln w="3175">
            <a:solidFill>
              <a:schemeClr val="bg1"/>
            </a:solidFill>
            <a:round/>
            <a:headEnd/>
            <a:tailEnd/>
          </a:ln>
          <a:extLst/>
        </p:spPr>
        <p:txBody>
          <a:bodyPr anchor="ctr"/>
          <a:lstStyle/>
          <a:p>
            <a:pPr>
              <a:defRPr/>
            </a:pPr>
            <a:endParaRPr lang="en-GB" dirty="0">
              <a:solidFill>
                <a:srgbClr val="124191"/>
              </a:solidFill>
              <a:latin typeface="Nokia Pure Headline Light"/>
            </a:endParaRPr>
          </a:p>
        </p:txBody>
      </p:sp>
      <p:sp>
        <p:nvSpPr>
          <p:cNvPr id="1036" name="Line 12"/>
          <p:cNvSpPr>
            <a:spLocks noChangeShapeType="1"/>
          </p:cNvSpPr>
          <p:nvPr/>
        </p:nvSpPr>
        <p:spPr bwMode="auto">
          <a:xfrm flipV="1">
            <a:off x="-179388" y="4914900"/>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1037" name="Line 9"/>
          <p:cNvSpPr>
            <a:spLocks noChangeShapeType="1"/>
          </p:cNvSpPr>
          <p:nvPr/>
        </p:nvSpPr>
        <p:spPr bwMode="auto">
          <a:xfrm flipV="1">
            <a:off x="-179388" y="846138"/>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1038" name="Line 10"/>
          <p:cNvSpPr>
            <a:spLocks noChangeShapeType="1"/>
          </p:cNvSpPr>
          <p:nvPr/>
        </p:nvSpPr>
        <p:spPr bwMode="auto">
          <a:xfrm flipH="1">
            <a:off x="-179388" y="1092200"/>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1039" name="Line 12"/>
          <p:cNvSpPr>
            <a:spLocks noChangeShapeType="1"/>
          </p:cNvSpPr>
          <p:nvPr/>
        </p:nvSpPr>
        <p:spPr bwMode="auto">
          <a:xfrm flipV="1">
            <a:off x="-179388" y="4665663"/>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1040" name="Line 13"/>
          <p:cNvSpPr>
            <a:spLocks noChangeShapeType="1"/>
          </p:cNvSpPr>
          <p:nvPr/>
        </p:nvSpPr>
        <p:spPr bwMode="auto">
          <a:xfrm flipH="1" flipV="1">
            <a:off x="-179388" y="4400550"/>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1041" name="Line 14"/>
          <p:cNvSpPr>
            <a:spLocks noChangeShapeType="1"/>
          </p:cNvSpPr>
          <p:nvPr/>
        </p:nvSpPr>
        <p:spPr bwMode="auto">
          <a:xfrm>
            <a:off x="-179388" y="280988"/>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1042" name="Line 15"/>
          <p:cNvSpPr>
            <a:spLocks noChangeShapeType="1"/>
          </p:cNvSpPr>
          <p:nvPr/>
        </p:nvSpPr>
        <p:spPr bwMode="auto">
          <a:xfrm flipH="1">
            <a:off x="417513" y="-147638"/>
            <a:ext cx="0" cy="5508626"/>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1043" name="Line 17"/>
          <p:cNvSpPr>
            <a:spLocks noChangeShapeType="1"/>
          </p:cNvSpPr>
          <p:nvPr/>
        </p:nvSpPr>
        <p:spPr bwMode="auto">
          <a:xfrm>
            <a:off x="8656638" y="-147638"/>
            <a:ext cx="0" cy="5508626"/>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2" name="Title Placeholder 1"/>
          <p:cNvSpPr>
            <a:spLocks noGrp="1"/>
          </p:cNvSpPr>
          <p:nvPr>
            <p:ph type="title"/>
          </p:nvPr>
        </p:nvSpPr>
        <p:spPr bwMode="auto">
          <a:xfrm>
            <a:off x="417513" y="2794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title style</a:t>
            </a:r>
            <a:endParaRPr lang="en-US" dirty="0"/>
          </a:p>
        </p:txBody>
      </p:sp>
      <p:sp>
        <p:nvSpPr>
          <p:cNvPr id="4" name="Text Placeholder 2"/>
          <p:cNvSpPr>
            <a:spLocks noGrp="1"/>
          </p:cNvSpPr>
          <p:nvPr>
            <p:ph type="body" idx="1"/>
          </p:nvPr>
        </p:nvSpPr>
        <p:spPr bwMode="auto">
          <a:xfrm>
            <a:off x="417513" y="1089025"/>
            <a:ext cx="8229600" cy="3306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2" name="Text Box 9"/>
          <p:cNvSpPr txBox="1">
            <a:spLocks noChangeArrowheads="1"/>
          </p:cNvSpPr>
          <p:nvPr/>
        </p:nvSpPr>
        <p:spPr bwMode="auto">
          <a:xfrm>
            <a:off x="0" y="-352425"/>
            <a:ext cx="9144000" cy="233362"/>
          </a:xfrm>
          <a:prstGeom prst="rect">
            <a:avLst/>
          </a:prstGeom>
          <a:noFill/>
          <a:ln w="19050" algn="ctr">
            <a:noFill/>
            <a:miter lim="800000"/>
            <a:headEnd/>
            <a:tailEnd/>
          </a:ln>
          <a:effectLst/>
        </p:spPr>
        <p:txBody>
          <a:bodyPr lIns="90000" tIns="46800" rIns="90000" bIns="46800">
            <a:spAutoFit/>
          </a:bodyPr>
          <a:lstStyle/>
          <a:p>
            <a:pPr algn="ctr" defTabSz="762000" eaLnBrk="0" hangingPunct="0">
              <a:lnSpc>
                <a:spcPct val="90000"/>
              </a:lnSpc>
              <a:spcBef>
                <a:spcPct val="50000"/>
              </a:spcBef>
              <a:buClr>
                <a:srgbClr val="00C9FF"/>
              </a:buClr>
              <a:defRPr/>
            </a:pPr>
            <a:r>
              <a:rPr lang="en-US" sz="1000" dirty="0">
                <a:solidFill>
                  <a:srgbClr val="FFFFFF"/>
                </a:solidFill>
                <a:latin typeface="Nokia Pure Text Light"/>
                <a:cs typeface="+mn-cs"/>
              </a:rPr>
              <a:t>To change the document information in the footer, press [Alt + F8] and use the “FORM“</a:t>
            </a:r>
          </a:p>
        </p:txBody>
      </p:sp>
      <p:sp>
        <p:nvSpPr>
          <p:cNvPr id="41" name="AutoShape 57"/>
          <p:cNvSpPr>
            <a:spLocks noChangeArrowheads="1"/>
          </p:cNvSpPr>
          <p:nvPr/>
        </p:nvSpPr>
        <p:spPr bwMode="auto">
          <a:xfrm>
            <a:off x="1474788" y="5208588"/>
            <a:ext cx="287337"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Nokia Pure Text Light"/>
                <a:cs typeface="Arial" panose="020B0604020202020204" pitchFamily="34" charset="0"/>
              </a:rPr>
              <a:t>R 18 </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G 65 </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B 145</a:t>
            </a:r>
          </a:p>
        </p:txBody>
      </p:sp>
      <p:sp>
        <p:nvSpPr>
          <p:cNvPr id="43"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Nokia Pure Text Light"/>
                <a:cs typeface="Arial" panose="020B0604020202020204" pitchFamily="34" charset="0"/>
              </a:rPr>
              <a:t>R 0 </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G 201 </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B 255</a:t>
            </a:r>
          </a:p>
        </p:txBody>
      </p:sp>
      <p:sp>
        <p:nvSpPr>
          <p:cNvPr id="44" name="AutoShape 59"/>
          <p:cNvSpPr>
            <a:spLocks noChangeArrowheads="1"/>
          </p:cNvSpPr>
          <p:nvPr/>
        </p:nvSpPr>
        <p:spPr bwMode="auto">
          <a:xfrm>
            <a:off x="2195513" y="5208588"/>
            <a:ext cx="287337" cy="134937"/>
          </a:xfrm>
          <a:prstGeom prst="roundRect">
            <a:avLst>
              <a:gd name="adj" fmla="val 16667"/>
            </a:avLst>
          </a:prstGeom>
          <a:solidFill>
            <a:schemeClr val="accent4"/>
          </a:solidFill>
          <a:ln w="9525">
            <a:noFill/>
            <a:round/>
            <a:headEnd/>
            <a:tailEnd/>
          </a:ln>
          <a:effectLst/>
        </p:spPr>
        <p:txBody>
          <a:bodyPr lIns="18000" tIns="252000" rIns="18000" bIns="0"/>
          <a:lstStyle/>
          <a:p>
            <a:pPr defTabSz="604647" eaLnBrk="0" fontAlgn="auto" hangingPunct="0">
              <a:spcBef>
                <a:spcPct val="15000"/>
              </a:spcBef>
              <a:spcAft>
                <a:spcPct val="15000"/>
              </a:spcAft>
              <a:buClr>
                <a:srgbClr val="00C9FF"/>
              </a:buClr>
              <a:defRPr/>
            </a:pPr>
            <a:r>
              <a:rPr lang="en-US" sz="500" b="1" dirty="0">
                <a:solidFill>
                  <a:srgbClr val="FFFFFF"/>
                </a:solidFill>
                <a:latin typeface="Nokia Pure Text Light"/>
                <a:cs typeface="Arial" panose="020B0604020202020204" pitchFamily="34" charset="0"/>
              </a:rPr>
              <a:t>R 104</a:t>
            </a:r>
            <a:br>
              <a:rPr lang="en-US" sz="500" b="1" dirty="0">
                <a:solidFill>
                  <a:srgbClr val="FFFFFF"/>
                </a:solidFill>
                <a:latin typeface="Nokia Pure Text Light"/>
                <a:cs typeface="Arial" panose="020B0604020202020204" pitchFamily="34" charset="0"/>
              </a:rPr>
            </a:br>
            <a:r>
              <a:rPr lang="en-US" sz="500" b="1" dirty="0">
                <a:solidFill>
                  <a:srgbClr val="FFFFFF"/>
                </a:solidFill>
                <a:latin typeface="Nokia Pure Text Light"/>
                <a:cs typeface="Arial" panose="020B0604020202020204" pitchFamily="34" charset="0"/>
              </a:rPr>
              <a:t>G 113</a:t>
            </a:r>
            <a:br>
              <a:rPr lang="en-US" sz="500" b="1" dirty="0">
                <a:solidFill>
                  <a:srgbClr val="FFFFFF"/>
                </a:solidFill>
                <a:latin typeface="Nokia Pure Text Light"/>
                <a:cs typeface="Arial" panose="020B0604020202020204" pitchFamily="34" charset="0"/>
              </a:rPr>
            </a:br>
            <a:r>
              <a:rPr lang="en-US" sz="500" b="1" dirty="0">
                <a:solidFill>
                  <a:srgbClr val="FFFFFF"/>
                </a:solidFill>
                <a:latin typeface="Nokia Pure Text Light"/>
                <a:cs typeface="Arial" panose="020B0604020202020204" pitchFamily="34" charset="0"/>
              </a:rPr>
              <a:t>B 122</a:t>
            </a:r>
          </a:p>
        </p:txBody>
      </p:sp>
      <p:sp>
        <p:nvSpPr>
          <p:cNvPr id="45" name="AutoShape 64"/>
          <p:cNvSpPr>
            <a:spLocks noChangeArrowheads="1"/>
          </p:cNvSpPr>
          <p:nvPr/>
        </p:nvSpPr>
        <p:spPr bwMode="auto">
          <a:xfrm>
            <a:off x="2916238" y="5208588"/>
            <a:ext cx="287337" cy="134937"/>
          </a:xfrm>
          <a:prstGeom prst="roundRect">
            <a:avLst>
              <a:gd name="adj" fmla="val 16667"/>
            </a:avLst>
          </a:prstGeom>
          <a:solidFill>
            <a:schemeClr val="accent6"/>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Nokia Pure Text Light"/>
                <a:cs typeface="Arial" panose="020B0604020202020204" pitchFamily="34" charset="0"/>
              </a:rPr>
              <a:t>R 216</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G 217</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B 218</a:t>
            </a:r>
          </a:p>
        </p:txBody>
      </p:sp>
      <p:sp>
        <p:nvSpPr>
          <p:cNvPr id="46" name="AutoShape 65"/>
          <p:cNvSpPr>
            <a:spLocks noChangeArrowheads="1"/>
          </p:cNvSpPr>
          <p:nvPr/>
        </p:nvSpPr>
        <p:spPr bwMode="auto">
          <a:xfrm>
            <a:off x="2555875" y="5208588"/>
            <a:ext cx="287338" cy="134937"/>
          </a:xfrm>
          <a:prstGeom prst="roundRect">
            <a:avLst>
              <a:gd name="adj" fmla="val 16667"/>
            </a:avLst>
          </a:prstGeom>
          <a:solidFill>
            <a:schemeClr val="accent4"/>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Nokia Pure Text Light"/>
                <a:cs typeface="Arial" panose="020B0604020202020204" pitchFamily="34" charset="0"/>
              </a:rPr>
              <a:t>R 168</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G 187</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B 192</a:t>
            </a:r>
          </a:p>
        </p:txBody>
      </p:sp>
      <p:sp>
        <p:nvSpPr>
          <p:cNvPr id="47"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rgbClr val="00C9FF"/>
              </a:buClr>
              <a:defRPr/>
            </a:pPr>
            <a:r>
              <a:rPr lang="en-GB" sz="500" b="1" dirty="0">
                <a:solidFill>
                  <a:srgbClr val="FFFFFF"/>
                </a:solidFill>
                <a:latin typeface="Arial" panose="020B0604020202020204" pitchFamily="34" charset="0"/>
                <a:cs typeface="Arial" panose="020B0604020202020204" pitchFamily="34" charset="0"/>
              </a:rPr>
              <a:t>Core and </a:t>
            </a:r>
            <a:r>
              <a:rPr lang="en-GB" sz="500" b="1" dirty="0">
                <a:solidFill>
                  <a:srgbClr val="FFFFFF"/>
                </a:solidFill>
                <a:latin typeface="Nokia Pure Text Light"/>
                <a:cs typeface="Arial" panose="020B0604020202020204" pitchFamily="34" charset="0"/>
              </a:rPr>
              <a:t>background</a:t>
            </a:r>
            <a:r>
              <a:rPr lang="en-GB" sz="500" b="1" dirty="0">
                <a:solidFill>
                  <a:srgbClr val="FFFFFF"/>
                </a:solidFill>
                <a:latin typeface="Arial" panose="020B0604020202020204" pitchFamily="34" charset="0"/>
                <a:cs typeface="Arial" panose="020B0604020202020204" pitchFamily="34" charset="0"/>
              </a:rPr>
              <a:t> colors:</a:t>
            </a:r>
          </a:p>
        </p:txBody>
      </p:sp>
      <p:sp>
        <p:nvSpPr>
          <p:cNvPr id="48" name="AutoShape 57"/>
          <p:cNvSpPr>
            <a:spLocks noChangeArrowheads="1"/>
          </p:cNvSpPr>
          <p:nvPr/>
        </p:nvSpPr>
        <p:spPr bwMode="auto">
          <a:xfrm>
            <a:off x="1474788" y="5208588"/>
            <a:ext cx="287337" cy="134937"/>
          </a:xfrm>
          <a:prstGeom prst="roundRect">
            <a:avLst>
              <a:gd name="adj" fmla="val 16667"/>
            </a:avLst>
          </a:prstGeom>
          <a:solidFill>
            <a:schemeClr val="tx1"/>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endParaRPr lang="en-US" sz="500" b="1">
              <a:solidFill>
                <a:srgbClr val="FFFFFF"/>
              </a:solidFill>
              <a:latin typeface="Nokia Pure Text Light"/>
              <a:cs typeface="Arial" panose="020B0604020202020204" pitchFamily="34" charset="0"/>
            </a:endParaRPr>
          </a:p>
        </p:txBody>
      </p:sp>
      <p:sp>
        <p:nvSpPr>
          <p:cNvPr id="49" name="AutoShape 58"/>
          <p:cNvSpPr>
            <a:spLocks noChangeArrowheads="1"/>
          </p:cNvSpPr>
          <p:nvPr/>
        </p:nvSpPr>
        <p:spPr bwMode="auto">
          <a:xfrm>
            <a:off x="1835150" y="5208588"/>
            <a:ext cx="287338"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endParaRPr lang="en-US" sz="500" b="1">
              <a:solidFill>
                <a:srgbClr val="FFFFFF"/>
              </a:solidFill>
              <a:latin typeface="Nokia Pure Text Light"/>
              <a:cs typeface="Arial" panose="020B0604020202020204" pitchFamily="34" charset="0"/>
            </a:endParaRPr>
          </a:p>
        </p:txBody>
      </p:sp>
      <p:sp>
        <p:nvSpPr>
          <p:cNvPr id="50" name="AutoShape 59"/>
          <p:cNvSpPr>
            <a:spLocks noChangeArrowheads="1"/>
          </p:cNvSpPr>
          <p:nvPr/>
        </p:nvSpPr>
        <p:spPr bwMode="auto">
          <a:xfrm>
            <a:off x="2195513" y="5208588"/>
            <a:ext cx="287337" cy="134937"/>
          </a:xfrm>
          <a:prstGeom prst="roundRect">
            <a:avLst>
              <a:gd name="adj" fmla="val 16667"/>
            </a:avLst>
          </a:prstGeom>
          <a:solidFill>
            <a:schemeClr val="bg2"/>
          </a:solidFill>
          <a:ln w="9525">
            <a:noFill/>
            <a:round/>
            <a:headEnd/>
            <a:tailEnd/>
          </a:ln>
          <a:effectLst/>
        </p:spPr>
        <p:txBody>
          <a:bodyPr lIns="18000" tIns="252000" rIns="18000" bIns="0"/>
          <a:lstStyle/>
          <a:p>
            <a:pPr defTabSz="604647" eaLnBrk="0" fontAlgn="auto" hangingPunct="0">
              <a:spcBef>
                <a:spcPct val="15000"/>
              </a:spcBef>
              <a:spcAft>
                <a:spcPct val="15000"/>
              </a:spcAft>
              <a:buClr>
                <a:srgbClr val="00C9FF"/>
              </a:buClr>
              <a:defRPr/>
            </a:pPr>
            <a:endParaRPr lang="en-US" sz="500" b="1" dirty="0">
              <a:solidFill>
                <a:srgbClr val="FFFFFF"/>
              </a:solidFill>
              <a:latin typeface="Nokia Pure Text Light"/>
              <a:ea typeface="+mn-ea"/>
              <a:cs typeface="Arial" panose="020B0604020202020204" pitchFamily="34" charset="0"/>
            </a:endParaRPr>
          </a:p>
        </p:txBody>
      </p:sp>
      <p:sp>
        <p:nvSpPr>
          <p:cNvPr id="51"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rgbClr val="00C9FF"/>
              </a:buClr>
              <a:defRPr/>
            </a:pPr>
            <a:endParaRPr lang="en-GB" sz="500" b="1" dirty="0">
              <a:solidFill>
                <a:srgbClr val="FFFFFF"/>
              </a:solidFill>
              <a:latin typeface="Arial" panose="020B0604020202020204" pitchFamily="34" charset="0"/>
              <a:cs typeface="Arial" panose="020B0604020202020204" pitchFamily="34" charset="0"/>
            </a:endParaRPr>
          </a:p>
        </p:txBody>
      </p:sp>
      <p:pic>
        <p:nvPicPr>
          <p:cNvPr id="1050" name="Picture 1"/>
          <p:cNvPicPr>
            <a:picLocks/>
          </p:cNvPicPr>
          <p:nvPr/>
        </p:nvPicPr>
        <p:blipFill>
          <a:blip r:embed="rId9"/>
          <a:srcRect/>
          <a:stretch>
            <a:fillRect/>
          </a:stretch>
        </p:blipFill>
        <p:spPr bwMode="auto">
          <a:xfrm>
            <a:off x="7959725" y="4672013"/>
            <a:ext cx="701675" cy="115887"/>
          </a:xfrm>
          <a:prstGeom prst="rect">
            <a:avLst/>
          </a:prstGeom>
          <a:noFill/>
          <a:ln w="9525">
            <a:noFill/>
            <a:miter lim="800000"/>
            <a:headEnd/>
            <a:tailEnd/>
          </a:ln>
        </p:spPr>
      </p:pic>
      <p:sp>
        <p:nvSpPr>
          <p:cNvPr id="28" name="TextBox 27"/>
          <p:cNvSpPr txBox="1"/>
          <p:nvPr/>
        </p:nvSpPr>
        <p:spPr>
          <a:xfrm>
            <a:off x="1503363" y="4749800"/>
            <a:ext cx="6078537" cy="338138"/>
          </a:xfrm>
          <a:prstGeom prst="rect">
            <a:avLst/>
          </a:prstGeom>
          <a:noFill/>
        </p:spPr>
        <p:txBody>
          <a:bodyPr>
            <a:spAutoFit/>
          </a:bodyPr>
          <a:lstStyle/>
          <a:p>
            <a:pPr>
              <a:defRPr/>
            </a:pPr>
            <a:endParaRPr lang="en-GB" sz="800" dirty="0">
              <a:solidFill>
                <a:srgbClr val="68717A"/>
              </a:solidFill>
              <a:latin typeface="Arial" panose="020B0604020202020204" pitchFamily="34" charset="0"/>
              <a:ea typeface="+mn-ea"/>
              <a:cs typeface="Arial" panose="020B0604020202020204" pitchFamily="34" charset="0"/>
            </a:endParaRPr>
          </a:p>
          <a:p>
            <a:pPr>
              <a:defRPr/>
            </a:pPr>
            <a:endParaRPr lang="en-GB" sz="800" dirty="0">
              <a:solidFill>
                <a:srgbClr val="68717A"/>
              </a:solidFill>
              <a:latin typeface="Arial" panose="020B0604020202020204" pitchFamily="34" charset="0"/>
              <a:ea typeface="+mn-ea"/>
              <a:cs typeface="Arial" panose="020B0604020202020204" pitchFamily="34" charset="0"/>
            </a:endParaRPr>
          </a:p>
        </p:txBody>
      </p:sp>
      <p:sp>
        <p:nvSpPr>
          <p:cNvPr id="34" name="Slide Number Placeholder 5"/>
          <p:cNvSpPr txBox="1">
            <a:spLocks/>
          </p:cNvSpPr>
          <p:nvPr userDrawn="1"/>
        </p:nvSpPr>
        <p:spPr>
          <a:xfrm>
            <a:off x="433388" y="4643438"/>
            <a:ext cx="144462"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9182688-34E5-4CE3-92E4-C88AA8BD9750}" type="slidenum">
              <a:rPr lang="en-US" sz="800" smtClean="0">
                <a:solidFill>
                  <a:srgbClr val="68717A"/>
                </a:solidFill>
                <a:cs typeface="Nokia Pure Text Light"/>
              </a:rPr>
              <a:pPr>
                <a:defRPr/>
              </a:pPr>
              <a:t>‹#›</a:t>
            </a:fld>
            <a:endParaRPr lang="en-US" dirty="0">
              <a:solidFill>
                <a:srgbClr val="68717A"/>
              </a:solidFill>
              <a:cs typeface="Nokia Pure Text Light"/>
            </a:endParaRPr>
          </a:p>
        </p:txBody>
      </p:sp>
      <p:sp>
        <p:nvSpPr>
          <p:cNvPr id="35" name="TextBox 34"/>
          <p:cNvSpPr txBox="1"/>
          <p:nvPr userDrawn="1"/>
        </p:nvSpPr>
        <p:spPr>
          <a:xfrm>
            <a:off x="1341438" y="4643438"/>
            <a:ext cx="6078537" cy="122237"/>
          </a:xfrm>
          <a:prstGeom prst="rect">
            <a:avLst/>
          </a:prstGeom>
          <a:noFill/>
        </p:spPr>
        <p:txBody>
          <a:bodyPr lIns="0" tIns="0" rIns="0" bIns="0">
            <a:spAutoFit/>
          </a:bodyPr>
          <a:lstStyle/>
          <a:p>
            <a:r>
              <a:rPr lang="en-US" sz="800" dirty="0">
                <a:solidFill>
                  <a:srgbClr val="68717A"/>
                </a:solidFill>
                <a:latin typeface="Nokia Pure Text Light"/>
                <a:cs typeface="Nokia Pure Text Light"/>
              </a:rPr>
              <a:t>© Nokia Solutions and Networks 2014			Nokia and Deutsche Telekom CONFIDENTIAL</a:t>
            </a:r>
          </a:p>
        </p:txBody>
      </p:sp>
      <p:sp>
        <p:nvSpPr>
          <p:cNvPr id="29" name="TextBox 28"/>
          <p:cNvSpPr txBox="1"/>
          <p:nvPr userDrawn="1"/>
        </p:nvSpPr>
        <p:spPr>
          <a:xfrm rot="19526478">
            <a:off x="1384663" y="2433046"/>
            <a:ext cx="5233852" cy="369332"/>
          </a:xfrm>
          <a:prstGeom prst="rect">
            <a:avLst/>
          </a:prstGeom>
          <a:noFill/>
        </p:spPr>
        <p:txBody>
          <a:bodyPr wrap="square" rtlCol="0">
            <a:spAutoFit/>
          </a:bodyPr>
          <a:lstStyle/>
          <a:p>
            <a:pPr algn="ctr"/>
            <a:r>
              <a:rPr lang="en-US" dirty="0">
                <a:solidFill>
                  <a:schemeClr val="accent6">
                    <a:lumMod val="75000"/>
                  </a:schemeClr>
                </a:solidFill>
              </a:rPr>
              <a:t>CONFIDENTIAL! INTERNAL</a:t>
            </a:r>
            <a:r>
              <a:rPr lang="en-US" baseline="0" dirty="0">
                <a:solidFill>
                  <a:schemeClr val="accent6">
                    <a:lumMod val="75000"/>
                  </a:schemeClr>
                </a:solidFill>
              </a:rPr>
              <a:t> USE ONLY! </a:t>
            </a:r>
          </a:p>
        </p:txBody>
      </p:sp>
    </p:spTree>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Lst>
  <p:hf sldNum="0" hdr="0"/>
  <p:txStyles>
    <p:titleStyle>
      <a:lvl1pPr algn="l" defTabSz="457200" rtl="0" eaLnBrk="1" fontAlgn="base" hangingPunct="1">
        <a:spcBef>
          <a:spcPct val="0"/>
        </a:spcBef>
        <a:spcAft>
          <a:spcPct val="0"/>
        </a:spcAft>
        <a:defRPr sz="1800" b="1" kern="1200">
          <a:solidFill>
            <a:schemeClr val="tx1"/>
          </a:solidFill>
          <a:latin typeface="+mj-lt"/>
          <a:ea typeface="ヒラギノ角ゴ Pro W3" charset="0"/>
          <a:cs typeface="Arial"/>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1" fontAlgn="base" hangingPunct="1">
        <a:spcBef>
          <a:spcPct val="0"/>
        </a:spcBef>
        <a:spcAft>
          <a:spcPts val="600"/>
        </a:spcAft>
        <a:buFont typeface="Arial" charset="0"/>
        <a:buChar char="•"/>
        <a:defRPr sz="3200" kern="1200">
          <a:solidFill>
            <a:schemeClr val="bg2"/>
          </a:solidFill>
          <a:latin typeface="+mn-lt"/>
          <a:ea typeface="ヒラギノ角ゴ Pro W3" charset="0"/>
          <a:cs typeface="ヒラギノ角ゴ Pro W3" charset="0"/>
        </a:defRPr>
      </a:lvl1pPr>
      <a:lvl2pPr marL="458788" indent="-228600" algn="l" defTabSz="457200" rtl="0" eaLnBrk="1" fontAlgn="base" hangingPunct="1">
        <a:spcBef>
          <a:spcPct val="0"/>
        </a:spcBef>
        <a:spcAft>
          <a:spcPts val="600"/>
        </a:spcAft>
        <a:buFont typeface="Lucida Grande"/>
        <a:buChar char="-"/>
        <a:defRPr sz="2800" kern="1200">
          <a:solidFill>
            <a:schemeClr val="bg2"/>
          </a:solidFill>
          <a:latin typeface="+mn-lt"/>
          <a:ea typeface="ヒラギノ角ゴ Pro W3" charset="0"/>
          <a:cs typeface="ヒラギノ角ゴ Pro W3"/>
        </a:defRPr>
      </a:lvl2pPr>
      <a:lvl3pPr marL="684213" indent="-225425" algn="l" defTabSz="457200" rtl="0" eaLnBrk="1" fontAlgn="base" hangingPunct="1">
        <a:spcBef>
          <a:spcPct val="0"/>
        </a:spcBef>
        <a:spcAft>
          <a:spcPts val="600"/>
        </a:spcAft>
        <a:buFont typeface="Arial" charset="0"/>
        <a:buChar char="•"/>
        <a:defRPr sz="2400" kern="1200">
          <a:solidFill>
            <a:schemeClr val="bg2"/>
          </a:solidFill>
          <a:latin typeface="+mn-lt"/>
          <a:ea typeface="ヒラギノ角ゴ Pro W3" charset="0"/>
          <a:cs typeface="ヒラギノ角ゴ Pro W3"/>
        </a:defRPr>
      </a:lvl3pPr>
      <a:lvl4pPr marL="912813" indent="-228600" algn="l" defTabSz="457200" rtl="0" eaLnBrk="1" fontAlgn="base" hangingPunct="1">
        <a:spcBef>
          <a:spcPct val="0"/>
        </a:spcBef>
        <a:spcAft>
          <a:spcPts val="600"/>
        </a:spcAft>
        <a:buFont typeface="Lucida Grande"/>
        <a:buChar char="-"/>
        <a:defRPr sz="2000" kern="1200">
          <a:solidFill>
            <a:schemeClr val="bg2"/>
          </a:solidFill>
          <a:latin typeface="+mn-lt"/>
          <a:ea typeface="ヒラギノ角ゴ Pro W3" charset="0"/>
          <a:cs typeface="ヒラギノ角ゴ Pro W3"/>
        </a:defRPr>
      </a:lvl4pPr>
      <a:lvl5pPr marL="1143000" indent="-230188" algn="l" defTabSz="457200" rtl="0" eaLnBrk="1" fontAlgn="base" hangingPunct="1">
        <a:spcBef>
          <a:spcPct val="0"/>
        </a:spcBef>
        <a:spcAft>
          <a:spcPts val="600"/>
        </a:spcAft>
        <a:buFont typeface="Arial" charset="0"/>
        <a:buChar char="•"/>
        <a:defRPr sz="2000" kern="1200">
          <a:solidFill>
            <a:schemeClr val="bg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5" name="Line 9"/>
          <p:cNvSpPr>
            <a:spLocks noChangeShapeType="1"/>
          </p:cNvSpPr>
          <p:nvPr/>
        </p:nvSpPr>
        <p:spPr bwMode="auto">
          <a:xfrm flipV="1">
            <a:off x="-179388" y="593725"/>
            <a:ext cx="9502776" cy="0"/>
          </a:xfrm>
          <a:prstGeom prst="line">
            <a:avLst/>
          </a:prstGeom>
          <a:noFill/>
          <a:ln w="3175">
            <a:solidFill>
              <a:schemeClr val="bg1"/>
            </a:solidFill>
            <a:round/>
            <a:headEnd/>
            <a:tailEnd/>
          </a:ln>
          <a:extLst/>
        </p:spPr>
        <p:txBody>
          <a:bodyPr anchor="ctr"/>
          <a:lstStyle/>
          <a:p>
            <a:pPr>
              <a:defRPr/>
            </a:pPr>
            <a:endParaRPr lang="en-GB" dirty="0">
              <a:solidFill>
                <a:srgbClr val="124191"/>
              </a:solidFill>
              <a:latin typeface="Nokia Pure Headline Light"/>
            </a:endParaRPr>
          </a:p>
        </p:txBody>
      </p:sp>
      <p:sp>
        <p:nvSpPr>
          <p:cNvPr id="1036" name="Line 12"/>
          <p:cNvSpPr>
            <a:spLocks noChangeShapeType="1"/>
          </p:cNvSpPr>
          <p:nvPr/>
        </p:nvSpPr>
        <p:spPr bwMode="auto">
          <a:xfrm flipV="1">
            <a:off x="-179388" y="4914900"/>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1037" name="Line 9"/>
          <p:cNvSpPr>
            <a:spLocks noChangeShapeType="1"/>
          </p:cNvSpPr>
          <p:nvPr/>
        </p:nvSpPr>
        <p:spPr bwMode="auto">
          <a:xfrm flipV="1">
            <a:off x="-179388" y="846138"/>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1038" name="Line 10"/>
          <p:cNvSpPr>
            <a:spLocks noChangeShapeType="1"/>
          </p:cNvSpPr>
          <p:nvPr/>
        </p:nvSpPr>
        <p:spPr bwMode="auto">
          <a:xfrm flipH="1">
            <a:off x="-179388" y="1092200"/>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1039" name="Line 12"/>
          <p:cNvSpPr>
            <a:spLocks noChangeShapeType="1"/>
          </p:cNvSpPr>
          <p:nvPr/>
        </p:nvSpPr>
        <p:spPr bwMode="auto">
          <a:xfrm flipV="1">
            <a:off x="-179388" y="4665663"/>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1040" name="Line 13"/>
          <p:cNvSpPr>
            <a:spLocks noChangeShapeType="1"/>
          </p:cNvSpPr>
          <p:nvPr/>
        </p:nvSpPr>
        <p:spPr bwMode="auto">
          <a:xfrm flipH="1" flipV="1">
            <a:off x="-179388" y="4400550"/>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1041" name="Line 14"/>
          <p:cNvSpPr>
            <a:spLocks noChangeShapeType="1"/>
          </p:cNvSpPr>
          <p:nvPr/>
        </p:nvSpPr>
        <p:spPr bwMode="auto">
          <a:xfrm>
            <a:off x="-179388" y="280988"/>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1042" name="Line 15"/>
          <p:cNvSpPr>
            <a:spLocks noChangeShapeType="1"/>
          </p:cNvSpPr>
          <p:nvPr/>
        </p:nvSpPr>
        <p:spPr bwMode="auto">
          <a:xfrm flipH="1">
            <a:off x="417513" y="-147638"/>
            <a:ext cx="0" cy="5508626"/>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1043" name="Line 17"/>
          <p:cNvSpPr>
            <a:spLocks noChangeShapeType="1"/>
          </p:cNvSpPr>
          <p:nvPr/>
        </p:nvSpPr>
        <p:spPr bwMode="auto">
          <a:xfrm>
            <a:off x="8656638" y="-147638"/>
            <a:ext cx="0" cy="5508626"/>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2" name="Title Placeholder 1"/>
          <p:cNvSpPr>
            <a:spLocks noGrp="1"/>
          </p:cNvSpPr>
          <p:nvPr>
            <p:ph type="title"/>
          </p:nvPr>
        </p:nvSpPr>
        <p:spPr bwMode="auto">
          <a:xfrm>
            <a:off x="417513" y="2794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title style</a:t>
            </a:r>
            <a:endParaRPr lang="en-US" dirty="0"/>
          </a:p>
        </p:txBody>
      </p:sp>
      <p:sp>
        <p:nvSpPr>
          <p:cNvPr id="4" name="Text Placeholder 2"/>
          <p:cNvSpPr>
            <a:spLocks noGrp="1"/>
          </p:cNvSpPr>
          <p:nvPr>
            <p:ph type="body" idx="1"/>
          </p:nvPr>
        </p:nvSpPr>
        <p:spPr bwMode="auto">
          <a:xfrm>
            <a:off x="417513" y="1089025"/>
            <a:ext cx="8229600" cy="3306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2" name="Text Box 9"/>
          <p:cNvSpPr txBox="1">
            <a:spLocks noChangeArrowheads="1"/>
          </p:cNvSpPr>
          <p:nvPr/>
        </p:nvSpPr>
        <p:spPr bwMode="auto">
          <a:xfrm>
            <a:off x="0" y="-352425"/>
            <a:ext cx="9144000" cy="233362"/>
          </a:xfrm>
          <a:prstGeom prst="rect">
            <a:avLst/>
          </a:prstGeom>
          <a:noFill/>
          <a:ln w="19050" algn="ctr">
            <a:noFill/>
            <a:miter lim="800000"/>
            <a:headEnd/>
            <a:tailEnd/>
          </a:ln>
          <a:effectLst/>
        </p:spPr>
        <p:txBody>
          <a:bodyPr lIns="90000" tIns="46800" rIns="90000" bIns="46800">
            <a:spAutoFit/>
          </a:bodyPr>
          <a:lstStyle/>
          <a:p>
            <a:pPr algn="ctr" defTabSz="762000" eaLnBrk="0" hangingPunct="0">
              <a:lnSpc>
                <a:spcPct val="90000"/>
              </a:lnSpc>
              <a:spcBef>
                <a:spcPct val="50000"/>
              </a:spcBef>
              <a:buClr>
                <a:srgbClr val="00C9FF"/>
              </a:buClr>
              <a:defRPr/>
            </a:pPr>
            <a:r>
              <a:rPr lang="en-US" sz="1000" dirty="0">
                <a:solidFill>
                  <a:srgbClr val="FFFFFF"/>
                </a:solidFill>
                <a:latin typeface="Nokia Pure Text Light"/>
                <a:cs typeface="+mn-cs"/>
              </a:rPr>
              <a:t>To change the document information in the footer, press [Alt + F8] and use the “FORM“</a:t>
            </a:r>
          </a:p>
        </p:txBody>
      </p:sp>
      <p:sp>
        <p:nvSpPr>
          <p:cNvPr id="41" name="AutoShape 57"/>
          <p:cNvSpPr>
            <a:spLocks noChangeArrowheads="1"/>
          </p:cNvSpPr>
          <p:nvPr/>
        </p:nvSpPr>
        <p:spPr bwMode="auto">
          <a:xfrm>
            <a:off x="1474788" y="5208588"/>
            <a:ext cx="287337"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Nokia Pure Text Light"/>
                <a:cs typeface="Arial" panose="020B0604020202020204" pitchFamily="34" charset="0"/>
              </a:rPr>
              <a:t>R 18 </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G 65 </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B 145</a:t>
            </a:r>
          </a:p>
        </p:txBody>
      </p:sp>
      <p:sp>
        <p:nvSpPr>
          <p:cNvPr id="43"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Nokia Pure Text Light"/>
                <a:cs typeface="Arial" panose="020B0604020202020204" pitchFamily="34" charset="0"/>
              </a:rPr>
              <a:t>R 0 </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G 201 </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B 255</a:t>
            </a:r>
          </a:p>
        </p:txBody>
      </p:sp>
      <p:sp>
        <p:nvSpPr>
          <p:cNvPr id="44" name="AutoShape 59"/>
          <p:cNvSpPr>
            <a:spLocks noChangeArrowheads="1"/>
          </p:cNvSpPr>
          <p:nvPr/>
        </p:nvSpPr>
        <p:spPr bwMode="auto">
          <a:xfrm>
            <a:off x="2195513" y="5208588"/>
            <a:ext cx="287337" cy="134937"/>
          </a:xfrm>
          <a:prstGeom prst="roundRect">
            <a:avLst>
              <a:gd name="adj" fmla="val 16667"/>
            </a:avLst>
          </a:prstGeom>
          <a:solidFill>
            <a:schemeClr val="accent4"/>
          </a:solidFill>
          <a:ln w="9525">
            <a:noFill/>
            <a:round/>
            <a:headEnd/>
            <a:tailEnd/>
          </a:ln>
          <a:effectLst/>
        </p:spPr>
        <p:txBody>
          <a:bodyPr lIns="18000" tIns="252000" rIns="18000" bIns="0"/>
          <a:lstStyle/>
          <a:p>
            <a:pPr defTabSz="604647" eaLnBrk="0" fontAlgn="auto" hangingPunct="0">
              <a:spcBef>
                <a:spcPct val="15000"/>
              </a:spcBef>
              <a:spcAft>
                <a:spcPct val="15000"/>
              </a:spcAft>
              <a:buClr>
                <a:srgbClr val="00C9FF"/>
              </a:buClr>
              <a:defRPr/>
            </a:pPr>
            <a:r>
              <a:rPr lang="en-US" sz="500" b="1" dirty="0">
                <a:solidFill>
                  <a:srgbClr val="FFFFFF"/>
                </a:solidFill>
                <a:latin typeface="Nokia Pure Text Light"/>
                <a:cs typeface="Arial" panose="020B0604020202020204" pitchFamily="34" charset="0"/>
              </a:rPr>
              <a:t>R 104</a:t>
            </a:r>
            <a:br>
              <a:rPr lang="en-US" sz="500" b="1" dirty="0">
                <a:solidFill>
                  <a:srgbClr val="FFFFFF"/>
                </a:solidFill>
                <a:latin typeface="Nokia Pure Text Light"/>
                <a:cs typeface="Arial" panose="020B0604020202020204" pitchFamily="34" charset="0"/>
              </a:rPr>
            </a:br>
            <a:r>
              <a:rPr lang="en-US" sz="500" b="1" dirty="0">
                <a:solidFill>
                  <a:srgbClr val="FFFFFF"/>
                </a:solidFill>
                <a:latin typeface="Nokia Pure Text Light"/>
                <a:cs typeface="Arial" panose="020B0604020202020204" pitchFamily="34" charset="0"/>
              </a:rPr>
              <a:t>G 113</a:t>
            </a:r>
            <a:br>
              <a:rPr lang="en-US" sz="500" b="1" dirty="0">
                <a:solidFill>
                  <a:srgbClr val="FFFFFF"/>
                </a:solidFill>
                <a:latin typeface="Nokia Pure Text Light"/>
                <a:cs typeface="Arial" panose="020B0604020202020204" pitchFamily="34" charset="0"/>
              </a:rPr>
            </a:br>
            <a:r>
              <a:rPr lang="en-US" sz="500" b="1" dirty="0">
                <a:solidFill>
                  <a:srgbClr val="FFFFFF"/>
                </a:solidFill>
                <a:latin typeface="Nokia Pure Text Light"/>
                <a:cs typeface="Arial" panose="020B0604020202020204" pitchFamily="34" charset="0"/>
              </a:rPr>
              <a:t>B 122</a:t>
            </a:r>
          </a:p>
        </p:txBody>
      </p:sp>
      <p:sp>
        <p:nvSpPr>
          <p:cNvPr id="45" name="AutoShape 64"/>
          <p:cNvSpPr>
            <a:spLocks noChangeArrowheads="1"/>
          </p:cNvSpPr>
          <p:nvPr/>
        </p:nvSpPr>
        <p:spPr bwMode="auto">
          <a:xfrm>
            <a:off x="2916238" y="5208588"/>
            <a:ext cx="287337" cy="134937"/>
          </a:xfrm>
          <a:prstGeom prst="roundRect">
            <a:avLst>
              <a:gd name="adj" fmla="val 16667"/>
            </a:avLst>
          </a:prstGeom>
          <a:solidFill>
            <a:schemeClr val="accent6"/>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Nokia Pure Text Light"/>
                <a:cs typeface="Arial" panose="020B0604020202020204" pitchFamily="34" charset="0"/>
              </a:rPr>
              <a:t>R 216</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G 217</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B 218</a:t>
            </a:r>
          </a:p>
        </p:txBody>
      </p:sp>
      <p:sp>
        <p:nvSpPr>
          <p:cNvPr id="46" name="AutoShape 65"/>
          <p:cNvSpPr>
            <a:spLocks noChangeArrowheads="1"/>
          </p:cNvSpPr>
          <p:nvPr/>
        </p:nvSpPr>
        <p:spPr bwMode="auto">
          <a:xfrm>
            <a:off x="2555875" y="5208588"/>
            <a:ext cx="287338" cy="134937"/>
          </a:xfrm>
          <a:prstGeom prst="roundRect">
            <a:avLst>
              <a:gd name="adj" fmla="val 16667"/>
            </a:avLst>
          </a:prstGeom>
          <a:solidFill>
            <a:schemeClr val="accent4"/>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Nokia Pure Text Light"/>
                <a:cs typeface="Arial" panose="020B0604020202020204" pitchFamily="34" charset="0"/>
              </a:rPr>
              <a:t>R 168</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G 187</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B 192</a:t>
            </a:r>
          </a:p>
        </p:txBody>
      </p:sp>
      <p:sp>
        <p:nvSpPr>
          <p:cNvPr id="47"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rgbClr val="00C9FF"/>
              </a:buClr>
              <a:defRPr/>
            </a:pPr>
            <a:r>
              <a:rPr lang="en-GB" sz="500" b="1" dirty="0">
                <a:solidFill>
                  <a:srgbClr val="FFFFFF"/>
                </a:solidFill>
                <a:latin typeface="Arial" panose="020B0604020202020204" pitchFamily="34" charset="0"/>
                <a:cs typeface="Arial" panose="020B0604020202020204" pitchFamily="34" charset="0"/>
              </a:rPr>
              <a:t>Core and </a:t>
            </a:r>
            <a:r>
              <a:rPr lang="en-GB" sz="500" b="1" dirty="0">
                <a:solidFill>
                  <a:srgbClr val="FFFFFF"/>
                </a:solidFill>
                <a:latin typeface="Nokia Pure Text Light"/>
                <a:cs typeface="Arial" panose="020B0604020202020204" pitchFamily="34" charset="0"/>
              </a:rPr>
              <a:t>background</a:t>
            </a:r>
            <a:r>
              <a:rPr lang="en-GB" sz="500" b="1" dirty="0">
                <a:solidFill>
                  <a:srgbClr val="FFFFFF"/>
                </a:solidFill>
                <a:latin typeface="Arial" panose="020B0604020202020204" pitchFamily="34" charset="0"/>
                <a:cs typeface="Arial" panose="020B0604020202020204" pitchFamily="34" charset="0"/>
              </a:rPr>
              <a:t> colors:</a:t>
            </a:r>
          </a:p>
        </p:txBody>
      </p:sp>
      <p:sp>
        <p:nvSpPr>
          <p:cNvPr id="48" name="AutoShape 57"/>
          <p:cNvSpPr>
            <a:spLocks noChangeArrowheads="1"/>
          </p:cNvSpPr>
          <p:nvPr/>
        </p:nvSpPr>
        <p:spPr bwMode="auto">
          <a:xfrm>
            <a:off x="1474788" y="5208588"/>
            <a:ext cx="287337" cy="134937"/>
          </a:xfrm>
          <a:prstGeom prst="roundRect">
            <a:avLst>
              <a:gd name="adj" fmla="val 16667"/>
            </a:avLst>
          </a:prstGeom>
          <a:solidFill>
            <a:schemeClr val="tx1"/>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endParaRPr lang="en-US" sz="500" b="1">
              <a:solidFill>
                <a:srgbClr val="FFFFFF"/>
              </a:solidFill>
              <a:latin typeface="Nokia Pure Text Light"/>
              <a:cs typeface="Arial" panose="020B0604020202020204" pitchFamily="34" charset="0"/>
            </a:endParaRPr>
          </a:p>
        </p:txBody>
      </p:sp>
      <p:sp>
        <p:nvSpPr>
          <p:cNvPr id="49" name="AutoShape 58"/>
          <p:cNvSpPr>
            <a:spLocks noChangeArrowheads="1"/>
          </p:cNvSpPr>
          <p:nvPr/>
        </p:nvSpPr>
        <p:spPr bwMode="auto">
          <a:xfrm>
            <a:off x="1835150" y="5208588"/>
            <a:ext cx="287338"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endParaRPr lang="en-US" sz="500" b="1">
              <a:solidFill>
                <a:srgbClr val="FFFFFF"/>
              </a:solidFill>
              <a:latin typeface="Nokia Pure Text Light"/>
              <a:cs typeface="Arial" panose="020B0604020202020204" pitchFamily="34" charset="0"/>
            </a:endParaRPr>
          </a:p>
        </p:txBody>
      </p:sp>
      <p:sp>
        <p:nvSpPr>
          <p:cNvPr id="50" name="AutoShape 59"/>
          <p:cNvSpPr>
            <a:spLocks noChangeArrowheads="1"/>
          </p:cNvSpPr>
          <p:nvPr/>
        </p:nvSpPr>
        <p:spPr bwMode="auto">
          <a:xfrm>
            <a:off x="2195513" y="5208588"/>
            <a:ext cx="287337" cy="134937"/>
          </a:xfrm>
          <a:prstGeom prst="roundRect">
            <a:avLst>
              <a:gd name="adj" fmla="val 16667"/>
            </a:avLst>
          </a:prstGeom>
          <a:solidFill>
            <a:schemeClr val="bg2"/>
          </a:solidFill>
          <a:ln w="9525">
            <a:noFill/>
            <a:round/>
            <a:headEnd/>
            <a:tailEnd/>
          </a:ln>
          <a:effectLst/>
        </p:spPr>
        <p:txBody>
          <a:bodyPr lIns="18000" tIns="252000" rIns="18000" bIns="0"/>
          <a:lstStyle/>
          <a:p>
            <a:pPr defTabSz="604647" eaLnBrk="0" fontAlgn="auto" hangingPunct="0">
              <a:spcBef>
                <a:spcPct val="15000"/>
              </a:spcBef>
              <a:spcAft>
                <a:spcPct val="15000"/>
              </a:spcAft>
              <a:buClr>
                <a:srgbClr val="00C9FF"/>
              </a:buClr>
              <a:defRPr/>
            </a:pPr>
            <a:endParaRPr lang="en-US" sz="500" b="1" dirty="0">
              <a:solidFill>
                <a:srgbClr val="FFFFFF"/>
              </a:solidFill>
              <a:latin typeface="Nokia Pure Text Light"/>
              <a:ea typeface="+mn-ea"/>
              <a:cs typeface="Arial" panose="020B0604020202020204" pitchFamily="34" charset="0"/>
            </a:endParaRPr>
          </a:p>
        </p:txBody>
      </p:sp>
      <p:sp>
        <p:nvSpPr>
          <p:cNvPr id="51"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rgbClr val="00C9FF"/>
              </a:buClr>
              <a:defRPr/>
            </a:pPr>
            <a:endParaRPr lang="en-GB" sz="500" b="1" dirty="0">
              <a:solidFill>
                <a:srgbClr val="FFFFFF"/>
              </a:solidFill>
              <a:latin typeface="Arial" panose="020B0604020202020204" pitchFamily="34" charset="0"/>
              <a:cs typeface="Arial" panose="020B0604020202020204" pitchFamily="34" charset="0"/>
            </a:endParaRPr>
          </a:p>
        </p:txBody>
      </p:sp>
      <p:pic>
        <p:nvPicPr>
          <p:cNvPr id="1050" name="Picture 1"/>
          <p:cNvPicPr>
            <a:picLocks/>
          </p:cNvPicPr>
          <p:nvPr/>
        </p:nvPicPr>
        <p:blipFill>
          <a:blip r:embed="rId9"/>
          <a:srcRect/>
          <a:stretch>
            <a:fillRect/>
          </a:stretch>
        </p:blipFill>
        <p:spPr bwMode="auto">
          <a:xfrm>
            <a:off x="7959725" y="4672013"/>
            <a:ext cx="701675" cy="115887"/>
          </a:xfrm>
          <a:prstGeom prst="rect">
            <a:avLst/>
          </a:prstGeom>
          <a:noFill/>
          <a:ln w="9525">
            <a:noFill/>
            <a:miter lim="800000"/>
            <a:headEnd/>
            <a:tailEnd/>
          </a:ln>
        </p:spPr>
      </p:pic>
      <p:sp>
        <p:nvSpPr>
          <p:cNvPr id="28" name="TextBox 27"/>
          <p:cNvSpPr txBox="1"/>
          <p:nvPr/>
        </p:nvSpPr>
        <p:spPr>
          <a:xfrm>
            <a:off x="1503363" y="4749800"/>
            <a:ext cx="6078537" cy="338138"/>
          </a:xfrm>
          <a:prstGeom prst="rect">
            <a:avLst/>
          </a:prstGeom>
          <a:noFill/>
        </p:spPr>
        <p:txBody>
          <a:bodyPr>
            <a:spAutoFit/>
          </a:bodyPr>
          <a:lstStyle/>
          <a:p>
            <a:pPr>
              <a:defRPr/>
            </a:pPr>
            <a:endParaRPr lang="en-GB" sz="800" dirty="0">
              <a:solidFill>
                <a:srgbClr val="68717A"/>
              </a:solidFill>
              <a:latin typeface="Arial" panose="020B0604020202020204" pitchFamily="34" charset="0"/>
              <a:ea typeface="+mn-ea"/>
              <a:cs typeface="Arial" panose="020B0604020202020204" pitchFamily="34" charset="0"/>
            </a:endParaRPr>
          </a:p>
          <a:p>
            <a:pPr>
              <a:defRPr/>
            </a:pPr>
            <a:endParaRPr lang="en-GB" sz="800" dirty="0">
              <a:solidFill>
                <a:srgbClr val="68717A"/>
              </a:solidFill>
              <a:latin typeface="Arial" panose="020B0604020202020204" pitchFamily="34" charset="0"/>
              <a:ea typeface="+mn-ea"/>
              <a:cs typeface="Arial" panose="020B0604020202020204" pitchFamily="34" charset="0"/>
            </a:endParaRPr>
          </a:p>
        </p:txBody>
      </p:sp>
      <p:sp>
        <p:nvSpPr>
          <p:cNvPr id="34" name="Slide Number Placeholder 5"/>
          <p:cNvSpPr txBox="1">
            <a:spLocks/>
          </p:cNvSpPr>
          <p:nvPr userDrawn="1"/>
        </p:nvSpPr>
        <p:spPr>
          <a:xfrm>
            <a:off x="433388" y="4643438"/>
            <a:ext cx="144462"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9182688-34E5-4CE3-92E4-C88AA8BD9750}" type="slidenum">
              <a:rPr lang="en-US" sz="800" smtClean="0">
                <a:solidFill>
                  <a:srgbClr val="68717A"/>
                </a:solidFill>
                <a:cs typeface="Nokia Pure Text Light"/>
              </a:rPr>
              <a:pPr>
                <a:defRPr/>
              </a:pPr>
              <a:t>‹#›</a:t>
            </a:fld>
            <a:endParaRPr lang="en-US" dirty="0">
              <a:solidFill>
                <a:srgbClr val="68717A"/>
              </a:solidFill>
              <a:cs typeface="Nokia Pure Text Light"/>
            </a:endParaRPr>
          </a:p>
        </p:txBody>
      </p:sp>
      <p:sp>
        <p:nvSpPr>
          <p:cNvPr id="35" name="TextBox 34"/>
          <p:cNvSpPr txBox="1"/>
          <p:nvPr userDrawn="1"/>
        </p:nvSpPr>
        <p:spPr>
          <a:xfrm>
            <a:off x="1341438" y="4643438"/>
            <a:ext cx="6078537" cy="122237"/>
          </a:xfrm>
          <a:prstGeom prst="rect">
            <a:avLst/>
          </a:prstGeom>
          <a:noFill/>
        </p:spPr>
        <p:txBody>
          <a:bodyPr lIns="0" tIns="0" rIns="0" bIns="0">
            <a:spAutoFit/>
          </a:bodyPr>
          <a:lstStyle/>
          <a:p>
            <a:r>
              <a:rPr lang="en-US" sz="800" dirty="0">
                <a:solidFill>
                  <a:srgbClr val="68717A"/>
                </a:solidFill>
                <a:latin typeface="Nokia Pure Text Light"/>
                <a:cs typeface="Nokia Pure Text Light"/>
              </a:rPr>
              <a:t>© Nokia Solutions and Networks 2014			Nokia and Deutsche Telekom CONFIDENTIAL</a:t>
            </a:r>
          </a:p>
        </p:txBody>
      </p:sp>
      <p:sp>
        <p:nvSpPr>
          <p:cNvPr id="29" name="TextBox 28"/>
          <p:cNvSpPr txBox="1"/>
          <p:nvPr userDrawn="1"/>
        </p:nvSpPr>
        <p:spPr>
          <a:xfrm rot="19526478">
            <a:off x="1384663" y="2433046"/>
            <a:ext cx="5233852" cy="369332"/>
          </a:xfrm>
          <a:prstGeom prst="rect">
            <a:avLst/>
          </a:prstGeom>
          <a:noFill/>
        </p:spPr>
        <p:txBody>
          <a:bodyPr wrap="square" rtlCol="0">
            <a:spAutoFit/>
          </a:bodyPr>
          <a:lstStyle/>
          <a:p>
            <a:pPr algn="ctr"/>
            <a:r>
              <a:rPr lang="en-US" dirty="0">
                <a:solidFill>
                  <a:schemeClr val="accent6">
                    <a:lumMod val="75000"/>
                  </a:schemeClr>
                </a:solidFill>
              </a:rPr>
              <a:t>CONFIDENTIAL! INTERNAL</a:t>
            </a:r>
            <a:r>
              <a:rPr lang="en-US" baseline="0" dirty="0">
                <a:solidFill>
                  <a:schemeClr val="accent6">
                    <a:lumMod val="75000"/>
                  </a:schemeClr>
                </a:solidFill>
              </a:rPr>
              <a:t> USE ONLY! </a:t>
            </a:r>
          </a:p>
        </p:txBody>
      </p:sp>
    </p:spTree>
  </p:cSld>
  <p:clrMap bg1="lt1" tx1="dk1" bg2="lt2" tx2="dk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 id="2147483844" r:id="rId5"/>
    <p:sldLayoutId id="2147483845" r:id="rId6"/>
    <p:sldLayoutId id="2147483846" r:id="rId7"/>
  </p:sldLayoutIdLst>
  <p:hf sldNum="0" hdr="0"/>
  <p:txStyles>
    <p:titleStyle>
      <a:lvl1pPr algn="l" defTabSz="457200" rtl="0" eaLnBrk="1" fontAlgn="base" hangingPunct="1">
        <a:spcBef>
          <a:spcPct val="0"/>
        </a:spcBef>
        <a:spcAft>
          <a:spcPct val="0"/>
        </a:spcAft>
        <a:defRPr sz="1800" b="1" kern="1200">
          <a:solidFill>
            <a:schemeClr val="tx1"/>
          </a:solidFill>
          <a:latin typeface="+mj-lt"/>
          <a:ea typeface="ヒラギノ角ゴ Pro W3" charset="0"/>
          <a:cs typeface="Arial"/>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1" fontAlgn="base" hangingPunct="1">
        <a:spcBef>
          <a:spcPct val="0"/>
        </a:spcBef>
        <a:spcAft>
          <a:spcPts val="600"/>
        </a:spcAft>
        <a:buFont typeface="Arial" charset="0"/>
        <a:buChar char="•"/>
        <a:defRPr sz="3200" kern="1200">
          <a:solidFill>
            <a:schemeClr val="bg2"/>
          </a:solidFill>
          <a:latin typeface="+mn-lt"/>
          <a:ea typeface="ヒラギノ角ゴ Pro W3" charset="0"/>
          <a:cs typeface="ヒラギノ角ゴ Pro W3" charset="0"/>
        </a:defRPr>
      </a:lvl1pPr>
      <a:lvl2pPr marL="458788" indent="-228600" algn="l" defTabSz="457200" rtl="0" eaLnBrk="1" fontAlgn="base" hangingPunct="1">
        <a:spcBef>
          <a:spcPct val="0"/>
        </a:spcBef>
        <a:spcAft>
          <a:spcPts val="600"/>
        </a:spcAft>
        <a:buFont typeface="Lucida Grande"/>
        <a:buChar char="-"/>
        <a:defRPr sz="2800" kern="1200">
          <a:solidFill>
            <a:schemeClr val="bg2"/>
          </a:solidFill>
          <a:latin typeface="+mn-lt"/>
          <a:ea typeface="ヒラギノ角ゴ Pro W3" charset="0"/>
          <a:cs typeface="ヒラギノ角ゴ Pro W3"/>
        </a:defRPr>
      </a:lvl2pPr>
      <a:lvl3pPr marL="684213" indent="-225425" algn="l" defTabSz="457200" rtl="0" eaLnBrk="1" fontAlgn="base" hangingPunct="1">
        <a:spcBef>
          <a:spcPct val="0"/>
        </a:spcBef>
        <a:spcAft>
          <a:spcPts val="600"/>
        </a:spcAft>
        <a:buFont typeface="Arial" charset="0"/>
        <a:buChar char="•"/>
        <a:defRPr sz="2400" kern="1200">
          <a:solidFill>
            <a:schemeClr val="bg2"/>
          </a:solidFill>
          <a:latin typeface="+mn-lt"/>
          <a:ea typeface="ヒラギノ角ゴ Pro W3" charset="0"/>
          <a:cs typeface="ヒラギノ角ゴ Pro W3"/>
        </a:defRPr>
      </a:lvl3pPr>
      <a:lvl4pPr marL="912813" indent="-228600" algn="l" defTabSz="457200" rtl="0" eaLnBrk="1" fontAlgn="base" hangingPunct="1">
        <a:spcBef>
          <a:spcPct val="0"/>
        </a:spcBef>
        <a:spcAft>
          <a:spcPts val="600"/>
        </a:spcAft>
        <a:buFont typeface="Lucida Grande"/>
        <a:buChar char="-"/>
        <a:defRPr sz="2000" kern="1200">
          <a:solidFill>
            <a:schemeClr val="bg2"/>
          </a:solidFill>
          <a:latin typeface="+mn-lt"/>
          <a:ea typeface="ヒラギノ角ゴ Pro W3" charset="0"/>
          <a:cs typeface="ヒラギノ角ゴ Pro W3"/>
        </a:defRPr>
      </a:lvl4pPr>
      <a:lvl5pPr marL="1143000" indent="-230188" algn="l" defTabSz="457200" rtl="0" eaLnBrk="1" fontAlgn="base" hangingPunct="1">
        <a:spcBef>
          <a:spcPct val="0"/>
        </a:spcBef>
        <a:spcAft>
          <a:spcPts val="600"/>
        </a:spcAft>
        <a:buFont typeface="Arial" charset="0"/>
        <a:buChar char="•"/>
        <a:defRPr sz="2000" kern="1200">
          <a:solidFill>
            <a:schemeClr val="bg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file:///C:\Users\chandram\AppData\Local\Temp\wzec9c\Docs\S2-177961.zip"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sz="4000" dirty="0"/>
              <a:t>Emergency services – </a:t>
            </a:r>
          </a:p>
          <a:p>
            <a:r>
              <a:rPr lang="en-US" sz="4000" dirty="0"/>
              <a:t>System/RAT fallback</a:t>
            </a:r>
          </a:p>
        </p:txBody>
      </p:sp>
      <p:sp>
        <p:nvSpPr>
          <p:cNvPr id="3" name="Text Placeholder 2"/>
          <p:cNvSpPr>
            <a:spLocks noGrp="1"/>
          </p:cNvSpPr>
          <p:nvPr>
            <p:ph type="body" sz="quarter" idx="11"/>
          </p:nvPr>
        </p:nvSpPr>
        <p:spPr/>
        <p:txBody>
          <a:bodyPr/>
          <a:lstStyle/>
          <a:p>
            <a:endParaRPr lang="en-US" sz="2000" dirty="0"/>
          </a:p>
          <a:p>
            <a:endParaRPr lang="en-US" sz="2000" dirty="0"/>
          </a:p>
          <a:p>
            <a:r>
              <a:rPr lang="en-US" sz="2000" dirty="0"/>
              <a:t>Devaki Chandramouli</a:t>
            </a:r>
          </a:p>
          <a:p>
            <a:r>
              <a:rPr lang="en-US" sz="2000" dirty="0"/>
              <a:t>Nokia, Nokia Shanghai Bell</a:t>
            </a:r>
          </a:p>
        </p:txBody>
      </p:sp>
      <p:sp>
        <p:nvSpPr>
          <p:cNvPr id="4" name="TextBox 3">
            <a:extLst>
              <a:ext uri="{FF2B5EF4-FFF2-40B4-BE49-F238E27FC236}">
                <a16:creationId xmlns:a16="http://schemas.microsoft.com/office/drawing/2014/main" id="{D5B4DBA8-046B-41B2-95F8-F2064DB5EE97}"/>
              </a:ext>
            </a:extLst>
          </p:cNvPr>
          <p:cNvSpPr txBox="1"/>
          <p:nvPr/>
        </p:nvSpPr>
        <p:spPr>
          <a:xfrm>
            <a:off x="6037943" y="180000"/>
            <a:ext cx="2786743" cy="369332"/>
          </a:xfrm>
          <a:prstGeom prst="rect">
            <a:avLst/>
          </a:prstGeom>
          <a:noFill/>
        </p:spPr>
        <p:txBody>
          <a:bodyPr wrap="square" rtlCol="0">
            <a:spAutoFit/>
          </a:bodyPr>
          <a:lstStyle/>
          <a:p>
            <a:pPr algn="r"/>
            <a:r>
              <a:rPr lang="en-US" dirty="0">
                <a:latin typeface="+mn-lt"/>
              </a:rPr>
              <a:t>S</a:t>
            </a:r>
            <a:r>
              <a:rPr lang="en-US" dirty="0">
                <a:solidFill>
                  <a:schemeClr val="bg1"/>
                </a:solidFill>
                <a:latin typeface="+mn-lt"/>
              </a:rPr>
              <a:t>S2-178679</a:t>
            </a:r>
            <a:endParaRPr lang="en-US" dirty="0">
              <a:latin typeface="+mn-lt"/>
            </a:endParaRPr>
          </a:p>
        </p:txBody>
      </p:sp>
    </p:spTree>
    <p:extLst>
      <p:ext uri="{BB962C8B-B14F-4D97-AF65-F5344CB8AC3E}">
        <p14:creationId xmlns:p14="http://schemas.microsoft.com/office/powerpoint/2010/main" val="11556959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D77A648-4DD0-43A2-A1CF-601EC26D221A}"/>
              </a:ext>
            </a:extLst>
          </p:cNvPr>
          <p:cNvSpPr>
            <a:spLocks noGrp="1"/>
          </p:cNvSpPr>
          <p:nvPr>
            <p:ph idx="1"/>
          </p:nvPr>
        </p:nvSpPr>
        <p:spPr>
          <a:xfrm>
            <a:off x="418120" y="717550"/>
            <a:ext cx="8229600" cy="3825875"/>
          </a:xfrm>
        </p:spPr>
        <p:txBody>
          <a:bodyPr/>
          <a:lstStyle/>
          <a:p>
            <a:pPr marL="0" indent="0">
              <a:buNone/>
            </a:pPr>
            <a:r>
              <a:rPr lang="en-GB" sz="1600" b="1" dirty="0"/>
              <a:t>SA2#122bis agreed to the following requirement for TS 23.501:</a:t>
            </a:r>
          </a:p>
          <a:p>
            <a:r>
              <a:rPr lang="en-GB" sz="1200" i="1" dirty="0">
                <a:solidFill>
                  <a:srgbClr val="FF0000"/>
                </a:solidFill>
              </a:rPr>
              <a:t>In order to support various deployment scenarios, the 5G System supports mechanism to direct or redirect the UE either towards E-UTRA (RAT fall back) or towards EPS (System fall back) for obtaining emergency services.</a:t>
            </a:r>
          </a:p>
          <a:p>
            <a:r>
              <a:rPr lang="en-GB" sz="1600" dirty="0"/>
              <a:t>RAT fall back = NR/5GC -&gt; E-UTRA/5GC</a:t>
            </a:r>
          </a:p>
          <a:p>
            <a:r>
              <a:rPr lang="en-GB" sz="1600" dirty="0"/>
              <a:t>System fall back = NG-RAN/5GC -&gt; E-UTRAN/EPC</a:t>
            </a:r>
          </a:p>
          <a:p>
            <a:r>
              <a:rPr lang="en-GB" sz="1600" b="1" dirty="0"/>
              <a:t>Triggers to initiate fall back and the method to support fall back is FFS!</a:t>
            </a:r>
          </a:p>
        </p:txBody>
      </p:sp>
      <p:sp>
        <p:nvSpPr>
          <p:cNvPr id="3" name="Title 2">
            <a:extLst>
              <a:ext uri="{FF2B5EF4-FFF2-40B4-BE49-F238E27FC236}">
                <a16:creationId xmlns:a16="http://schemas.microsoft.com/office/drawing/2014/main" id="{5DBBF0D2-A6E4-4FCB-A0A3-41643B4A9498}"/>
              </a:ext>
            </a:extLst>
          </p:cNvPr>
          <p:cNvSpPr>
            <a:spLocks noGrp="1"/>
          </p:cNvSpPr>
          <p:nvPr>
            <p:ph type="title"/>
          </p:nvPr>
        </p:nvSpPr>
        <p:spPr/>
        <p:txBody>
          <a:bodyPr/>
          <a:lstStyle/>
          <a:p>
            <a:r>
              <a:rPr lang="en-US" dirty="0"/>
              <a:t>Voice/Emergency services – Support for RAT/System fallback</a:t>
            </a:r>
          </a:p>
        </p:txBody>
      </p:sp>
    </p:spTree>
    <p:extLst>
      <p:ext uri="{BB962C8B-B14F-4D97-AF65-F5344CB8AC3E}">
        <p14:creationId xmlns:p14="http://schemas.microsoft.com/office/powerpoint/2010/main" val="36805933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759432-A5CC-426B-8591-328F03226EB1}"/>
              </a:ext>
            </a:extLst>
          </p:cNvPr>
          <p:cNvSpPr>
            <a:spLocks noGrp="1"/>
          </p:cNvSpPr>
          <p:nvPr>
            <p:ph idx="1"/>
          </p:nvPr>
        </p:nvSpPr>
        <p:spPr>
          <a:xfrm>
            <a:off x="418120" y="591038"/>
            <a:ext cx="8229600" cy="4082562"/>
          </a:xfrm>
        </p:spPr>
        <p:txBody>
          <a:bodyPr/>
          <a:lstStyle/>
          <a:p>
            <a:r>
              <a:rPr lang="en-US" sz="1400" dirty="0">
                <a:solidFill>
                  <a:schemeClr val="tx1"/>
                </a:solidFill>
              </a:rPr>
              <a:t>Network indicates IMS PS Voice supported</a:t>
            </a:r>
          </a:p>
          <a:p>
            <a:r>
              <a:rPr lang="en-US" sz="1400" dirty="0">
                <a:solidFill>
                  <a:schemeClr val="tx1"/>
                </a:solidFill>
              </a:rPr>
              <a:t>Solution assume that the selected PLMN (or its equivalent PLMN) supports emergency services either natively in NR/5GC or NR/5GC performs emergency services fallback to another RAT/System that supports Emergency services natively.</a:t>
            </a:r>
          </a:p>
          <a:p>
            <a:r>
              <a:rPr lang="en-US" sz="1400" dirty="0">
                <a:solidFill>
                  <a:schemeClr val="tx1"/>
                </a:solidFill>
              </a:rPr>
              <a:t>When network indicates that emergency services is not supported natively in NR/5GC, UE autonomous selection of a certain PLMN/RAT for emergency services is possible however network assisted redirection is faster, reliable and necessary for liability reasons (allows providing target information to the UE reducing measurement/selection time (no trial and error), allows preparation in the target side </a:t>
            </a:r>
            <a:r>
              <a:rPr lang="en-US" sz="1400" dirty="0" err="1">
                <a:solidFill>
                  <a:schemeClr val="tx1"/>
                </a:solidFill>
              </a:rPr>
              <a:t>etc</a:t>
            </a:r>
            <a:r>
              <a:rPr lang="en-US" sz="1400" dirty="0">
                <a:solidFill>
                  <a:schemeClr val="tx1"/>
                </a:solidFill>
              </a:rPr>
              <a:t>).</a:t>
            </a:r>
          </a:p>
          <a:p>
            <a:r>
              <a:rPr lang="en-US" sz="1400" dirty="0">
                <a:solidFill>
                  <a:schemeClr val="tx1"/>
                </a:solidFill>
              </a:rPr>
              <a:t>Solution for redirection to another RAT shall not require PLMN search</a:t>
            </a:r>
          </a:p>
          <a:p>
            <a:r>
              <a:rPr lang="en-US" sz="1400" dirty="0">
                <a:solidFill>
                  <a:schemeClr val="tx1"/>
                </a:solidFill>
              </a:rPr>
              <a:t>When full blown Emergency services is not supported in the NR/5GC, any of the following could be true:</a:t>
            </a:r>
          </a:p>
          <a:p>
            <a:pPr lvl="1"/>
            <a:r>
              <a:rPr lang="en-US" sz="1200" dirty="0">
                <a:solidFill>
                  <a:schemeClr val="tx1"/>
                </a:solidFill>
              </a:rPr>
              <a:t>NR/5GC do not support necessary location accuracy</a:t>
            </a:r>
          </a:p>
          <a:p>
            <a:pPr lvl="1"/>
            <a:r>
              <a:rPr lang="en-US" sz="1200" dirty="0">
                <a:solidFill>
                  <a:schemeClr val="tx1"/>
                </a:solidFill>
              </a:rPr>
              <a:t>NR/5GC do not support PDU session/DRB for emergency services, GBR </a:t>
            </a:r>
            <a:r>
              <a:rPr lang="en-US" sz="1200" dirty="0" err="1">
                <a:solidFill>
                  <a:schemeClr val="tx1"/>
                </a:solidFill>
              </a:rPr>
              <a:t>QoS</a:t>
            </a:r>
            <a:r>
              <a:rPr lang="en-US" sz="1200" dirty="0">
                <a:solidFill>
                  <a:schemeClr val="tx1"/>
                </a:solidFill>
              </a:rPr>
              <a:t> flows for voice/emergency services</a:t>
            </a:r>
          </a:p>
          <a:p>
            <a:pPr lvl="1"/>
            <a:r>
              <a:rPr lang="en-US" sz="1200" dirty="0">
                <a:solidFill>
                  <a:schemeClr val="tx1"/>
                </a:solidFill>
              </a:rPr>
              <a:t>NR/5GC do not support necessary ARP</a:t>
            </a:r>
          </a:p>
          <a:p>
            <a:pPr lvl="1"/>
            <a:r>
              <a:rPr lang="en-US" sz="1200" dirty="0">
                <a:solidFill>
                  <a:schemeClr val="tx1"/>
                </a:solidFill>
              </a:rPr>
              <a:t>AMF does not support selection of appropriate SMF selection</a:t>
            </a:r>
          </a:p>
          <a:p>
            <a:pPr lvl="1"/>
            <a:endParaRPr lang="en-US" sz="1000" dirty="0"/>
          </a:p>
        </p:txBody>
      </p:sp>
      <p:sp>
        <p:nvSpPr>
          <p:cNvPr id="3" name="Title 2">
            <a:extLst>
              <a:ext uri="{FF2B5EF4-FFF2-40B4-BE49-F238E27FC236}">
                <a16:creationId xmlns:a16="http://schemas.microsoft.com/office/drawing/2014/main" id="{214BD566-A355-4217-9E42-8E8F3433DF4F}"/>
              </a:ext>
            </a:extLst>
          </p:cNvPr>
          <p:cNvSpPr>
            <a:spLocks noGrp="1"/>
          </p:cNvSpPr>
          <p:nvPr>
            <p:ph type="title"/>
          </p:nvPr>
        </p:nvSpPr>
        <p:spPr/>
        <p:txBody>
          <a:bodyPr/>
          <a:lstStyle/>
          <a:p>
            <a:r>
              <a:rPr lang="en-US" dirty="0"/>
              <a:t>Assumptions</a:t>
            </a:r>
          </a:p>
        </p:txBody>
      </p:sp>
    </p:spTree>
    <p:extLst>
      <p:ext uri="{BB962C8B-B14F-4D97-AF65-F5344CB8AC3E}">
        <p14:creationId xmlns:p14="http://schemas.microsoft.com/office/powerpoint/2010/main" val="22751409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F4617F0-826D-4C54-90E6-90661CE25AE1}"/>
              </a:ext>
            </a:extLst>
          </p:cNvPr>
          <p:cNvSpPr>
            <a:spLocks noGrp="1"/>
          </p:cNvSpPr>
          <p:nvPr>
            <p:ph idx="1"/>
          </p:nvPr>
        </p:nvSpPr>
        <p:spPr>
          <a:xfrm>
            <a:off x="417513" y="1089025"/>
            <a:ext cx="8229600" cy="1607993"/>
          </a:xfrm>
        </p:spPr>
        <p:txBody>
          <a:bodyPr/>
          <a:lstStyle/>
          <a:p>
            <a:r>
              <a:rPr lang="en-US" sz="1200" dirty="0">
                <a:solidFill>
                  <a:schemeClr val="tx1"/>
                </a:solidFill>
                <a:cs typeface="Arial" panose="020B0604020202020204" pitchFamily="34" charset="0"/>
              </a:rPr>
              <a:t>Network always indicates support for emergency services</a:t>
            </a:r>
          </a:p>
          <a:p>
            <a:r>
              <a:rPr lang="en-US" sz="1200" dirty="0">
                <a:solidFill>
                  <a:schemeClr val="tx1"/>
                </a:solidFill>
                <a:cs typeface="Arial" panose="020B0604020202020204" pitchFamily="34" charset="0"/>
              </a:rPr>
              <a:t>UE indicates Emergency PDU session request for Emergency services</a:t>
            </a:r>
          </a:p>
          <a:p>
            <a:r>
              <a:rPr lang="en-US" sz="1200" dirty="0">
                <a:solidFill>
                  <a:schemeClr val="tx1"/>
                </a:solidFill>
                <a:cs typeface="Arial" panose="020B0604020202020204" pitchFamily="34" charset="0"/>
              </a:rPr>
              <a:t>UE performs IMS registration. </a:t>
            </a:r>
          </a:p>
          <a:p>
            <a:r>
              <a:rPr lang="en-US" sz="1200" dirty="0">
                <a:solidFill>
                  <a:schemeClr val="tx1"/>
                </a:solidFill>
                <a:cs typeface="Arial" panose="020B0604020202020204" pitchFamily="34" charset="0"/>
              </a:rPr>
              <a:t>Upon UP and </a:t>
            </a:r>
            <a:r>
              <a:rPr lang="en-US" sz="1200" dirty="0" err="1">
                <a:solidFill>
                  <a:schemeClr val="tx1"/>
                </a:solidFill>
                <a:cs typeface="Arial" panose="020B0604020202020204" pitchFamily="34" charset="0"/>
              </a:rPr>
              <a:t>QoS</a:t>
            </a:r>
            <a:r>
              <a:rPr lang="en-US" sz="1200" dirty="0">
                <a:solidFill>
                  <a:schemeClr val="tx1"/>
                </a:solidFill>
                <a:cs typeface="Arial" panose="020B0604020202020204" pitchFamily="34" charset="0"/>
              </a:rPr>
              <a:t> flow setup for voice, when traffic for E911 starts, RAN detects that the traffic is for Emer. Services based on QFI=5QI=1 and ARP=1.</a:t>
            </a:r>
          </a:p>
          <a:p>
            <a:r>
              <a:rPr lang="en-US" sz="1200" dirty="0">
                <a:solidFill>
                  <a:schemeClr val="tx1"/>
                </a:solidFill>
                <a:cs typeface="Arial" panose="020B0604020202020204" pitchFamily="34" charset="0"/>
              </a:rPr>
              <a:t>NG-RAN (NR) directs the UE towards E-UTRA/5GC or E-UTRA/EPC (depending on whether 5GC supports emergency services or not) </a:t>
            </a:r>
          </a:p>
        </p:txBody>
      </p:sp>
      <p:sp>
        <p:nvSpPr>
          <p:cNvPr id="3" name="Title 2">
            <a:extLst>
              <a:ext uri="{FF2B5EF4-FFF2-40B4-BE49-F238E27FC236}">
                <a16:creationId xmlns:a16="http://schemas.microsoft.com/office/drawing/2014/main" id="{B86AC19C-2317-4A75-995C-76D6D2AE1D34}"/>
              </a:ext>
            </a:extLst>
          </p:cNvPr>
          <p:cNvSpPr>
            <a:spLocks noGrp="1"/>
          </p:cNvSpPr>
          <p:nvPr>
            <p:ph type="title"/>
          </p:nvPr>
        </p:nvSpPr>
        <p:spPr/>
        <p:txBody>
          <a:bodyPr/>
          <a:lstStyle/>
          <a:p>
            <a:r>
              <a:rPr lang="en-US" dirty="0"/>
              <a:t>Solution option 1</a:t>
            </a:r>
          </a:p>
        </p:txBody>
      </p:sp>
      <p:sp>
        <p:nvSpPr>
          <p:cNvPr id="4" name="Content Placeholder 3">
            <a:extLst>
              <a:ext uri="{FF2B5EF4-FFF2-40B4-BE49-F238E27FC236}">
                <a16:creationId xmlns:a16="http://schemas.microsoft.com/office/drawing/2014/main" id="{8B76E490-B08B-4475-8D46-916D9C14E564}"/>
              </a:ext>
            </a:extLst>
          </p:cNvPr>
          <p:cNvSpPr>
            <a:spLocks noGrp="1"/>
          </p:cNvSpPr>
          <p:nvPr>
            <p:ph sz="quarter" idx="13"/>
          </p:nvPr>
        </p:nvSpPr>
        <p:spPr/>
        <p:txBody>
          <a:bodyPr/>
          <a:lstStyle/>
          <a:p>
            <a:r>
              <a:rPr lang="en-US" dirty="0"/>
              <a:t>Proposed verbally by some companies during SA2#123</a:t>
            </a:r>
          </a:p>
        </p:txBody>
      </p:sp>
      <p:sp>
        <p:nvSpPr>
          <p:cNvPr id="5" name="TextBox 4">
            <a:extLst>
              <a:ext uri="{FF2B5EF4-FFF2-40B4-BE49-F238E27FC236}">
                <a16:creationId xmlns:a16="http://schemas.microsoft.com/office/drawing/2014/main" id="{1BB1E58F-210B-4A17-9F2E-29A479C9D6F6}"/>
              </a:ext>
            </a:extLst>
          </p:cNvPr>
          <p:cNvSpPr txBox="1"/>
          <p:nvPr/>
        </p:nvSpPr>
        <p:spPr>
          <a:xfrm>
            <a:off x="674256" y="2863273"/>
            <a:ext cx="3528290" cy="369332"/>
          </a:xfrm>
          <a:prstGeom prst="rect">
            <a:avLst/>
          </a:prstGeom>
          <a:noFill/>
        </p:spPr>
        <p:txBody>
          <a:bodyPr wrap="square" rtlCol="0">
            <a:spAutoFit/>
          </a:bodyPr>
          <a:lstStyle/>
          <a:p>
            <a:pPr marL="285750" indent="-285750">
              <a:buFont typeface="Arial" panose="020B0604020202020204" pitchFamily="34" charset="0"/>
              <a:buChar char="•"/>
            </a:pPr>
            <a:endParaRPr lang="en-US" dirty="0"/>
          </a:p>
        </p:txBody>
      </p:sp>
      <p:sp>
        <p:nvSpPr>
          <p:cNvPr id="6" name="TextBox 5">
            <a:extLst>
              <a:ext uri="{FF2B5EF4-FFF2-40B4-BE49-F238E27FC236}">
                <a16:creationId xmlns:a16="http://schemas.microsoft.com/office/drawing/2014/main" id="{38E1020A-DABB-4909-B1F3-4AEBA1CA045E}"/>
              </a:ext>
            </a:extLst>
          </p:cNvPr>
          <p:cNvSpPr txBox="1"/>
          <p:nvPr/>
        </p:nvSpPr>
        <p:spPr>
          <a:xfrm>
            <a:off x="417513" y="2724727"/>
            <a:ext cx="7952509" cy="1938992"/>
          </a:xfrm>
          <a:prstGeom prst="rect">
            <a:avLst/>
          </a:prstGeom>
          <a:noFill/>
        </p:spPr>
        <p:txBody>
          <a:bodyPr wrap="square" rtlCol="0">
            <a:spAutoFit/>
          </a:bodyPr>
          <a:lstStyle/>
          <a:p>
            <a:r>
              <a:rPr lang="en-US" sz="1200" b="1" dirty="0">
                <a:latin typeface="+mn-lt"/>
              </a:rPr>
              <a:t>Pros:</a:t>
            </a:r>
          </a:p>
          <a:p>
            <a:pPr marL="285750" indent="-285750">
              <a:buFont typeface="Arial" panose="020B0604020202020204" pitchFamily="34" charset="0"/>
              <a:buChar char="•"/>
            </a:pPr>
            <a:r>
              <a:rPr lang="en-US" sz="1200" dirty="0">
                <a:latin typeface="+mn-lt"/>
              </a:rPr>
              <a:t>UE has to always initiate only PDU session request for obtaining emergency services support</a:t>
            </a:r>
          </a:p>
          <a:p>
            <a:r>
              <a:rPr lang="en-US" sz="1200" b="1" dirty="0">
                <a:latin typeface="+mn-lt"/>
              </a:rPr>
              <a:t>Cons:</a:t>
            </a:r>
          </a:p>
          <a:p>
            <a:pPr marL="285750" indent="-285750">
              <a:buFont typeface="Arial" panose="020B0604020202020204" pitchFamily="34" charset="0"/>
              <a:buChar char="•"/>
            </a:pPr>
            <a:r>
              <a:rPr lang="en-US" sz="1200" dirty="0">
                <a:latin typeface="+mn-lt"/>
              </a:rPr>
              <a:t>Requires NR/5GC to support pretty much all the features of emergency services anyhow. </a:t>
            </a:r>
          </a:p>
          <a:p>
            <a:pPr marL="285750" indent="-285750">
              <a:buFont typeface="Arial" panose="020B0604020202020204" pitchFamily="34" charset="0"/>
              <a:buChar char="•"/>
            </a:pPr>
            <a:r>
              <a:rPr lang="en-US" sz="1200" dirty="0">
                <a:latin typeface="+mn-lt"/>
              </a:rPr>
              <a:t>Redirection performed quite late. </a:t>
            </a:r>
          </a:p>
          <a:p>
            <a:pPr marL="285750" indent="-285750">
              <a:buFont typeface="Arial" panose="020B0604020202020204" pitchFamily="34" charset="0"/>
              <a:buChar char="•"/>
            </a:pPr>
            <a:r>
              <a:rPr lang="en-US" sz="1200" dirty="0">
                <a:latin typeface="+mn-lt"/>
              </a:rPr>
              <a:t>Network indicates Emergency services support even though it is not supported natively</a:t>
            </a:r>
          </a:p>
          <a:p>
            <a:pPr marL="285750" indent="-285750">
              <a:buFont typeface="Arial" panose="020B0604020202020204" pitchFamily="34" charset="0"/>
              <a:buChar char="•"/>
            </a:pPr>
            <a:r>
              <a:rPr lang="en-US" sz="1200" dirty="0">
                <a:latin typeface="+mn-lt"/>
              </a:rPr>
              <a:t>Requires selection of combo node. Service break would be non-seamless in absence of N26; Requires IP address service continuity</a:t>
            </a:r>
          </a:p>
          <a:p>
            <a:pPr marL="285750" indent="-285750">
              <a:buFont typeface="Arial" panose="020B0604020202020204" pitchFamily="34" charset="0"/>
              <a:buChar char="•"/>
            </a:pPr>
            <a:r>
              <a:rPr lang="en-US" sz="1200" dirty="0">
                <a:latin typeface="+mn-lt"/>
              </a:rPr>
              <a:t>LCS initiated late thus this impacts the accuracy of network location at emergency call setup. Also, it requires LCS support in 5G System thus the need to perform fallback in this case, is questionable.</a:t>
            </a:r>
          </a:p>
        </p:txBody>
      </p:sp>
    </p:spTree>
    <p:extLst>
      <p:ext uri="{BB962C8B-B14F-4D97-AF65-F5344CB8AC3E}">
        <p14:creationId xmlns:p14="http://schemas.microsoft.com/office/powerpoint/2010/main" val="22851588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F4617F0-826D-4C54-90E6-90661CE25AE1}"/>
              </a:ext>
            </a:extLst>
          </p:cNvPr>
          <p:cNvSpPr>
            <a:spLocks noGrp="1"/>
          </p:cNvSpPr>
          <p:nvPr>
            <p:ph idx="1"/>
          </p:nvPr>
        </p:nvSpPr>
        <p:spPr>
          <a:xfrm>
            <a:off x="417513" y="1089026"/>
            <a:ext cx="8229600" cy="1234348"/>
          </a:xfrm>
        </p:spPr>
        <p:txBody>
          <a:bodyPr/>
          <a:lstStyle/>
          <a:p>
            <a:r>
              <a:rPr lang="en-US" sz="1200" dirty="0">
                <a:solidFill>
                  <a:schemeClr val="tx1"/>
                </a:solidFill>
                <a:cs typeface="Arial" panose="020B0604020202020204" pitchFamily="34" charset="0"/>
              </a:rPr>
              <a:t>Network always indicates support for emergency services</a:t>
            </a:r>
          </a:p>
          <a:p>
            <a:r>
              <a:rPr lang="en-US" sz="1200" dirty="0">
                <a:solidFill>
                  <a:schemeClr val="tx1"/>
                </a:solidFill>
                <a:cs typeface="Arial" panose="020B0604020202020204" pitchFamily="34" charset="0"/>
              </a:rPr>
              <a:t>UE indicates Emergency PDU session request for Emergency services</a:t>
            </a:r>
          </a:p>
          <a:p>
            <a:r>
              <a:rPr lang="en-US" sz="1200" dirty="0">
                <a:solidFill>
                  <a:schemeClr val="tx1"/>
                </a:solidFill>
                <a:cs typeface="Arial" panose="020B0604020202020204" pitchFamily="34" charset="0"/>
              </a:rPr>
              <a:t>When SMF detects that the PDU session request is for Emergency services, SMF initiates request towards NG-RAN (via AMF) for redirection towards E-UTRA/5GC or E-UTRA/EPC (depending on whether 5GS supports emergency services or not). NG-RAN determines the method to perform redirection.</a:t>
            </a:r>
          </a:p>
        </p:txBody>
      </p:sp>
      <p:sp>
        <p:nvSpPr>
          <p:cNvPr id="3" name="Title 2">
            <a:extLst>
              <a:ext uri="{FF2B5EF4-FFF2-40B4-BE49-F238E27FC236}">
                <a16:creationId xmlns:a16="http://schemas.microsoft.com/office/drawing/2014/main" id="{B86AC19C-2317-4A75-995C-76D6D2AE1D34}"/>
              </a:ext>
            </a:extLst>
          </p:cNvPr>
          <p:cNvSpPr>
            <a:spLocks noGrp="1"/>
          </p:cNvSpPr>
          <p:nvPr>
            <p:ph type="title"/>
          </p:nvPr>
        </p:nvSpPr>
        <p:spPr/>
        <p:txBody>
          <a:bodyPr/>
          <a:lstStyle/>
          <a:p>
            <a:r>
              <a:rPr lang="en-US" dirty="0"/>
              <a:t>Solution option 2</a:t>
            </a:r>
          </a:p>
        </p:txBody>
      </p:sp>
      <p:sp>
        <p:nvSpPr>
          <p:cNvPr id="4" name="Content Placeholder 3">
            <a:extLst>
              <a:ext uri="{FF2B5EF4-FFF2-40B4-BE49-F238E27FC236}">
                <a16:creationId xmlns:a16="http://schemas.microsoft.com/office/drawing/2014/main" id="{8B76E490-B08B-4475-8D46-916D9C14E564}"/>
              </a:ext>
            </a:extLst>
          </p:cNvPr>
          <p:cNvSpPr>
            <a:spLocks noGrp="1"/>
          </p:cNvSpPr>
          <p:nvPr>
            <p:ph sz="quarter" idx="13"/>
          </p:nvPr>
        </p:nvSpPr>
        <p:spPr/>
        <p:txBody>
          <a:bodyPr/>
          <a:lstStyle/>
          <a:p>
            <a:r>
              <a:rPr lang="en-US" dirty="0"/>
              <a:t>Proposed verbally by some companies during SA2#123</a:t>
            </a:r>
          </a:p>
        </p:txBody>
      </p:sp>
      <p:sp>
        <p:nvSpPr>
          <p:cNvPr id="5" name="TextBox 4">
            <a:extLst>
              <a:ext uri="{FF2B5EF4-FFF2-40B4-BE49-F238E27FC236}">
                <a16:creationId xmlns:a16="http://schemas.microsoft.com/office/drawing/2014/main" id="{1BB1E58F-210B-4A17-9F2E-29A479C9D6F6}"/>
              </a:ext>
            </a:extLst>
          </p:cNvPr>
          <p:cNvSpPr txBox="1"/>
          <p:nvPr/>
        </p:nvSpPr>
        <p:spPr>
          <a:xfrm>
            <a:off x="674256" y="2863273"/>
            <a:ext cx="3528290" cy="369332"/>
          </a:xfrm>
          <a:prstGeom prst="rect">
            <a:avLst/>
          </a:prstGeom>
          <a:noFill/>
        </p:spPr>
        <p:txBody>
          <a:bodyPr wrap="square" rtlCol="0">
            <a:spAutoFit/>
          </a:bodyPr>
          <a:lstStyle/>
          <a:p>
            <a:pPr marL="285750" indent="-285750">
              <a:buFont typeface="Arial" panose="020B0604020202020204" pitchFamily="34" charset="0"/>
              <a:buChar char="•"/>
            </a:pPr>
            <a:endParaRPr lang="en-US" dirty="0"/>
          </a:p>
        </p:txBody>
      </p:sp>
      <p:sp>
        <p:nvSpPr>
          <p:cNvPr id="6" name="TextBox 5">
            <a:extLst>
              <a:ext uri="{FF2B5EF4-FFF2-40B4-BE49-F238E27FC236}">
                <a16:creationId xmlns:a16="http://schemas.microsoft.com/office/drawing/2014/main" id="{38E1020A-DABB-4909-B1F3-4AEBA1CA045E}"/>
              </a:ext>
            </a:extLst>
          </p:cNvPr>
          <p:cNvSpPr txBox="1"/>
          <p:nvPr/>
        </p:nvSpPr>
        <p:spPr>
          <a:xfrm>
            <a:off x="595745" y="2392070"/>
            <a:ext cx="7952509" cy="2123658"/>
          </a:xfrm>
          <a:prstGeom prst="rect">
            <a:avLst/>
          </a:prstGeom>
          <a:noFill/>
        </p:spPr>
        <p:txBody>
          <a:bodyPr wrap="square" rtlCol="0">
            <a:spAutoFit/>
          </a:bodyPr>
          <a:lstStyle/>
          <a:p>
            <a:r>
              <a:rPr lang="en-US" sz="1200" b="1" dirty="0">
                <a:latin typeface="+mn-lt"/>
              </a:rPr>
              <a:t>Pros:</a:t>
            </a:r>
          </a:p>
          <a:p>
            <a:pPr marL="285750" indent="-285750">
              <a:buFont typeface="Arial" panose="020B0604020202020204" pitchFamily="34" charset="0"/>
              <a:buChar char="•"/>
            </a:pPr>
            <a:r>
              <a:rPr lang="en-US" sz="1200" dirty="0">
                <a:latin typeface="+mn-lt"/>
              </a:rPr>
              <a:t>UE has to always initiate only PDU session request for obtaining emergency services support.</a:t>
            </a:r>
          </a:p>
          <a:p>
            <a:r>
              <a:rPr lang="en-US" sz="1200" b="1" dirty="0">
                <a:latin typeface="+mn-lt"/>
              </a:rPr>
              <a:t>Cons:</a:t>
            </a:r>
          </a:p>
          <a:p>
            <a:pPr marL="285750" indent="-285750">
              <a:buFont typeface="Arial" panose="020B0604020202020204" pitchFamily="34" charset="0"/>
              <a:buChar char="•"/>
            </a:pPr>
            <a:r>
              <a:rPr lang="en-US" sz="1200" dirty="0">
                <a:latin typeface="+mn-lt"/>
              </a:rPr>
              <a:t>Requires AMF to support SMF selection for emergency services.</a:t>
            </a:r>
          </a:p>
          <a:p>
            <a:pPr marL="285750" indent="-285750">
              <a:buFont typeface="Arial" panose="020B0604020202020204" pitchFamily="34" charset="0"/>
              <a:buChar char="•"/>
            </a:pPr>
            <a:r>
              <a:rPr lang="en-US" sz="1200" dirty="0">
                <a:latin typeface="+mn-lt"/>
              </a:rPr>
              <a:t>Requires SMF to know about NR and target RAT/System capabilities to determine whether redirection should be supported or Emergency PDU session can be served natively.</a:t>
            </a:r>
          </a:p>
          <a:p>
            <a:pPr marL="285750" indent="-285750">
              <a:buFont typeface="Arial" panose="020B0604020202020204" pitchFamily="34" charset="0"/>
              <a:buChar char="•"/>
            </a:pPr>
            <a:r>
              <a:rPr lang="en-US" sz="1200" dirty="0">
                <a:latin typeface="+mn-lt"/>
              </a:rPr>
              <a:t>Network indicates Emergency services support even though it is not supported natively</a:t>
            </a:r>
          </a:p>
          <a:p>
            <a:pPr marL="285750" indent="-285750">
              <a:buFont typeface="Arial" panose="020B0604020202020204" pitchFamily="34" charset="0"/>
              <a:buChar char="•"/>
            </a:pPr>
            <a:r>
              <a:rPr lang="en-US" sz="1200" dirty="0">
                <a:latin typeface="+mn-lt"/>
              </a:rPr>
              <a:t>Requires selection of combo node. Service break would be non-seamless in absence of N26; Requires IP address service continuity (actually unclear whether this approach assumes IP address setup in the source).</a:t>
            </a:r>
          </a:p>
          <a:p>
            <a:pPr marL="285750" indent="-285750">
              <a:buFont typeface="Arial" panose="020B0604020202020204" pitchFamily="34" charset="0"/>
              <a:buChar char="•"/>
            </a:pPr>
            <a:endParaRPr lang="en-US" sz="1200" dirty="0">
              <a:latin typeface="+mn-lt"/>
            </a:endParaRPr>
          </a:p>
          <a:p>
            <a:pPr marL="285750" indent="-285750">
              <a:buFont typeface="Arial" panose="020B0604020202020204" pitchFamily="34" charset="0"/>
              <a:buChar char="•"/>
            </a:pPr>
            <a:endParaRPr lang="en-US" sz="1200" dirty="0"/>
          </a:p>
        </p:txBody>
      </p:sp>
    </p:spTree>
    <p:extLst>
      <p:ext uri="{BB962C8B-B14F-4D97-AF65-F5344CB8AC3E}">
        <p14:creationId xmlns:p14="http://schemas.microsoft.com/office/powerpoint/2010/main" val="11323404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F4617F0-826D-4C54-90E6-90661CE25AE1}"/>
              </a:ext>
            </a:extLst>
          </p:cNvPr>
          <p:cNvSpPr>
            <a:spLocks noGrp="1"/>
          </p:cNvSpPr>
          <p:nvPr>
            <p:ph idx="1"/>
          </p:nvPr>
        </p:nvSpPr>
        <p:spPr>
          <a:xfrm>
            <a:off x="417513" y="1089025"/>
            <a:ext cx="8229600" cy="1525871"/>
          </a:xfrm>
        </p:spPr>
        <p:txBody>
          <a:bodyPr/>
          <a:lstStyle/>
          <a:p>
            <a:r>
              <a:rPr lang="en-GB" sz="1400" dirty="0">
                <a:solidFill>
                  <a:schemeClr val="tx1"/>
                </a:solidFill>
              </a:rPr>
              <a:t>If the network indicates support for IMS PS voice support (= YES) and no support Emergency services (= NO), then in order to initiate Emergency call, normal UE should initiate Service request with service type emergency towards 5GC; Network will then redirect the UE to the appropriate RAT/System.</a:t>
            </a:r>
            <a:endParaRPr lang="en-US" sz="1400" dirty="0"/>
          </a:p>
          <a:p>
            <a:r>
              <a:rPr lang="en-US" sz="1400" dirty="0">
                <a:solidFill>
                  <a:schemeClr val="tx1"/>
                </a:solidFill>
                <a:cs typeface="Arial" panose="020B0604020202020204" pitchFamily="34" charset="0"/>
              </a:rPr>
              <a:t>When AMF detects that the Service request is for Emergency services, AMF initiates request towards NG-RAN for redirection towards E-UTRA/5GC or E-UTRA/EPC (depending on whether 5GS supports emergency services or not). NG-RAN determines the method to perform redirection.</a:t>
            </a:r>
          </a:p>
          <a:p>
            <a:r>
              <a:rPr lang="en-US" sz="1400" b="1" dirty="0">
                <a:solidFill>
                  <a:schemeClr val="tx1"/>
                </a:solidFill>
                <a:latin typeface="Arial" panose="020B0604020202020204" pitchFamily="34" charset="0"/>
                <a:cs typeface="Arial" panose="020B0604020202020204" pitchFamily="34" charset="0"/>
              </a:rPr>
              <a:t> </a:t>
            </a:r>
          </a:p>
        </p:txBody>
      </p:sp>
      <p:sp>
        <p:nvSpPr>
          <p:cNvPr id="3" name="Title 2">
            <a:extLst>
              <a:ext uri="{FF2B5EF4-FFF2-40B4-BE49-F238E27FC236}">
                <a16:creationId xmlns:a16="http://schemas.microsoft.com/office/drawing/2014/main" id="{B86AC19C-2317-4A75-995C-76D6D2AE1D34}"/>
              </a:ext>
            </a:extLst>
          </p:cNvPr>
          <p:cNvSpPr>
            <a:spLocks noGrp="1"/>
          </p:cNvSpPr>
          <p:nvPr>
            <p:ph type="title"/>
          </p:nvPr>
        </p:nvSpPr>
        <p:spPr/>
        <p:txBody>
          <a:bodyPr/>
          <a:lstStyle/>
          <a:p>
            <a:r>
              <a:rPr lang="en-US" dirty="0"/>
              <a:t>Solution option 3</a:t>
            </a:r>
          </a:p>
        </p:txBody>
      </p:sp>
      <p:sp>
        <p:nvSpPr>
          <p:cNvPr id="4" name="Content Placeholder 3">
            <a:extLst>
              <a:ext uri="{FF2B5EF4-FFF2-40B4-BE49-F238E27FC236}">
                <a16:creationId xmlns:a16="http://schemas.microsoft.com/office/drawing/2014/main" id="{8B76E490-B08B-4475-8D46-916D9C14E564}"/>
              </a:ext>
            </a:extLst>
          </p:cNvPr>
          <p:cNvSpPr>
            <a:spLocks noGrp="1"/>
          </p:cNvSpPr>
          <p:nvPr>
            <p:ph sz="quarter" idx="13"/>
          </p:nvPr>
        </p:nvSpPr>
        <p:spPr/>
        <p:txBody>
          <a:bodyPr/>
          <a:lstStyle/>
          <a:p>
            <a:r>
              <a:rPr lang="en-US" dirty="0"/>
              <a:t>Based on Nokia/Intel proposal (S2-178148/</a:t>
            </a:r>
            <a:r>
              <a:rPr lang="en-GB" u="sng" dirty="0">
                <a:hlinkClick r:id="rId3"/>
              </a:rPr>
              <a:t>S2-177961</a:t>
            </a:r>
            <a:r>
              <a:rPr lang="en-US" dirty="0"/>
              <a:t> ) to SA2#123</a:t>
            </a:r>
          </a:p>
        </p:txBody>
      </p:sp>
      <p:sp>
        <p:nvSpPr>
          <p:cNvPr id="5" name="TextBox 4">
            <a:extLst>
              <a:ext uri="{FF2B5EF4-FFF2-40B4-BE49-F238E27FC236}">
                <a16:creationId xmlns:a16="http://schemas.microsoft.com/office/drawing/2014/main" id="{1BB1E58F-210B-4A17-9F2E-29A479C9D6F6}"/>
              </a:ext>
            </a:extLst>
          </p:cNvPr>
          <p:cNvSpPr txBox="1"/>
          <p:nvPr/>
        </p:nvSpPr>
        <p:spPr>
          <a:xfrm>
            <a:off x="674256" y="2863273"/>
            <a:ext cx="3528290" cy="369332"/>
          </a:xfrm>
          <a:prstGeom prst="rect">
            <a:avLst/>
          </a:prstGeom>
          <a:noFill/>
        </p:spPr>
        <p:txBody>
          <a:bodyPr wrap="square" rtlCol="0">
            <a:spAutoFit/>
          </a:bodyPr>
          <a:lstStyle/>
          <a:p>
            <a:pPr marL="285750" indent="-285750">
              <a:buFont typeface="Arial" panose="020B0604020202020204" pitchFamily="34" charset="0"/>
              <a:buChar char="•"/>
            </a:pPr>
            <a:endParaRPr lang="en-US" dirty="0"/>
          </a:p>
        </p:txBody>
      </p:sp>
      <p:sp>
        <p:nvSpPr>
          <p:cNvPr id="6" name="TextBox 5">
            <a:extLst>
              <a:ext uri="{FF2B5EF4-FFF2-40B4-BE49-F238E27FC236}">
                <a16:creationId xmlns:a16="http://schemas.microsoft.com/office/drawing/2014/main" id="{38E1020A-DABB-4909-B1F3-4AEBA1CA045E}"/>
              </a:ext>
            </a:extLst>
          </p:cNvPr>
          <p:cNvSpPr txBox="1"/>
          <p:nvPr/>
        </p:nvSpPr>
        <p:spPr>
          <a:xfrm>
            <a:off x="595745" y="2453865"/>
            <a:ext cx="7952509" cy="2031325"/>
          </a:xfrm>
          <a:prstGeom prst="rect">
            <a:avLst/>
          </a:prstGeom>
          <a:noFill/>
        </p:spPr>
        <p:txBody>
          <a:bodyPr wrap="square" rtlCol="0">
            <a:spAutoFit/>
          </a:bodyPr>
          <a:lstStyle/>
          <a:p>
            <a:r>
              <a:rPr lang="en-US" sz="1400" b="1" dirty="0">
                <a:latin typeface="+mn-lt"/>
              </a:rPr>
              <a:t>Pros:</a:t>
            </a:r>
          </a:p>
          <a:p>
            <a:pPr marL="285750" indent="-285750">
              <a:buFont typeface="Arial" panose="020B0604020202020204" pitchFamily="34" charset="0"/>
              <a:buChar char="•"/>
            </a:pPr>
            <a:r>
              <a:rPr lang="en-US" sz="1400" dirty="0">
                <a:latin typeface="+mn-lt"/>
              </a:rPr>
              <a:t>Allows notifying target information, preparation in the target RAT/system to enable faster redirection of UE to provide support for emergency services</a:t>
            </a:r>
          </a:p>
          <a:p>
            <a:pPr marL="285750" indent="-285750">
              <a:buFont typeface="Arial" panose="020B0604020202020204" pitchFamily="34" charset="0"/>
              <a:buChar char="•"/>
            </a:pPr>
            <a:r>
              <a:rPr lang="en-US" sz="1400" dirty="0">
                <a:latin typeface="+mn-lt"/>
              </a:rPr>
              <a:t>Requires no emergency related feature  to be supported in NR, AMF, SMF</a:t>
            </a:r>
          </a:p>
          <a:p>
            <a:r>
              <a:rPr lang="en-US" sz="1400" b="1" dirty="0">
                <a:latin typeface="+mn-lt"/>
              </a:rPr>
              <a:t>Cons:</a:t>
            </a:r>
          </a:p>
          <a:p>
            <a:pPr marL="285750" indent="-285750">
              <a:buFont typeface="Arial" panose="020B0604020202020204" pitchFamily="34" charset="0"/>
              <a:buChar char="•"/>
            </a:pPr>
            <a:r>
              <a:rPr lang="en-US" sz="1400" dirty="0">
                <a:latin typeface="+mn-lt"/>
              </a:rPr>
              <a:t>Requires UE to initiate “emergency registration (limited services) and/or PDU session request for emergency services to perform emergency call” when network indicates emergency support (= YES) or initiate Service request with service type emergency when network indicates no support for emergency services (= NO) but indicates IMS voice support (= YES)</a:t>
            </a:r>
          </a:p>
        </p:txBody>
      </p:sp>
    </p:spTree>
    <p:extLst>
      <p:ext uri="{BB962C8B-B14F-4D97-AF65-F5344CB8AC3E}">
        <p14:creationId xmlns:p14="http://schemas.microsoft.com/office/powerpoint/2010/main" val="16434074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5B3943A-75BE-483D-ADF8-06CF0F6CE4FF}"/>
              </a:ext>
            </a:extLst>
          </p:cNvPr>
          <p:cNvSpPr>
            <a:spLocks noGrp="1"/>
          </p:cNvSpPr>
          <p:nvPr>
            <p:ph idx="1"/>
          </p:nvPr>
        </p:nvSpPr>
        <p:spPr>
          <a:xfrm>
            <a:off x="418120" y="811934"/>
            <a:ext cx="8229600" cy="3306763"/>
          </a:xfrm>
        </p:spPr>
        <p:txBody>
          <a:bodyPr/>
          <a:lstStyle/>
          <a:p>
            <a:r>
              <a:rPr lang="en-US" sz="1400" dirty="0"/>
              <a:t>Based on analysis of various solutions, we believe Solution 3 should be adopted as a way forward to support emergency services fallback in rel-15.</a:t>
            </a:r>
          </a:p>
        </p:txBody>
      </p:sp>
      <p:sp>
        <p:nvSpPr>
          <p:cNvPr id="3" name="Title 2">
            <a:extLst>
              <a:ext uri="{FF2B5EF4-FFF2-40B4-BE49-F238E27FC236}">
                <a16:creationId xmlns:a16="http://schemas.microsoft.com/office/drawing/2014/main" id="{572FEE12-47A6-4726-8ADC-7FE7C3401C84}"/>
              </a:ext>
            </a:extLst>
          </p:cNvPr>
          <p:cNvSpPr>
            <a:spLocks noGrp="1"/>
          </p:cNvSpPr>
          <p:nvPr>
            <p:ph type="title"/>
          </p:nvPr>
        </p:nvSpPr>
        <p:spPr/>
        <p:txBody>
          <a:bodyPr/>
          <a:lstStyle/>
          <a:p>
            <a:r>
              <a:rPr lang="en-US" dirty="0"/>
              <a:t>Way forward proposal</a:t>
            </a:r>
          </a:p>
        </p:txBody>
      </p:sp>
    </p:spTree>
    <p:extLst>
      <p:ext uri="{BB962C8B-B14F-4D97-AF65-F5344CB8AC3E}">
        <p14:creationId xmlns:p14="http://schemas.microsoft.com/office/powerpoint/2010/main" val="18318271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3009" name="Picture 3"/>
          <p:cNvPicPr>
            <a:picLocks noChangeAspect="1"/>
          </p:cNvPicPr>
          <p:nvPr/>
        </p:nvPicPr>
        <p:blipFill>
          <a:blip r:embed="rId2"/>
          <a:srcRect/>
          <a:stretch>
            <a:fillRect/>
          </a:stretch>
        </p:blipFill>
        <p:spPr bwMode="auto">
          <a:xfrm>
            <a:off x="3708400" y="2430463"/>
            <a:ext cx="1727200" cy="282575"/>
          </a:xfrm>
          <a:prstGeom prst="rect">
            <a:avLst/>
          </a:prstGeom>
          <a:noFill/>
          <a:ln w="9525">
            <a:noFill/>
            <a:miter lim="800000"/>
            <a:headEnd/>
            <a:tailEnd/>
          </a:ln>
        </p:spPr>
      </p:pic>
    </p:spTree>
  </p:cSld>
  <p:clrMapOvr>
    <a:masterClrMapping/>
  </p:clrMapOvr>
  <p:transition spd="slow"/>
</p:sld>
</file>

<file path=ppt/theme/theme1.xml><?xml version="1.0" encoding="utf-8"?>
<a:theme xmlns:a="http://schemas.openxmlformats.org/drawingml/2006/main" name="Nokia-Vodafonet-5G-Workshop">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Pure v2">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Nokia PowerPoint Template Nokia Pure v12" id="{7AC05BEF-BBDF-4CF1-AA23-A676535EABCE}" vid="{991539CA-B441-4AED-8339-F6770207F6A2}"/>
    </a:ext>
  </a:extLst>
</a:theme>
</file>

<file path=ppt/theme/theme2.xml><?xml version="1.0" encoding="utf-8"?>
<a:theme xmlns:a="http://schemas.openxmlformats.org/drawingml/2006/main" name="Nokia Master Blue Background">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Pure v2">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dirty="0" err="1" smtClean="0">
            <a:latin typeface="+mn-lt"/>
          </a:defRPr>
        </a:defPPr>
      </a:lstStyle>
    </a:txDef>
  </a:objectDefaults>
  <a:extraClrSchemeLst/>
  <a:extLst>
    <a:ext uri="{05A4C25C-085E-4340-85A3-A5531E510DB2}">
      <thm15:themeFamily xmlns:thm15="http://schemas.microsoft.com/office/thememl/2012/main" name="Nokia PowerPoint Template Nokia Pure v12" id="{7AC05BEF-BBDF-4CF1-AA23-A676535EABCE}" vid="{AF106B15-0C1E-44CE-A53A-F2CB8A6EA7E7}"/>
    </a:ext>
  </a:extLst>
</a:theme>
</file>

<file path=ppt/theme/theme3.xml><?xml version="1.0" encoding="utf-8"?>
<a:theme xmlns:a="http://schemas.openxmlformats.org/drawingml/2006/main" name="Nokia PowerPoint Template Nokia Pure v13">
  <a:themeElements>
    <a:clrScheme name="Custom 3">
      <a:dk1>
        <a:srgbClr val="124191"/>
      </a:dk1>
      <a:lt1>
        <a:srgbClr val="FFFFFF"/>
      </a:lt1>
      <a:dk2>
        <a:srgbClr val="FFFFFF"/>
      </a:dk2>
      <a:lt2>
        <a:srgbClr val="68717A"/>
      </a:lt2>
      <a:accent1>
        <a:srgbClr val="35D3FF"/>
      </a:accent1>
      <a:accent2>
        <a:srgbClr val="0096BF"/>
      </a:accent2>
      <a:accent3>
        <a:srgbClr val="4581E8"/>
      </a:accent3>
      <a:accent4>
        <a:srgbClr val="A8BBC0"/>
      </a:accent4>
      <a:accent5>
        <a:srgbClr val="A8BBC0"/>
      </a:accent5>
      <a:accent6>
        <a:srgbClr val="D8D9DA"/>
      </a:accent6>
      <a:hlink>
        <a:srgbClr val="124191"/>
      </a:hlink>
      <a:folHlink>
        <a:srgbClr val="124191"/>
      </a:folHlink>
    </a:clrScheme>
    <a:fontScheme name="Nokia Pure v2">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ctr" anchorCtr="0"/>
      <a:lstStyle>
        <a:defPPr algn="ctr" fontAlgn="auto">
          <a:spcBef>
            <a:spcPts val="0"/>
          </a:spcBef>
          <a:spcAft>
            <a:spcPts val="0"/>
          </a:spcAft>
          <a:defRPr sz="1400" dirty="0" smtClean="0">
            <a:solidFill>
              <a:schemeClr val="bg1"/>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Nokia PowerPoint Template Nokia Pure v12" id="{7AC05BEF-BBDF-4CF1-AA23-A676535EABCE}" vid="{991539CA-B441-4AED-8339-F6770207F6A2}"/>
    </a:ext>
  </a:extLst>
</a:theme>
</file>

<file path=ppt/theme/theme4.xml><?xml version="1.0" encoding="utf-8"?>
<a:theme xmlns:a="http://schemas.openxmlformats.org/drawingml/2006/main" name="1_Nokia-Vodafonet-5G-Workshop">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Pure v2">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Nokia PowerPoint Template Nokia Pure v12" id="{7AC05BEF-BBDF-4CF1-AA23-A676535EABCE}" vid="{991539CA-B441-4AED-8339-F6770207F6A2}"/>
    </a:ext>
  </a:extLst>
</a:theme>
</file>

<file path=ppt/theme/theme5.xml><?xml version="1.0" encoding="utf-8"?>
<a:theme xmlns:a="http://schemas.openxmlformats.org/drawingml/2006/main" name="2_Nokia-Vodafonet-5G-Workshop">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Pure v2">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Nokia PowerPoint Template Nokia Pure v12" id="{7AC05BEF-BBDF-4CF1-AA23-A676535EABCE}" vid="{991539CA-B441-4AED-8339-F6770207F6A2}"/>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Nokia-Vodafonet-5G-Workshop</Template>
  <TotalTime>0</TotalTime>
  <Words>945</Words>
  <Application>Microsoft Office PowerPoint</Application>
  <PresentationFormat>On-screen Show (16:9)</PresentationFormat>
  <Paragraphs>63</Paragraphs>
  <Slides>8</Slides>
  <Notes>1</Notes>
  <HiddenSlides>1</HiddenSlides>
  <MMClips>0</MMClips>
  <ScaleCrop>false</ScaleCrop>
  <HeadingPairs>
    <vt:vector size="6" baseType="variant">
      <vt:variant>
        <vt:lpstr>Fonts Used</vt:lpstr>
      </vt:variant>
      <vt:variant>
        <vt:i4>7</vt:i4>
      </vt:variant>
      <vt:variant>
        <vt:lpstr>Theme</vt:lpstr>
      </vt:variant>
      <vt:variant>
        <vt:i4>5</vt:i4>
      </vt:variant>
      <vt:variant>
        <vt:lpstr>Slide Titles</vt:lpstr>
      </vt:variant>
      <vt:variant>
        <vt:i4>8</vt:i4>
      </vt:variant>
    </vt:vector>
  </HeadingPairs>
  <TitlesOfParts>
    <vt:vector size="20" baseType="lpstr">
      <vt:lpstr>Arial</vt:lpstr>
      <vt:lpstr>Calibri</vt:lpstr>
      <vt:lpstr>Lucida Grande</vt:lpstr>
      <vt:lpstr>Nokia Pure Headline Light</vt:lpstr>
      <vt:lpstr>Nokia Pure Headline Ultra Light</vt:lpstr>
      <vt:lpstr>Nokia Pure Text Light</vt:lpstr>
      <vt:lpstr>ヒラギノ角ゴ Pro W3</vt:lpstr>
      <vt:lpstr>Nokia-Vodafonet-5G-Workshop</vt:lpstr>
      <vt:lpstr>Nokia Master Blue Background</vt:lpstr>
      <vt:lpstr>Nokia PowerPoint Template Nokia Pure v13</vt:lpstr>
      <vt:lpstr>1_Nokia-Vodafonet-5G-Workshop</vt:lpstr>
      <vt:lpstr>2_Nokia-Vodafonet-5G-Workshop</vt:lpstr>
      <vt:lpstr>PowerPoint Presentation</vt:lpstr>
      <vt:lpstr>Voice/Emergency services – Support for RAT/System fallback</vt:lpstr>
      <vt:lpstr>Assumptions</vt:lpstr>
      <vt:lpstr>Solution option 1</vt:lpstr>
      <vt:lpstr>Solution option 2</vt:lpstr>
      <vt:lpstr>Solution option 3</vt:lpstr>
      <vt:lpstr>Way forward proposal</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2014-07-07T21:35:33Z</dcterms:created>
  <dcterms:modified xsi:type="dcterms:W3CDTF">2017-11-21T06:10:08Z</dcterms:modified>
</cp:coreProperties>
</file>