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926" r:id="rId1"/>
  </p:sldMasterIdLst>
  <p:notesMasterIdLst>
    <p:notesMasterId r:id="rId4"/>
  </p:notesMasterIdLst>
  <p:handoutMasterIdLst>
    <p:handoutMasterId r:id="rId5"/>
  </p:handoutMasterIdLst>
  <p:sldIdLst>
    <p:sldId id="350" r:id="rId2"/>
    <p:sldId id="376" r:id="rId3"/>
  </p:sldIdLst>
  <p:sldSz cx="9144000" cy="6858000" type="screen4x3"/>
  <p:notesSz cx="6669088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6EA8"/>
    <a:srgbClr val="0F5C77"/>
    <a:srgbClr val="0066FF"/>
    <a:srgbClr val="C6D254"/>
    <a:srgbClr val="B1D254"/>
    <a:srgbClr val="1A4669"/>
    <a:srgbClr val="127092"/>
    <a:srgbClr val="6373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/>
    <p:restoredTop sz="90314" autoAdjust="0"/>
  </p:normalViewPr>
  <p:slideViewPr>
    <p:cSldViewPr snapToGrid="0">
      <p:cViewPr varScale="1">
        <p:scale>
          <a:sx n="101" d="100"/>
          <a:sy n="101" d="100"/>
        </p:scale>
        <p:origin x="183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138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399591-D815-46E5-9642-35426BE83E8D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B8940E9-BED3-458B-962F-960CF0D04D25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Jan’13</a:t>
          </a:r>
          <a:endParaRPr lang="en-US" dirty="0">
            <a:solidFill>
              <a:schemeClr val="tx1"/>
            </a:solidFill>
          </a:endParaRPr>
        </a:p>
      </dgm:t>
    </dgm:pt>
    <dgm:pt modelId="{DF494CD6-1C62-44C1-968A-D5633E578DF3}" type="parTrans" cxnId="{59383622-10E9-48C4-A292-1501EC1CF45D}">
      <dgm:prSet/>
      <dgm:spPr/>
      <dgm:t>
        <a:bodyPr/>
        <a:lstStyle/>
        <a:p>
          <a:endParaRPr lang="en-US"/>
        </a:p>
      </dgm:t>
    </dgm:pt>
    <dgm:pt modelId="{73FB1252-DEDC-44B7-821C-E3BF622A7F93}" type="sibTrans" cxnId="{59383622-10E9-48C4-A292-1501EC1CF45D}">
      <dgm:prSet/>
      <dgm:spPr/>
      <dgm:t>
        <a:bodyPr/>
        <a:lstStyle/>
        <a:p>
          <a:endParaRPr lang="en-US"/>
        </a:p>
      </dgm:t>
    </dgm:pt>
    <dgm:pt modelId="{E4595A75-6C12-4A19-B90F-6426290A3A6B}">
      <dgm:prSet phldrT="[Text]" custT="1"/>
      <dgm:spPr/>
      <dgm:t>
        <a:bodyPr/>
        <a:lstStyle/>
        <a:p>
          <a:r>
            <a:rPr lang="en-US" sz="1400" dirty="0" smtClean="0">
              <a:solidFill>
                <a:schemeClr val="tx1">
                  <a:lumMod val="75000"/>
                  <a:lumOff val="25000"/>
                </a:schemeClr>
              </a:solidFill>
            </a:rPr>
            <a:t>ETSI NFV ISG created</a:t>
          </a:r>
          <a:endParaRPr lang="en-US" sz="14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A274C626-9392-4C7F-B9F2-1DFCBBE58551}" type="parTrans" cxnId="{63AD50E2-EC06-4BBA-9009-A7DB4F068D80}">
      <dgm:prSet/>
      <dgm:spPr/>
      <dgm:t>
        <a:bodyPr/>
        <a:lstStyle/>
        <a:p>
          <a:endParaRPr lang="en-US"/>
        </a:p>
      </dgm:t>
    </dgm:pt>
    <dgm:pt modelId="{3111F01D-B9C2-4140-BB00-17D769E32A63}" type="sibTrans" cxnId="{63AD50E2-EC06-4BBA-9009-A7DB4F068D80}">
      <dgm:prSet/>
      <dgm:spPr/>
      <dgm:t>
        <a:bodyPr/>
        <a:lstStyle/>
        <a:p>
          <a:endParaRPr lang="en-US"/>
        </a:p>
      </dgm:t>
    </dgm:pt>
    <dgm:pt modelId="{F216F0E4-3F07-4AF7-B2AE-5FAEB90B695C}">
      <dgm:prSet phldrT="[Text]"/>
      <dgm:spPr/>
      <dgm:t>
        <a:bodyPr/>
        <a:lstStyle/>
        <a:p>
          <a:r>
            <a:rPr lang="en-US" smtClean="0">
              <a:solidFill>
                <a:schemeClr val="tx1"/>
              </a:solidFill>
            </a:rPr>
            <a:t>Dec’13</a:t>
          </a:r>
          <a:endParaRPr lang="en-US" dirty="0">
            <a:solidFill>
              <a:schemeClr val="tx1"/>
            </a:solidFill>
          </a:endParaRPr>
        </a:p>
      </dgm:t>
    </dgm:pt>
    <dgm:pt modelId="{034D2728-E0BC-44F4-9D03-0E0F4DD4BDBF}" type="parTrans" cxnId="{C9E20F50-BBD0-4EBD-867F-C30F4D01A881}">
      <dgm:prSet/>
      <dgm:spPr/>
      <dgm:t>
        <a:bodyPr/>
        <a:lstStyle/>
        <a:p>
          <a:endParaRPr lang="en-US"/>
        </a:p>
      </dgm:t>
    </dgm:pt>
    <dgm:pt modelId="{F7060049-EDF1-4DFB-98AB-C91527F8B7E8}" type="sibTrans" cxnId="{C9E20F50-BBD0-4EBD-867F-C30F4D01A881}">
      <dgm:prSet/>
      <dgm:spPr/>
      <dgm:t>
        <a:bodyPr/>
        <a:lstStyle/>
        <a:p>
          <a:endParaRPr lang="en-US"/>
        </a:p>
      </dgm:t>
    </dgm:pt>
    <dgm:pt modelId="{E11F4B07-85D4-4989-AE37-B00B4F3056C4}">
      <dgm:prSet phldrT="[Text]" custT="1"/>
      <dgm:spPr/>
      <dgm:t>
        <a:bodyPr/>
        <a:lstStyle/>
        <a:p>
          <a:r>
            <a:rPr lang="en-US" sz="1400" dirty="0" smtClean="0">
              <a:solidFill>
                <a:schemeClr val="tx1">
                  <a:lumMod val="75000"/>
                  <a:lumOff val="25000"/>
                </a:schemeClr>
              </a:solidFill>
            </a:rPr>
            <a:t>ETSI NFV Architectural Framework v1.1.1 published</a:t>
          </a:r>
          <a:endParaRPr lang="en-US" sz="14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BB5FBA59-2E4C-4E3A-984D-9F99436A13E6}" type="parTrans" cxnId="{7C0B40D8-0318-425C-97F6-A66483D55875}">
      <dgm:prSet/>
      <dgm:spPr/>
      <dgm:t>
        <a:bodyPr/>
        <a:lstStyle/>
        <a:p>
          <a:endParaRPr lang="en-US"/>
        </a:p>
      </dgm:t>
    </dgm:pt>
    <dgm:pt modelId="{1F83FD76-CA5A-49E0-AD02-9A1B86DE12A1}" type="sibTrans" cxnId="{7C0B40D8-0318-425C-97F6-A66483D55875}">
      <dgm:prSet/>
      <dgm:spPr/>
      <dgm:t>
        <a:bodyPr/>
        <a:lstStyle/>
        <a:p>
          <a:endParaRPr lang="en-US"/>
        </a:p>
      </dgm:t>
    </dgm:pt>
    <dgm:pt modelId="{562BB372-F433-4379-9336-CBB708F913EC}">
      <dgm:prSet phldrT="[Text]"/>
      <dgm:spPr/>
      <dgm:t>
        <a:bodyPr/>
        <a:lstStyle/>
        <a:p>
          <a:r>
            <a:rPr lang="en-US" smtClean="0">
              <a:solidFill>
                <a:schemeClr val="tx1"/>
              </a:solidFill>
            </a:rPr>
            <a:t>Nov’14</a:t>
          </a:r>
          <a:endParaRPr lang="en-US" dirty="0">
            <a:solidFill>
              <a:schemeClr val="tx1"/>
            </a:solidFill>
          </a:endParaRPr>
        </a:p>
      </dgm:t>
    </dgm:pt>
    <dgm:pt modelId="{5AE4BF88-55E6-4F30-BD65-BB848B7B052C}" type="parTrans" cxnId="{B0CE84B6-F390-4278-90C8-F35AE0733326}">
      <dgm:prSet/>
      <dgm:spPr/>
      <dgm:t>
        <a:bodyPr/>
        <a:lstStyle/>
        <a:p>
          <a:endParaRPr lang="en-US"/>
        </a:p>
      </dgm:t>
    </dgm:pt>
    <dgm:pt modelId="{DE18FC8C-F8D0-42A8-8217-A4BA9A514C56}" type="sibTrans" cxnId="{B0CE84B6-F390-4278-90C8-F35AE0733326}">
      <dgm:prSet/>
      <dgm:spPr/>
      <dgm:t>
        <a:bodyPr/>
        <a:lstStyle/>
        <a:p>
          <a:endParaRPr lang="en-US"/>
        </a:p>
      </dgm:t>
    </dgm:pt>
    <dgm:pt modelId="{A37BE158-2159-4809-B655-96A76B7119E7}">
      <dgm:prSet phldrT="[Text]" custT="1"/>
      <dgm:spPr/>
      <dgm:t>
        <a:bodyPr/>
        <a:lstStyle/>
        <a:p>
          <a:r>
            <a:rPr lang="en-US" sz="1400" dirty="0" smtClean="0">
              <a:solidFill>
                <a:schemeClr val="tx1">
                  <a:lumMod val="75000"/>
                  <a:lumOff val="25000"/>
                </a:schemeClr>
              </a:solidFill>
            </a:rPr>
            <a:t>Release 2 Work Program started</a:t>
          </a:r>
          <a:endParaRPr lang="en-US" sz="14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9FAD4DD3-3AD8-4755-8725-0AF48FE9E951}" type="parTrans" cxnId="{6FF8BE2D-9D9B-4F90-AD5E-8516A9D2B751}">
      <dgm:prSet/>
      <dgm:spPr/>
      <dgm:t>
        <a:bodyPr/>
        <a:lstStyle/>
        <a:p>
          <a:endParaRPr lang="en-US"/>
        </a:p>
      </dgm:t>
    </dgm:pt>
    <dgm:pt modelId="{7356A7AB-BC5B-4FB2-BF8A-58673AE1E68D}" type="sibTrans" cxnId="{6FF8BE2D-9D9B-4F90-AD5E-8516A9D2B751}">
      <dgm:prSet/>
      <dgm:spPr/>
      <dgm:t>
        <a:bodyPr/>
        <a:lstStyle/>
        <a:p>
          <a:endParaRPr lang="en-US"/>
        </a:p>
      </dgm:t>
    </dgm:pt>
    <dgm:pt modelId="{CB144CA1-1A0C-45E5-94E7-1A1036F8A0B3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Jan’15</a:t>
          </a:r>
          <a:endParaRPr lang="en-US" dirty="0">
            <a:solidFill>
              <a:schemeClr val="tx1"/>
            </a:solidFill>
          </a:endParaRPr>
        </a:p>
      </dgm:t>
    </dgm:pt>
    <dgm:pt modelId="{D19A0954-2FE5-4122-9365-C6A38A85DE85}" type="parTrans" cxnId="{4CC15902-FE3A-433B-8FCE-E6456DC4416B}">
      <dgm:prSet/>
      <dgm:spPr/>
      <dgm:t>
        <a:bodyPr/>
        <a:lstStyle/>
        <a:p>
          <a:endParaRPr lang="en-US"/>
        </a:p>
      </dgm:t>
    </dgm:pt>
    <dgm:pt modelId="{7DC96801-C80E-493D-893C-E88CC61F6ACF}" type="sibTrans" cxnId="{4CC15902-FE3A-433B-8FCE-E6456DC4416B}">
      <dgm:prSet/>
      <dgm:spPr/>
      <dgm:t>
        <a:bodyPr/>
        <a:lstStyle/>
        <a:p>
          <a:endParaRPr lang="en-US"/>
        </a:p>
      </dgm:t>
    </dgm:pt>
    <dgm:pt modelId="{59011466-9561-47C3-81AC-7CB5FB6CFDE7}">
      <dgm:prSet phldrT="[Text]" custT="1"/>
      <dgm:spPr/>
      <dgm:t>
        <a:bodyPr/>
        <a:lstStyle/>
        <a:p>
          <a:r>
            <a:rPr lang="en-US" sz="1400" dirty="0" smtClean="0">
              <a:solidFill>
                <a:schemeClr val="tx1">
                  <a:lumMod val="75000"/>
                  <a:lumOff val="25000"/>
                </a:schemeClr>
              </a:solidFill>
            </a:rPr>
            <a:t>Release 1 spec. published</a:t>
          </a:r>
          <a:endParaRPr lang="en-US" sz="14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E4A7CD1B-B6BC-4A26-97DA-7A50FF42E690}" type="parTrans" cxnId="{C5BEE703-DBA0-4085-BCF9-A06DC0D0A323}">
      <dgm:prSet/>
      <dgm:spPr/>
      <dgm:t>
        <a:bodyPr/>
        <a:lstStyle/>
        <a:p>
          <a:endParaRPr lang="en-US"/>
        </a:p>
      </dgm:t>
    </dgm:pt>
    <dgm:pt modelId="{AFCDCC3A-26E0-476F-A73A-C07C05BA6127}" type="sibTrans" cxnId="{C5BEE703-DBA0-4085-BCF9-A06DC0D0A323}">
      <dgm:prSet/>
      <dgm:spPr/>
      <dgm:t>
        <a:bodyPr/>
        <a:lstStyle/>
        <a:p>
          <a:endParaRPr lang="en-US"/>
        </a:p>
      </dgm:t>
    </dgm:pt>
    <dgm:pt modelId="{60B10F77-6694-4088-AB2F-C1D815BAC381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Apr’16</a:t>
          </a:r>
          <a:endParaRPr lang="en-US" dirty="0">
            <a:solidFill>
              <a:schemeClr val="tx1"/>
            </a:solidFill>
          </a:endParaRPr>
        </a:p>
      </dgm:t>
    </dgm:pt>
    <dgm:pt modelId="{09307BD3-B73D-4593-A9F0-C368EE887629}" type="parTrans" cxnId="{6106A6E9-D6A4-4D74-9A69-FCA8C6C38E8B}">
      <dgm:prSet/>
      <dgm:spPr/>
      <dgm:t>
        <a:bodyPr/>
        <a:lstStyle/>
        <a:p>
          <a:endParaRPr lang="en-US"/>
        </a:p>
      </dgm:t>
    </dgm:pt>
    <dgm:pt modelId="{FEF3CAF9-101C-48FF-9281-CE6676AA4958}" type="sibTrans" cxnId="{6106A6E9-D6A4-4D74-9A69-FCA8C6C38E8B}">
      <dgm:prSet/>
      <dgm:spPr/>
      <dgm:t>
        <a:bodyPr/>
        <a:lstStyle/>
        <a:p>
          <a:endParaRPr lang="en-US"/>
        </a:p>
      </dgm:t>
    </dgm:pt>
    <dgm:pt modelId="{B088D3AD-70ED-4FC9-8C6D-45B1D5FF0F33}">
      <dgm:prSet phldrT="[Text]" custT="1"/>
      <dgm:spPr/>
      <dgm:t>
        <a:bodyPr/>
        <a:lstStyle/>
        <a:p>
          <a:r>
            <a:rPr lang="en-US" sz="1400" dirty="0" smtClean="0">
              <a:solidFill>
                <a:schemeClr val="tx1">
                  <a:lumMod val="75000"/>
                  <a:lumOff val="25000"/>
                </a:schemeClr>
              </a:solidFill>
            </a:rPr>
            <a:t>First set of Release 2 spec. published: IFA002, IFA003, IFA004, IFA005, IFA006, and IFA010 v2.1.1</a:t>
          </a:r>
          <a:endParaRPr lang="en-US" sz="14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3716A0DA-E203-460F-A912-35BA46CCBC49}" type="parTrans" cxnId="{0DE95A8F-2BAA-478E-B35C-DD4648B69F83}">
      <dgm:prSet/>
      <dgm:spPr/>
      <dgm:t>
        <a:bodyPr/>
        <a:lstStyle/>
        <a:p>
          <a:endParaRPr lang="en-US"/>
        </a:p>
      </dgm:t>
    </dgm:pt>
    <dgm:pt modelId="{D531E118-1D2F-4164-81D0-DED22E113920}" type="sibTrans" cxnId="{0DE95A8F-2BAA-478E-B35C-DD4648B69F83}">
      <dgm:prSet/>
      <dgm:spPr/>
      <dgm:t>
        <a:bodyPr/>
        <a:lstStyle/>
        <a:p>
          <a:endParaRPr lang="en-US"/>
        </a:p>
      </dgm:t>
    </dgm:pt>
    <dgm:pt modelId="{5C49759B-8529-4327-9A19-AAC6152EDE27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Sept’16</a:t>
          </a:r>
          <a:endParaRPr lang="en-US" dirty="0">
            <a:solidFill>
              <a:schemeClr val="tx1"/>
            </a:solidFill>
          </a:endParaRPr>
        </a:p>
      </dgm:t>
    </dgm:pt>
    <dgm:pt modelId="{1B1C5B57-0C48-4C8D-9A33-743B8097262F}" type="parTrans" cxnId="{E0909FBA-CAD6-487B-BA65-452157BC8F30}">
      <dgm:prSet/>
      <dgm:spPr/>
      <dgm:t>
        <a:bodyPr/>
        <a:lstStyle/>
        <a:p>
          <a:endParaRPr lang="en-US"/>
        </a:p>
      </dgm:t>
    </dgm:pt>
    <dgm:pt modelId="{AF6B83C0-E5EF-492E-87E7-E6166B39F449}" type="sibTrans" cxnId="{E0909FBA-CAD6-487B-BA65-452157BC8F30}">
      <dgm:prSet/>
      <dgm:spPr/>
      <dgm:t>
        <a:bodyPr/>
        <a:lstStyle/>
        <a:p>
          <a:endParaRPr lang="en-US"/>
        </a:p>
      </dgm:t>
    </dgm:pt>
    <dgm:pt modelId="{040BBCFA-CBB8-4121-B643-015007C92597}">
      <dgm:prSet phldrT="[Text]" custT="1"/>
      <dgm:spPr/>
      <dgm:t>
        <a:bodyPr/>
        <a:lstStyle/>
        <a:p>
          <a:r>
            <a:rPr lang="en-US" sz="1400" dirty="0" smtClean="0">
              <a:solidFill>
                <a:schemeClr val="tx1">
                  <a:lumMod val="75000"/>
                  <a:lumOff val="25000"/>
                </a:schemeClr>
              </a:solidFill>
            </a:rPr>
            <a:t>Remaining Release 2 requirements, interfaces and information model (Stage 2) specifications completed: IFA007, IFA008, IFA010 v2.2.1, IFA011, IFA013, IFA014, IFA015 (*)</a:t>
          </a:r>
          <a:endParaRPr lang="en-US" sz="14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08F095ED-4889-4D06-8778-5CA3F2FA33BF}" type="parTrans" cxnId="{72D72363-3C9B-4EAE-AE13-DCE72A29F1BD}">
      <dgm:prSet/>
      <dgm:spPr/>
      <dgm:t>
        <a:bodyPr/>
        <a:lstStyle/>
        <a:p>
          <a:endParaRPr lang="en-US"/>
        </a:p>
      </dgm:t>
    </dgm:pt>
    <dgm:pt modelId="{B368488A-E4FB-4661-BA8A-68B9325B7974}" type="sibTrans" cxnId="{72D72363-3C9B-4EAE-AE13-DCE72A29F1BD}">
      <dgm:prSet/>
      <dgm:spPr/>
      <dgm:t>
        <a:bodyPr/>
        <a:lstStyle/>
        <a:p>
          <a:endParaRPr lang="en-US"/>
        </a:p>
      </dgm:t>
    </dgm:pt>
    <dgm:pt modelId="{1E75E5F3-A55E-442D-871D-B43B8ADFFF75}">
      <dgm:prSet custT="1"/>
      <dgm:spPr/>
      <dgm:t>
        <a:bodyPr/>
        <a:lstStyle/>
        <a:p>
          <a:pPr rtl="0"/>
          <a:r>
            <a:rPr lang="en-US" sz="1400" dirty="0" smtClean="0">
              <a:solidFill>
                <a:schemeClr val="tx1">
                  <a:lumMod val="75000"/>
                  <a:lumOff val="25000"/>
                </a:schemeClr>
              </a:solidFill>
            </a:rPr>
            <a:t>Release 2 protocol and data models (Stage 3) work items underway</a:t>
          </a:r>
          <a:endParaRPr lang="en-US" sz="14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005A1DEB-C90F-41B8-A54D-859AD929BDBD}" type="parTrans" cxnId="{0CA7F760-ED3D-4A1F-A084-7378A6619B90}">
      <dgm:prSet/>
      <dgm:spPr/>
      <dgm:t>
        <a:bodyPr/>
        <a:lstStyle/>
        <a:p>
          <a:endParaRPr lang="en-US"/>
        </a:p>
      </dgm:t>
    </dgm:pt>
    <dgm:pt modelId="{AB56431F-DEA5-46D9-9807-5489EC0D5CDA}" type="sibTrans" cxnId="{0CA7F760-ED3D-4A1F-A084-7378A6619B90}">
      <dgm:prSet/>
      <dgm:spPr/>
      <dgm:t>
        <a:bodyPr/>
        <a:lstStyle/>
        <a:p>
          <a:endParaRPr lang="en-US"/>
        </a:p>
      </dgm:t>
    </dgm:pt>
    <dgm:pt modelId="{FDA24148-EAFD-4191-93F5-E996D4856594}">
      <dgm:prSet phldrT="[Text]" custT="1"/>
      <dgm:spPr/>
      <dgm:t>
        <a:bodyPr/>
        <a:lstStyle/>
        <a:p>
          <a:r>
            <a:rPr lang="en-US" sz="1400" dirty="0" smtClean="0">
              <a:solidFill>
                <a:schemeClr val="tx1">
                  <a:lumMod val="75000"/>
                  <a:lumOff val="25000"/>
                </a:schemeClr>
              </a:solidFill>
            </a:rPr>
            <a:t>Release 1 specifications completed</a:t>
          </a:r>
          <a:endParaRPr lang="en-US" sz="14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DD4BADA5-533C-439B-BB3A-3B360FBF38E1}" type="parTrans" cxnId="{4A6B13C9-2C9F-4933-B6D7-1A6F5187F06C}">
      <dgm:prSet/>
      <dgm:spPr/>
      <dgm:t>
        <a:bodyPr/>
        <a:lstStyle/>
        <a:p>
          <a:endParaRPr lang="en-US"/>
        </a:p>
      </dgm:t>
    </dgm:pt>
    <dgm:pt modelId="{979440E5-A5FE-47D6-98F3-52DE2D2ACF42}" type="sibTrans" cxnId="{4A6B13C9-2C9F-4933-B6D7-1A6F5187F06C}">
      <dgm:prSet/>
      <dgm:spPr/>
      <dgm:t>
        <a:bodyPr/>
        <a:lstStyle/>
        <a:p>
          <a:endParaRPr lang="en-US"/>
        </a:p>
      </dgm:t>
    </dgm:pt>
    <dgm:pt modelId="{A7BD3F07-5497-4141-9800-2CB7E13AA83F}">
      <dgm:prSet phldrT="[Text]" custT="1"/>
      <dgm:spPr/>
      <dgm:t>
        <a:bodyPr/>
        <a:lstStyle/>
        <a:p>
          <a:r>
            <a:rPr lang="en-US" sz="1400" dirty="0" smtClean="0">
              <a:solidFill>
                <a:schemeClr val="tx1">
                  <a:lumMod val="75000"/>
                  <a:lumOff val="25000"/>
                </a:schemeClr>
              </a:solidFill>
            </a:rPr>
            <a:t>Release 3 Work Program started</a:t>
          </a:r>
          <a:endParaRPr lang="en-US" sz="14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CFEE5C84-39FD-4914-9CF4-2515D838A76C}" type="parTrans" cxnId="{764DB008-ED29-406B-A220-F1F8AC82D098}">
      <dgm:prSet/>
      <dgm:spPr/>
      <dgm:t>
        <a:bodyPr/>
        <a:lstStyle/>
        <a:p>
          <a:endParaRPr lang="en-US"/>
        </a:p>
      </dgm:t>
    </dgm:pt>
    <dgm:pt modelId="{B20B4DAD-4A9C-42A3-9EEC-5EE52F1CA360}" type="sibTrans" cxnId="{764DB008-ED29-406B-A220-F1F8AC82D098}">
      <dgm:prSet/>
      <dgm:spPr/>
      <dgm:t>
        <a:bodyPr/>
        <a:lstStyle/>
        <a:p>
          <a:endParaRPr lang="en-US"/>
        </a:p>
      </dgm:t>
    </dgm:pt>
    <dgm:pt modelId="{B16B34EA-5C53-4A14-B16A-959F459C02EC}" type="pres">
      <dgm:prSet presAssocID="{C2399591-D815-46E5-9642-35426BE83E8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7063F9-C168-482B-A6C8-575128BC6EA4}" type="pres">
      <dgm:prSet presAssocID="{EB8940E9-BED3-458B-962F-960CF0D04D25}" presName="composite" presStyleCnt="0"/>
      <dgm:spPr/>
    </dgm:pt>
    <dgm:pt modelId="{1A011CBF-C71C-4C70-94C8-7DBEC7F1B8DC}" type="pres">
      <dgm:prSet presAssocID="{EB8940E9-BED3-458B-962F-960CF0D04D25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160284-F049-46E8-935D-A04E5D06B21A}" type="pres">
      <dgm:prSet presAssocID="{EB8940E9-BED3-458B-962F-960CF0D04D25}" presName="descendantText" presStyleLbl="alignAcc1" presStyleIdx="0" presStyleCnt="6" custScaleX="942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1576B4-8D83-489C-81FE-5864C4F1DC5C}" type="pres">
      <dgm:prSet presAssocID="{73FB1252-DEDC-44B7-821C-E3BF622A7F93}" presName="sp" presStyleCnt="0"/>
      <dgm:spPr/>
    </dgm:pt>
    <dgm:pt modelId="{94EC7630-8B72-4BBF-B09D-F9185812A38F}" type="pres">
      <dgm:prSet presAssocID="{F216F0E4-3F07-4AF7-B2AE-5FAEB90B695C}" presName="composite" presStyleCnt="0"/>
      <dgm:spPr/>
    </dgm:pt>
    <dgm:pt modelId="{01526323-B8F4-4266-AE57-357749307DB2}" type="pres">
      <dgm:prSet presAssocID="{F216F0E4-3F07-4AF7-B2AE-5FAEB90B695C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5C5345-11AA-452A-BAB6-B1506F5BA9C8}" type="pres">
      <dgm:prSet presAssocID="{F216F0E4-3F07-4AF7-B2AE-5FAEB90B695C}" presName="descendantText" presStyleLbl="alignAcc1" presStyleIdx="1" presStyleCnt="6" custScaleX="942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AFD32E-ADBA-411D-B5A1-A195F7B8C83A}" type="pres">
      <dgm:prSet presAssocID="{F7060049-EDF1-4DFB-98AB-C91527F8B7E8}" presName="sp" presStyleCnt="0"/>
      <dgm:spPr/>
    </dgm:pt>
    <dgm:pt modelId="{F34FF2BC-E69B-4F25-A888-CC7A079C357C}" type="pres">
      <dgm:prSet presAssocID="{562BB372-F433-4379-9336-CBB708F913EC}" presName="composite" presStyleCnt="0"/>
      <dgm:spPr/>
    </dgm:pt>
    <dgm:pt modelId="{3DCEB758-CFBD-4E79-933F-0AF960B5EC55}" type="pres">
      <dgm:prSet presAssocID="{562BB372-F433-4379-9336-CBB708F913EC}" presName="parentText" presStyleLbl="alignNode1" presStyleIdx="2" presStyleCnt="6" custLinFactNeighborY="-1106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9D501C-10F5-4B71-9172-0F1C10510D6B}" type="pres">
      <dgm:prSet presAssocID="{562BB372-F433-4379-9336-CBB708F913EC}" presName="descendantText" presStyleLbl="alignAcc1" presStyleIdx="2" presStyleCnt="6" custScaleX="94217" custScaleY="1473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CAEBAA-714A-4266-A36F-B461385D03E0}" type="pres">
      <dgm:prSet presAssocID="{DE18FC8C-F8D0-42A8-8217-A4BA9A514C56}" presName="sp" presStyleCnt="0"/>
      <dgm:spPr/>
    </dgm:pt>
    <dgm:pt modelId="{11C15CCC-D3C4-451B-8FD6-0C8694B0DE81}" type="pres">
      <dgm:prSet presAssocID="{CB144CA1-1A0C-45E5-94E7-1A1036F8A0B3}" presName="composite" presStyleCnt="0"/>
      <dgm:spPr/>
    </dgm:pt>
    <dgm:pt modelId="{AC140108-745C-4528-8B3A-F4DF6B16823A}" type="pres">
      <dgm:prSet presAssocID="{CB144CA1-1A0C-45E5-94E7-1A1036F8A0B3}" presName="parentText" presStyleLbl="alignNode1" presStyleIdx="3" presStyleCnt="6" custLinFactNeighborY="-691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CAE15E-F881-4693-AC46-4E5B1AB6E2E3}" type="pres">
      <dgm:prSet presAssocID="{CB144CA1-1A0C-45E5-94E7-1A1036F8A0B3}" presName="descendantText" presStyleLbl="alignAcc1" presStyleIdx="3" presStyleCnt="6" custScaleX="942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4F0E8C-9899-4653-BCF3-C46911CB155E}" type="pres">
      <dgm:prSet presAssocID="{7DC96801-C80E-493D-893C-E88CC61F6ACF}" presName="sp" presStyleCnt="0"/>
      <dgm:spPr/>
    </dgm:pt>
    <dgm:pt modelId="{E9C46351-9EE9-4D67-AF52-FAEB408594F5}" type="pres">
      <dgm:prSet presAssocID="{60B10F77-6694-4088-AB2F-C1D815BAC381}" presName="composite" presStyleCnt="0"/>
      <dgm:spPr/>
    </dgm:pt>
    <dgm:pt modelId="{F549B689-B09D-4D12-B6E2-654BBEF344AF}" type="pres">
      <dgm:prSet presAssocID="{60B10F77-6694-4088-AB2F-C1D815BAC381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0E7840-6CCE-459C-B0ED-8A628CAE5A6E}" type="pres">
      <dgm:prSet presAssocID="{60B10F77-6694-4088-AB2F-C1D815BAC381}" presName="descendantText" presStyleLbl="alignAcc1" presStyleIdx="4" presStyleCnt="6" custScaleX="94217" custScaleY="198910" custLinFactNeighborX="356" custLinFactNeighborY="-90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9AFD5F-486A-4543-88CE-6516DB950D99}" type="pres">
      <dgm:prSet presAssocID="{FEF3CAF9-101C-48FF-9281-CE6676AA4958}" presName="sp" presStyleCnt="0"/>
      <dgm:spPr/>
    </dgm:pt>
    <dgm:pt modelId="{8E03D59A-F003-4A60-BC72-CAB3E1CD1A72}" type="pres">
      <dgm:prSet presAssocID="{5C49759B-8529-4327-9A19-AAC6152EDE27}" presName="composite" presStyleCnt="0"/>
      <dgm:spPr/>
    </dgm:pt>
    <dgm:pt modelId="{D53C1DB0-0C54-497E-9055-23875109A3FB}" type="pres">
      <dgm:prSet presAssocID="{5C49759B-8529-4327-9A19-AAC6152EDE27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706988-6F88-4F33-AD43-918162E3053E}" type="pres">
      <dgm:prSet presAssocID="{5C49759B-8529-4327-9A19-AAC6152EDE27}" presName="descendantText" presStyleLbl="alignAcc1" presStyleIdx="5" presStyleCnt="6" custScaleX="94217" custScaleY="268713" custLinFactNeighborY="372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8A80613-C367-45CF-8853-285D0524D257}" type="presOf" srcId="{FDA24148-EAFD-4191-93F5-E996D4856594}" destId="{019D501C-10F5-4B71-9172-0F1C10510D6B}" srcOrd="0" destOrd="0" presId="urn:microsoft.com/office/officeart/2005/8/layout/chevron2"/>
    <dgm:cxn modelId="{65057D73-CF6A-4690-A765-05CB0877E9B3}" type="presOf" srcId="{F216F0E4-3F07-4AF7-B2AE-5FAEB90B695C}" destId="{01526323-B8F4-4266-AE57-357749307DB2}" srcOrd="0" destOrd="0" presId="urn:microsoft.com/office/officeart/2005/8/layout/chevron2"/>
    <dgm:cxn modelId="{476FBA7C-9FE0-4C3B-9230-17ECBE67CF9A}" type="presOf" srcId="{562BB372-F433-4379-9336-CBB708F913EC}" destId="{3DCEB758-CFBD-4E79-933F-0AF960B5EC55}" srcOrd="0" destOrd="0" presId="urn:microsoft.com/office/officeart/2005/8/layout/chevron2"/>
    <dgm:cxn modelId="{8F00406B-BF99-457A-8004-995A3EA725A6}" type="presOf" srcId="{CB144CA1-1A0C-45E5-94E7-1A1036F8A0B3}" destId="{AC140108-745C-4528-8B3A-F4DF6B16823A}" srcOrd="0" destOrd="0" presId="urn:microsoft.com/office/officeart/2005/8/layout/chevron2"/>
    <dgm:cxn modelId="{6B5DCC5A-E932-46E6-A264-00FB7CACAC6A}" type="presOf" srcId="{5C49759B-8529-4327-9A19-AAC6152EDE27}" destId="{D53C1DB0-0C54-497E-9055-23875109A3FB}" srcOrd="0" destOrd="0" presId="urn:microsoft.com/office/officeart/2005/8/layout/chevron2"/>
    <dgm:cxn modelId="{4CC15902-FE3A-433B-8FCE-E6456DC4416B}" srcId="{C2399591-D815-46E5-9642-35426BE83E8D}" destId="{CB144CA1-1A0C-45E5-94E7-1A1036F8A0B3}" srcOrd="3" destOrd="0" parTransId="{D19A0954-2FE5-4122-9365-C6A38A85DE85}" sibTransId="{7DC96801-C80E-493D-893C-E88CC61F6ACF}"/>
    <dgm:cxn modelId="{BDBDCDC1-F5FA-4E86-AD24-2CCE7389DCF1}" type="presOf" srcId="{B088D3AD-70ED-4FC9-8C6D-45B1D5FF0F33}" destId="{9F0E7840-6CCE-459C-B0ED-8A628CAE5A6E}" srcOrd="0" destOrd="0" presId="urn:microsoft.com/office/officeart/2005/8/layout/chevron2"/>
    <dgm:cxn modelId="{59383622-10E9-48C4-A292-1501EC1CF45D}" srcId="{C2399591-D815-46E5-9642-35426BE83E8D}" destId="{EB8940E9-BED3-458B-962F-960CF0D04D25}" srcOrd="0" destOrd="0" parTransId="{DF494CD6-1C62-44C1-968A-D5633E578DF3}" sibTransId="{73FB1252-DEDC-44B7-821C-E3BF622A7F93}"/>
    <dgm:cxn modelId="{F52429C4-B4DE-4376-97B7-DA2AB02CD7BC}" type="presOf" srcId="{E11F4B07-85D4-4989-AE37-B00B4F3056C4}" destId="{A15C5345-11AA-452A-BAB6-B1506F5BA9C8}" srcOrd="0" destOrd="0" presId="urn:microsoft.com/office/officeart/2005/8/layout/chevron2"/>
    <dgm:cxn modelId="{59E20E27-61E1-44D1-AC54-60E61C9F1463}" type="presOf" srcId="{040BBCFA-CBB8-4121-B643-015007C92597}" destId="{02706988-6F88-4F33-AD43-918162E3053E}" srcOrd="0" destOrd="0" presId="urn:microsoft.com/office/officeart/2005/8/layout/chevron2"/>
    <dgm:cxn modelId="{6106A6E9-D6A4-4D74-9A69-FCA8C6C38E8B}" srcId="{C2399591-D815-46E5-9642-35426BE83E8D}" destId="{60B10F77-6694-4088-AB2F-C1D815BAC381}" srcOrd="4" destOrd="0" parTransId="{09307BD3-B73D-4593-A9F0-C368EE887629}" sibTransId="{FEF3CAF9-101C-48FF-9281-CE6676AA4958}"/>
    <dgm:cxn modelId="{4A6B13C9-2C9F-4933-B6D7-1A6F5187F06C}" srcId="{562BB372-F433-4379-9336-CBB708F913EC}" destId="{FDA24148-EAFD-4191-93F5-E996D4856594}" srcOrd="0" destOrd="0" parTransId="{DD4BADA5-533C-439B-BB3A-3B360FBF38E1}" sibTransId="{979440E5-A5FE-47D6-98F3-52DE2D2ACF42}"/>
    <dgm:cxn modelId="{764DB008-ED29-406B-A220-F1F8AC82D098}" srcId="{60B10F77-6694-4088-AB2F-C1D815BAC381}" destId="{A7BD3F07-5497-4141-9800-2CB7E13AA83F}" srcOrd="1" destOrd="0" parTransId="{CFEE5C84-39FD-4914-9CF4-2515D838A76C}" sibTransId="{B20B4DAD-4A9C-42A3-9EEC-5EE52F1CA360}"/>
    <dgm:cxn modelId="{30024250-81DC-4DDC-9EF7-8A67983EBBC5}" type="presOf" srcId="{E4595A75-6C12-4A19-B90F-6426290A3A6B}" destId="{A2160284-F049-46E8-935D-A04E5D06B21A}" srcOrd="0" destOrd="0" presId="urn:microsoft.com/office/officeart/2005/8/layout/chevron2"/>
    <dgm:cxn modelId="{A3B756FA-E784-485E-918E-6A42CADD5407}" type="presOf" srcId="{A37BE158-2159-4809-B655-96A76B7119E7}" destId="{019D501C-10F5-4B71-9172-0F1C10510D6B}" srcOrd="0" destOrd="1" presId="urn:microsoft.com/office/officeart/2005/8/layout/chevron2"/>
    <dgm:cxn modelId="{7C0B40D8-0318-425C-97F6-A66483D55875}" srcId="{F216F0E4-3F07-4AF7-B2AE-5FAEB90B695C}" destId="{E11F4B07-85D4-4989-AE37-B00B4F3056C4}" srcOrd="0" destOrd="0" parTransId="{BB5FBA59-2E4C-4E3A-984D-9F99436A13E6}" sibTransId="{1F83FD76-CA5A-49E0-AD02-9A1B86DE12A1}"/>
    <dgm:cxn modelId="{CC9B9A4E-06F0-4FF8-8E28-D245D385ADBF}" type="presOf" srcId="{EB8940E9-BED3-458B-962F-960CF0D04D25}" destId="{1A011CBF-C71C-4C70-94C8-7DBEC7F1B8DC}" srcOrd="0" destOrd="0" presId="urn:microsoft.com/office/officeart/2005/8/layout/chevron2"/>
    <dgm:cxn modelId="{B7E3D407-BE11-4874-B8E3-58EF7C0ECEE4}" type="presOf" srcId="{60B10F77-6694-4088-AB2F-C1D815BAC381}" destId="{F549B689-B09D-4D12-B6E2-654BBEF344AF}" srcOrd="0" destOrd="0" presId="urn:microsoft.com/office/officeart/2005/8/layout/chevron2"/>
    <dgm:cxn modelId="{AA5E829C-CBAD-43CE-9424-C9AEA12D61EE}" type="presOf" srcId="{59011466-9561-47C3-81AC-7CB5FB6CFDE7}" destId="{BDCAE15E-F881-4693-AC46-4E5B1AB6E2E3}" srcOrd="0" destOrd="0" presId="urn:microsoft.com/office/officeart/2005/8/layout/chevron2"/>
    <dgm:cxn modelId="{3333C031-456C-411E-84C3-F60EB1D3909B}" type="presOf" srcId="{1E75E5F3-A55E-442D-871D-B43B8ADFFF75}" destId="{02706988-6F88-4F33-AD43-918162E3053E}" srcOrd="0" destOrd="1" presId="urn:microsoft.com/office/officeart/2005/8/layout/chevron2"/>
    <dgm:cxn modelId="{0CA7F760-ED3D-4A1F-A084-7378A6619B90}" srcId="{5C49759B-8529-4327-9A19-AAC6152EDE27}" destId="{1E75E5F3-A55E-442D-871D-B43B8ADFFF75}" srcOrd="1" destOrd="0" parTransId="{005A1DEB-C90F-41B8-A54D-859AD929BDBD}" sibTransId="{AB56431F-DEA5-46D9-9807-5489EC0D5CDA}"/>
    <dgm:cxn modelId="{A4D8C70D-FD86-43E5-903E-262CE35D194B}" type="presOf" srcId="{A7BD3F07-5497-4141-9800-2CB7E13AA83F}" destId="{9F0E7840-6CCE-459C-B0ED-8A628CAE5A6E}" srcOrd="0" destOrd="1" presId="urn:microsoft.com/office/officeart/2005/8/layout/chevron2"/>
    <dgm:cxn modelId="{72D72363-3C9B-4EAE-AE13-DCE72A29F1BD}" srcId="{5C49759B-8529-4327-9A19-AAC6152EDE27}" destId="{040BBCFA-CBB8-4121-B643-015007C92597}" srcOrd="0" destOrd="0" parTransId="{08F095ED-4889-4D06-8778-5CA3F2FA33BF}" sibTransId="{B368488A-E4FB-4661-BA8A-68B9325B7974}"/>
    <dgm:cxn modelId="{63AD50E2-EC06-4BBA-9009-A7DB4F068D80}" srcId="{EB8940E9-BED3-458B-962F-960CF0D04D25}" destId="{E4595A75-6C12-4A19-B90F-6426290A3A6B}" srcOrd="0" destOrd="0" parTransId="{A274C626-9392-4C7F-B9F2-1DFCBBE58551}" sibTransId="{3111F01D-B9C2-4140-BB00-17D769E32A63}"/>
    <dgm:cxn modelId="{A18ADD2E-189A-4785-A7E8-9F62E55EDDCA}" type="presOf" srcId="{C2399591-D815-46E5-9642-35426BE83E8D}" destId="{B16B34EA-5C53-4A14-B16A-959F459C02EC}" srcOrd="0" destOrd="0" presId="urn:microsoft.com/office/officeart/2005/8/layout/chevron2"/>
    <dgm:cxn modelId="{6FF8BE2D-9D9B-4F90-AD5E-8516A9D2B751}" srcId="{562BB372-F433-4379-9336-CBB708F913EC}" destId="{A37BE158-2159-4809-B655-96A76B7119E7}" srcOrd="1" destOrd="0" parTransId="{9FAD4DD3-3AD8-4755-8725-0AF48FE9E951}" sibTransId="{7356A7AB-BC5B-4FB2-BF8A-58673AE1E68D}"/>
    <dgm:cxn modelId="{C5BEE703-DBA0-4085-BCF9-A06DC0D0A323}" srcId="{CB144CA1-1A0C-45E5-94E7-1A1036F8A0B3}" destId="{59011466-9561-47C3-81AC-7CB5FB6CFDE7}" srcOrd="0" destOrd="0" parTransId="{E4A7CD1B-B6BC-4A26-97DA-7A50FF42E690}" sibTransId="{AFCDCC3A-26E0-476F-A73A-C07C05BA6127}"/>
    <dgm:cxn modelId="{C9E20F50-BBD0-4EBD-867F-C30F4D01A881}" srcId="{C2399591-D815-46E5-9642-35426BE83E8D}" destId="{F216F0E4-3F07-4AF7-B2AE-5FAEB90B695C}" srcOrd="1" destOrd="0" parTransId="{034D2728-E0BC-44F4-9D03-0E0F4DD4BDBF}" sibTransId="{F7060049-EDF1-4DFB-98AB-C91527F8B7E8}"/>
    <dgm:cxn modelId="{0DE95A8F-2BAA-478E-B35C-DD4648B69F83}" srcId="{60B10F77-6694-4088-AB2F-C1D815BAC381}" destId="{B088D3AD-70ED-4FC9-8C6D-45B1D5FF0F33}" srcOrd="0" destOrd="0" parTransId="{3716A0DA-E203-460F-A912-35BA46CCBC49}" sibTransId="{D531E118-1D2F-4164-81D0-DED22E113920}"/>
    <dgm:cxn modelId="{E0909FBA-CAD6-487B-BA65-452157BC8F30}" srcId="{C2399591-D815-46E5-9642-35426BE83E8D}" destId="{5C49759B-8529-4327-9A19-AAC6152EDE27}" srcOrd="5" destOrd="0" parTransId="{1B1C5B57-0C48-4C8D-9A33-743B8097262F}" sibTransId="{AF6B83C0-E5EF-492E-87E7-E6166B39F449}"/>
    <dgm:cxn modelId="{B0CE84B6-F390-4278-90C8-F35AE0733326}" srcId="{C2399591-D815-46E5-9642-35426BE83E8D}" destId="{562BB372-F433-4379-9336-CBB708F913EC}" srcOrd="2" destOrd="0" parTransId="{5AE4BF88-55E6-4F30-BD65-BB848B7B052C}" sibTransId="{DE18FC8C-F8D0-42A8-8217-A4BA9A514C56}"/>
    <dgm:cxn modelId="{D08A0FA8-67D2-4DC5-B966-BDC9F76B8228}" type="presParOf" srcId="{B16B34EA-5C53-4A14-B16A-959F459C02EC}" destId="{0D7063F9-C168-482B-A6C8-575128BC6EA4}" srcOrd="0" destOrd="0" presId="urn:microsoft.com/office/officeart/2005/8/layout/chevron2"/>
    <dgm:cxn modelId="{94FDCBC9-96D1-4029-BC51-8AE68D7D720B}" type="presParOf" srcId="{0D7063F9-C168-482B-A6C8-575128BC6EA4}" destId="{1A011CBF-C71C-4C70-94C8-7DBEC7F1B8DC}" srcOrd="0" destOrd="0" presId="urn:microsoft.com/office/officeart/2005/8/layout/chevron2"/>
    <dgm:cxn modelId="{65723EC0-2EEE-4983-86EE-03E73C9F96FF}" type="presParOf" srcId="{0D7063F9-C168-482B-A6C8-575128BC6EA4}" destId="{A2160284-F049-46E8-935D-A04E5D06B21A}" srcOrd="1" destOrd="0" presId="urn:microsoft.com/office/officeart/2005/8/layout/chevron2"/>
    <dgm:cxn modelId="{326ECFCB-9C78-4930-8ADB-2989EB23951A}" type="presParOf" srcId="{B16B34EA-5C53-4A14-B16A-959F459C02EC}" destId="{3D1576B4-8D83-489C-81FE-5864C4F1DC5C}" srcOrd="1" destOrd="0" presId="urn:microsoft.com/office/officeart/2005/8/layout/chevron2"/>
    <dgm:cxn modelId="{7662B3D4-DE21-41C8-835B-AEB8FF9D51F0}" type="presParOf" srcId="{B16B34EA-5C53-4A14-B16A-959F459C02EC}" destId="{94EC7630-8B72-4BBF-B09D-F9185812A38F}" srcOrd="2" destOrd="0" presId="urn:microsoft.com/office/officeart/2005/8/layout/chevron2"/>
    <dgm:cxn modelId="{66D171E8-10CD-479E-B1A1-C479CF2EFA15}" type="presParOf" srcId="{94EC7630-8B72-4BBF-B09D-F9185812A38F}" destId="{01526323-B8F4-4266-AE57-357749307DB2}" srcOrd="0" destOrd="0" presId="urn:microsoft.com/office/officeart/2005/8/layout/chevron2"/>
    <dgm:cxn modelId="{A16C81DE-97B1-4670-BDEA-CB9E67B6545B}" type="presParOf" srcId="{94EC7630-8B72-4BBF-B09D-F9185812A38F}" destId="{A15C5345-11AA-452A-BAB6-B1506F5BA9C8}" srcOrd="1" destOrd="0" presId="urn:microsoft.com/office/officeart/2005/8/layout/chevron2"/>
    <dgm:cxn modelId="{D5933355-2BA0-4EDB-91AF-27C760B4DF7A}" type="presParOf" srcId="{B16B34EA-5C53-4A14-B16A-959F459C02EC}" destId="{03AFD32E-ADBA-411D-B5A1-A195F7B8C83A}" srcOrd="3" destOrd="0" presId="urn:microsoft.com/office/officeart/2005/8/layout/chevron2"/>
    <dgm:cxn modelId="{8CB3D9EF-A1FA-4E33-A43D-FFCDA2D9B3DE}" type="presParOf" srcId="{B16B34EA-5C53-4A14-B16A-959F459C02EC}" destId="{F34FF2BC-E69B-4F25-A888-CC7A079C357C}" srcOrd="4" destOrd="0" presId="urn:microsoft.com/office/officeart/2005/8/layout/chevron2"/>
    <dgm:cxn modelId="{8FDEA8C7-1110-43C1-A484-9F47F87AA6AE}" type="presParOf" srcId="{F34FF2BC-E69B-4F25-A888-CC7A079C357C}" destId="{3DCEB758-CFBD-4E79-933F-0AF960B5EC55}" srcOrd="0" destOrd="0" presId="urn:microsoft.com/office/officeart/2005/8/layout/chevron2"/>
    <dgm:cxn modelId="{63D887F7-A1AA-4751-B377-4A9B908C542C}" type="presParOf" srcId="{F34FF2BC-E69B-4F25-A888-CC7A079C357C}" destId="{019D501C-10F5-4B71-9172-0F1C10510D6B}" srcOrd="1" destOrd="0" presId="urn:microsoft.com/office/officeart/2005/8/layout/chevron2"/>
    <dgm:cxn modelId="{9817A612-0962-4221-A245-2CDE3CBD8261}" type="presParOf" srcId="{B16B34EA-5C53-4A14-B16A-959F459C02EC}" destId="{C8CAEBAA-714A-4266-A36F-B461385D03E0}" srcOrd="5" destOrd="0" presId="urn:microsoft.com/office/officeart/2005/8/layout/chevron2"/>
    <dgm:cxn modelId="{D4FCEDDF-6578-40B5-84F5-4297E2D70505}" type="presParOf" srcId="{B16B34EA-5C53-4A14-B16A-959F459C02EC}" destId="{11C15CCC-D3C4-451B-8FD6-0C8694B0DE81}" srcOrd="6" destOrd="0" presId="urn:microsoft.com/office/officeart/2005/8/layout/chevron2"/>
    <dgm:cxn modelId="{BB03A255-F2C7-4F3D-B69D-8BBD38BF8160}" type="presParOf" srcId="{11C15CCC-D3C4-451B-8FD6-0C8694B0DE81}" destId="{AC140108-745C-4528-8B3A-F4DF6B16823A}" srcOrd="0" destOrd="0" presId="urn:microsoft.com/office/officeart/2005/8/layout/chevron2"/>
    <dgm:cxn modelId="{5E062B6E-D950-4DE8-A227-9CB48C11FAA5}" type="presParOf" srcId="{11C15CCC-D3C4-451B-8FD6-0C8694B0DE81}" destId="{BDCAE15E-F881-4693-AC46-4E5B1AB6E2E3}" srcOrd="1" destOrd="0" presId="urn:microsoft.com/office/officeart/2005/8/layout/chevron2"/>
    <dgm:cxn modelId="{71F005C7-F98F-4654-9F88-46DA1FB7EF5F}" type="presParOf" srcId="{B16B34EA-5C53-4A14-B16A-959F459C02EC}" destId="{CF4F0E8C-9899-4653-BCF3-C46911CB155E}" srcOrd="7" destOrd="0" presId="urn:microsoft.com/office/officeart/2005/8/layout/chevron2"/>
    <dgm:cxn modelId="{85599D82-9A5F-4838-9641-12E01C822D25}" type="presParOf" srcId="{B16B34EA-5C53-4A14-B16A-959F459C02EC}" destId="{E9C46351-9EE9-4D67-AF52-FAEB408594F5}" srcOrd="8" destOrd="0" presId="urn:microsoft.com/office/officeart/2005/8/layout/chevron2"/>
    <dgm:cxn modelId="{E213D38A-1E17-482C-A564-027A9BBD9ABF}" type="presParOf" srcId="{E9C46351-9EE9-4D67-AF52-FAEB408594F5}" destId="{F549B689-B09D-4D12-B6E2-654BBEF344AF}" srcOrd="0" destOrd="0" presId="urn:microsoft.com/office/officeart/2005/8/layout/chevron2"/>
    <dgm:cxn modelId="{4B9A9C04-34FA-4F0D-808F-0F787DAD97CC}" type="presParOf" srcId="{E9C46351-9EE9-4D67-AF52-FAEB408594F5}" destId="{9F0E7840-6CCE-459C-B0ED-8A628CAE5A6E}" srcOrd="1" destOrd="0" presId="urn:microsoft.com/office/officeart/2005/8/layout/chevron2"/>
    <dgm:cxn modelId="{C9A8CFF5-7A32-4508-8A61-B89382C96BD3}" type="presParOf" srcId="{B16B34EA-5C53-4A14-B16A-959F459C02EC}" destId="{739AFD5F-486A-4543-88CE-6516DB950D99}" srcOrd="9" destOrd="0" presId="urn:microsoft.com/office/officeart/2005/8/layout/chevron2"/>
    <dgm:cxn modelId="{DDBEDC52-7181-43EC-BF55-61FD62D25BDD}" type="presParOf" srcId="{B16B34EA-5C53-4A14-B16A-959F459C02EC}" destId="{8E03D59A-F003-4A60-BC72-CAB3E1CD1A72}" srcOrd="10" destOrd="0" presId="urn:microsoft.com/office/officeart/2005/8/layout/chevron2"/>
    <dgm:cxn modelId="{94EBEBDF-5AFA-4BD6-A756-267BB31C3EE4}" type="presParOf" srcId="{8E03D59A-F003-4A60-BC72-CAB3E1CD1A72}" destId="{D53C1DB0-0C54-497E-9055-23875109A3FB}" srcOrd="0" destOrd="0" presId="urn:microsoft.com/office/officeart/2005/8/layout/chevron2"/>
    <dgm:cxn modelId="{F199107F-2E09-4E76-9D33-D9DCE05FDB05}" type="presParOf" srcId="{8E03D59A-F003-4A60-BC72-CAB3E1CD1A72}" destId="{02706988-6F88-4F33-AD43-918162E3053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>
            <a:lvl1pPr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>
            <a:lvl1pPr algn="r"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b" anchorCtr="0" compatLnSpc="1">
            <a:prstTxWarp prst="textNoShape">
              <a:avLst/>
            </a:prstTxWarp>
          </a:bodyPr>
          <a:lstStyle>
            <a:lvl1pPr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/>
            </a:lvl1pPr>
          </a:lstStyle>
          <a:p>
            <a:fld id="{CDA63E58-C439-634D-99C9-23DF0F8B2D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01810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>
            <a:lvl1pPr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>
            <a:lvl1pPr algn="r"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0588" y="4714875"/>
            <a:ext cx="4887912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b" anchorCtr="0" compatLnSpc="1">
            <a:prstTxWarp prst="textNoShape">
              <a:avLst/>
            </a:prstTxWarp>
          </a:bodyPr>
          <a:lstStyle>
            <a:lvl1pPr defTabSz="92189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0" tIns="46080" rIns="92160" bIns="46080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/>
            </a:lvl1pPr>
          </a:lstStyle>
          <a:p>
            <a:fld id="{A8BA78CC-0CF9-7E43-ACE8-BAB0DADAAD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35402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A78CC-0CF9-7E43-ACE8-BAB0DADAAD88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9900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A78CC-0CF9-7E43-ACE8-BAB0DADAAD88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6632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תמונה 6" descr="open-sli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56597" y="4612704"/>
            <a:ext cx="8067675" cy="684277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42949" y="5324845"/>
            <a:ext cx="8081011" cy="514350"/>
          </a:xfr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1"/>
          </p:nvPr>
        </p:nvSpPr>
        <p:spPr>
          <a:xfrm>
            <a:off x="742949" y="6000768"/>
            <a:ext cx="8088631" cy="514350"/>
          </a:xfrm>
        </p:spPr>
        <p:txBody>
          <a:bodyPr anchor="ctr"/>
          <a:lstStyle>
            <a:lvl1pPr marL="0" indent="0"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228600" y="6472238"/>
            <a:ext cx="495300" cy="385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3E2DC-F7FA-46C8-898A-03D6F54CBF8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6983926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3E2DC-F7FA-46C8-898A-03D6F54CBF8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01814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05500" cy="461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1A05BBE-5366-4882-BD77-050A3122AB31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333644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15025" cy="4552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23EBDF1-AE05-41DC-8A38-42DB45E7F421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334540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779800C-6CA0-B24F-9EF2-39032413B56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08160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C63844-AB8A-F049-8C5D-0CBC42C11FF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901492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 b="0"/>
            </a:lvl1pPr>
            <a:lvl2pPr>
              <a:defRPr sz="2400" b="0"/>
            </a:lvl2pPr>
            <a:lvl3pPr>
              <a:defRPr sz="2000" b="0"/>
            </a:lvl3pPr>
            <a:lvl4pPr>
              <a:defRPr sz="1800" b="0"/>
            </a:lvl4pPr>
            <a:lvl5pPr>
              <a:defRPr sz="1800" b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 b="0"/>
            </a:lvl1pPr>
            <a:lvl2pPr>
              <a:defRPr sz="2400" b="0"/>
            </a:lvl2pPr>
            <a:lvl3pPr>
              <a:defRPr sz="2000" b="0"/>
            </a:lvl3pPr>
            <a:lvl4pPr>
              <a:defRPr sz="1800" b="0"/>
            </a:lvl4pPr>
            <a:lvl5pPr>
              <a:defRPr sz="1800" b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91CFD-BD98-4DFB-8227-CD1C58BD0BE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10313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8946446-127C-488E-88D2-295CCE43D2D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053256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תמונה 6" descr="content-slide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76225" y="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Slide title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4488" y="1433513"/>
            <a:ext cx="8455025" cy="510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add text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73425" y="6530975"/>
            <a:ext cx="2597150" cy="3270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prstClr val="black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600" y="6472238"/>
            <a:ext cx="495300" cy="38576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Calibri" charset="0"/>
              </a:defRPr>
            </a:lvl1pPr>
          </a:lstStyle>
          <a:p>
            <a:fld id="{7AF571DE-9F11-D14A-AC5E-E38E5AA5323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8" r:id="rId1"/>
    <p:sldLayoutId id="2147484209" r:id="rId2"/>
    <p:sldLayoutId id="2147484224" r:id="rId3"/>
    <p:sldLayoutId id="2147484227" r:id="rId4"/>
    <p:sldLayoutId id="2147484206" r:id="rId5"/>
    <p:sldLayoutId id="2147484207" r:id="rId6"/>
    <p:sldLayoutId id="2147484215" r:id="rId7"/>
    <p:sldLayoutId id="2147484230" r:id="rId8"/>
  </p:sldLayoutIdLst>
  <p:transition advClick="0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11"/>
        </a:buBlip>
        <a:defRPr sz="2400" b="1" kern="1200">
          <a:solidFill>
            <a:srgbClr val="404040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2000" b="1" kern="1200">
          <a:solidFill>
            <a:srgbClr val="404040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b="1" kern="1200">
          <a:solidFill>
            <a:srgbClr val="404040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b="1" kern="1200">
          <a:solidFill>
            <a:srgbClr val="404040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b="1" kern="1200">
          <a:solidFill>
            <a:srgbClr val="404040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3900" y="4191000"/>
            <a:ext cx="8420100" cy="1177925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ea typeface="+mj-ea"/>
                <a:cs typeface="+mj-cs"/>
              </a:rPr>
              <a:t>ATTACHMENT</a:t>
            </a:r>
            <a:endParaRPr lang="en-GB" dirty="0">
              <a:ea typeface="+mj-ea"/>
              <a:cs typeface="+mj-cs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42950" y="5183188"/>
            <a:ext cx="8080375" cy="514350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ea typeface="+mn-ea"/>
                <a:cs typeface="+mn-cs"/>
              </a:rPr>
              <a:t>ETSI NFV Release 2 status update</a:t>
            </a:r>
            <a:endParaRPr lang="en-GB" dirty="0">
              <a:ea typeface="+mn-ea"/>
              <a:cs typeface="+mn-cs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1"/>
          </p:nvPr>
        </p:nvSpPr>
        <p:spPr>
          <a:xfrm>
            <a:off x="742950" y="5845175"/>
            <a:ext cx="8088313" cy="84613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GB" altLang="en-US" sz="1700" dirty="0" smtClean="0">
                <a:solidFill>
                  <a:srgbClr val="595959"/>
                </a:solidFill>
                <a:ea typeface="ＭＳ Ｐゴシック" charset="-128"/>
              </a:rPr>
              <a:t>ETSI ISG NFV</a:t>
            </a:r>
            <a:endParaRPr lang="en-GB" altLang="en-US" sz="1700" dirty="0">
              <a:solidFill>
                <a:srgbClr val="595959"/>
              </a:solidFill>
              <a:ea typeface="ＭＳ Ｐゴシック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55833" y="2983379"/>
            <a:ext cx="3351510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800" b="1" smtClean="0"/>
              <a:t>NFV(16)000400r1</a:t>
            </a:r>
            <a:endParaRPr lang="en-US" sz="1800" b="1" dirty="0" smtClean="0"/>
          </a:p>
          <a:p>
            <a:r>
              <a:rPr lang="en-US" sz="1800" b="1" dirty="0" smtClean="0"/>
              <a:t>For information</a:t>
            </a:r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33E2DC-F7FA-46C8-898A-03D6F54CBF8C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>
                <a:ea typeface="ＭＳ Ｐゴシック" charset="-128"/>
              </a:rPr>
              <a:t>Key milestones and overview of </a:t>
            </a:r>
            <a:br>
              <a:rPr lang="en-GB" altLang="en-US" dirty="0" smtClean="0">
                <a:ea typeface="ＭＳ Ｐゴシック" charset="-128"/>
              </a:rPr>
            </a:br>
            <a:r>
              <a:rPr lang="en-GB" altLang="en-US" dirty="0" smtClean="0">
                <a:ea typeface="ＭＳ Ｐゴシック" charset="-128"/>
              </a:rPr>
              <a:t>ETSI NFV Release </a:t>
            </a:r>
            <a:r>
              <a:rPr lang="en-GB" altLang="en-US" smtClean="0">
                <a:ea typeface="ＭＳ Ｐゴシック" charset="-128"/>
              </a:rPr>
              <a:t>2 specifications</a:t>
            </a:r>
            <a:endParaRPr lang="en-GB" altLang="en-US" dirty="0">
              <a:ea typeface="ＭＳ Ｐゴシック" charset="-12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593585547"/>
              </p:ext>
            </p:extLst>
          </p:nvPr>
        </p:nvGraphicFramePr>
        <p:xfrm>
          <a:off x="284655" y="1292772"/>
          <a:ext cx="4780273" cy="55652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5178584" y="1377280"/>
            <a:ext cx="3737964" cy="2783643"/>
            <a:chOff x="5178584" y="1377280"/>
            <a:chExt cx="3737964" cy="2783643"/>
          </a:xfrm>
        </p:grpSpPr>
        <p:sp>
          <p:nvSpPr>
            <p:cNvPr id="8" name="Rectangle 7"/>
            <p:cNvSpPr/>
            <p:nvPr/>
          </p:nvSpPr>
          <p:spPr>
            <a:xfrm>
              <a:off x="6580542" y="1377280"/>
              <a:ext cx="2296466" cy="2783643"/>
            </a:xfrm>
            <a:prstGeom prst="rect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100" kern="0" dirty="0">
                <a:solidFill>
                  <a:sysClr val="window" lastClr="FFFFFF"/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7048058" y="1463085"/>
              <a:ext cx="1169344" cy="56298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900" b="1" kern="0" dirty="0" smtClean="0">
                  <a:solidFill>
                    <a:srgbClr val="1F497D"/>
                  </a:solidFill>
                  <a:latin typeface="Arial"/>
                  <a:ea typeface="+mn-ea"/>
                  <a:cs typeface="+mn-cs"/>
                </a:rPr>
                <a:t>NFV Orchestrator (NFVO)</a:t>
              </a:r>
              <a:endParaRPr lang="en-US" sz="900" b="1" kern="0" dirty="0">
                <a:solidFill>
                  <a:srgbClr val="1F497D"/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048058" y="2335337"/>
              <a:ext cx="1169344" cy="56298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900" b="1" kern="0" dirty="0" smtClean="0">
                  <a:solidFill>
                    <a:srgbClr val="1F497D"/>
                  </a:solidFill>
                  <a:latin typeface="Arial"/>
                  <a:ea typeface="+mn-ea"/>
                  <a:cs typeface="+mn-cs"/>
                </a:rPr>
                <a:t>VNF Manager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900" b="1" kern="0" dirty="0" smtClean="0">
                  <a:solidFill>
                    <a:srgbClr val="1F497D"/>
                  </a:solidFill>
                  <a:latin typeface="Arial"/>
                  <a:ea typeface="+mn-ea"/>
                  <a:cs typeface="+mn-cs"/>
                </a:rPr>
                <a:t>(VNFM)</a:t>
              </a:r>
              <a:endParaRPr lang="en-US" sz="900" b="1" kern="0" dirty="0">
                <a:solidFill>
                  <a:srgbClr val="1F497D"/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048058" y="3200021"/>
              <a:ext cx="1169344" cy="695107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900" b="1" kern="0" dirty="0" smtClean="0">
                  <a:solidFill>
                    <a:srgbClr val="1F497D"/>
                  </a:solidFill>
                  <a:latin typeface="Arial"/>
                  <a:ea typeface="+mn-ea"/>
                  <a:cs typeface="+mn-cs"/>
                </a:rPr>
                <a:t>Virtualized Infrastructure Manager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900" b="1" kern="0" dirty="0" smtClean="0">
                  <a:solidFill>
                    <a:srgbClr val="1F497D"/>
                  </a:solidFill>
                  <a:latin typeface="Arial"/>
                  <a:ea typeface="+mn-ea"/>
                  <a:cs typeface="+mn-cs"/>
                </a:rPr>
                <a:t>(VIM)</a:t>
              </a:r>
              <a:endParaRPr lang="en-US" sz="900" b="1" kern="0" dirty="0">
                <a:solidFill>
                  <a:srgbClr val="1F497D"/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26536" y="3857133"/>
              <a:ext cx="12074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100" b="1" kern="0" dirty="0" smtClean="0">
                  <a:solidFill>
                    <a:sysClr val="window" lastClr="FFFFFF"/>
                  </a:solidFill>
                </a:rPr>
                <a:t>NFV-MANO</a:t>
              </a:r>
              <a:endParaRPr lang="en-US" sz="1100" b="1" kern="0" dirty="0">
                <a:solidFill>
                  <a:sysClr val="window" lastClr="FFFFFF"/>
                </a:solidFill>
              </a:endParaRPr>
            </a:p>
          </p:txBody>
        </p:sp>
        <p:cxnSp>
          <p:nvCxnSpPr>
            <p:cNvPr id="13" name="Straight Connector 12"/>
            <p:cNvCxnSpPr>
              <a:stCxn id="14" idx="3"/>
              <a:endCxn id="9" idx="1"/>
            </p:cNvCxnSpPr>
            <p:nvPr/>
          </p:nvCxnSpPr>
          <p:spPr>
            <a:xfrm>
              <a:off x="5896308" y="1744334"/>
              <a:ext cx="1151750" cy="241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14" name="TextBox 13"/>
            <p:cNvSpPr txBox="1"/>
            <p:nvPr/>
          </p:nvSpPr>
          <p:spPr>
            <a:xfrm>
              <a:off x="5192115" y="1628918"/>
              <a:ext cx="704193" cy="23083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GB"/>
              </a:defPPr>
              <a:lvl1pPr algn="ctr" defTabSz="914400" fontAlgn="auto">
                <a:spcBef>
                  <a:spcPts val="0"/>
                </a:spcBef>
                <a:spcAft>
                  <a:spcPts val="0"/>
                </a:spcAft>
                <a:defRPr sz="900" b="1" kern="0">
                  <a:solidFill>
                    <a:srgbClr val="1F497D"/>
                  </a:solidFill>
                  <a:latin typeface="Arial"/>
                  <a:cs typeface="+mn-cs"/>
                </a:defRPr>
              </a:lvl1pPr>
            </a:lstStyle>
            <a:p>
              <a:r>
                <a:rPr lang="en-US" dirty="0"/>
                <a:t>OSS/BSS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799563" y="1445284"/>
              <a:ext cx="8312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900" b="1" kern="0" dirty="0" err="1" smtClean="0">
                  <a:solidFill>
                    <a:sysClr val="windowText" lastClr="000000"/>
                  </a:solidFill>
                </a:rPr>
                <a:t>Os</a:t>
              </a:r>
              <a:r>
                <a:rPr lang="en-US" sz="900" b="1" kern="0" dirty="0" smtClean="0">
                  <a:solidFill>
                    <a:sysClr val="windowText" lastClr="000000"/>
                  </a:solidFill>
                </a:rPr>
                <a:t>-Ma-</a:t>
              </a:r>
              <a:r>
                <a:rPr lang="en-US" sz="900" b="1" kern="0" dirty="0" err="1" smtClean="0">
                  <a:solidFill>
                    <a:sysClr val="windowText" lastClr="000000"/>
                  </a:solidFill>
                </a:rPr>
                <a:t>nfvo</a:t>
              </a:r>
              <a:endParaRPr lang="en-US" sz="900" b="1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16" name="Elbow Connector 15"/>
            <p:cNvCxnSpPr>
              <a:stCxn id="9" idx="3"/>
              <a:endCxn id="11" idx="3"/>
            </p:cNvCxnSpPr>
            <p:nvPr/>
          </p:nvCxnSpPr>
          <p:spPr>
            <a:xfrm>
              <a:off x="8217403" y="1744575"/>
              <a:ext cx="8744" cy="1802999"/>
            </a:xfrm>
            <a:prstGeom prst="bentConnector3">
              <a:avLst>
                <a:gd name="adj1" fmla="val 1800000"/>
              </a:avLst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17" name="Straight Connector 16"/>
            <p:cNvCxnSpPr>
              <a:stCxn id="10" idx="0"/>
              <a:endCxn id="9" idx="2"/>
            </p:cNvCxnSpPr>
            <p:nvPr/>
          </p:nvCxnSpPr>
          <p:spPr>
            <a:xfrm flipV="1">
              <a:off x="7632730" y="2026065"/>
              <a:ext cx="0" cy="309272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18" name="Straight Connector 17"/>
            <p:cNvCxnSpPr>
              <a:stCxn id="11" idx="0"/>
              <a:endCxn id="10" idx="2"/>
            </p:cNvCxnSpPr>
            <p:nvPr/>
          </p:nvCxnSpPr>
          <p:spPr>
            <a:xfrm flipV="1">
              <a:off x="7632730" y="2898317"/>
              <a:ext cx="0" cy="301704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19" name="Straight Connector 18"/>
            <p:cNvCxnSpPr/>
            <p:nvPr/>
          </p:nvCxnSpPr>
          <p:spPr>
            <a:xfrm flipV="1">
              <a:off x="5690356" y="2454271"/>
              <a:ext cx="1346670" cy="2523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>
            <a:xfrm>
              <a:off x="5690356" y="2729718"/>
              <a:ext cx="1351965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21" name="Straight Connector 20"/>
            <p:cNvCxnSpPr>
              <a:stCxn id="22" idx="3"/>
            </p:cNvCxnSpPr>
            <p:nvPr/>
          </p:nvCxnSpPr>
          <p:spPr>
            <a:xfrm flipV="1">
              <a:off x="5929681" y="3526551"/>
              <a:ext cx="1112704" cy="5799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5178584" y="3416934"/>
              <a:ext cx="751097" cy="23083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GB"/>
              </a:defPPr>
              <a:lvl1pPr algn="ctr" defTabSz="914400" fontAlgn="auto">
                <a:spcBef>
                  <a:spcPts val="0"/>
                </a:spcBef>
                <a:spcAft>
                  <a:spcPts val="0"/>
                </a:spcAft>
                <a:defRPr sz="900" b="1" kern="0">
                  <a:solidFill>
                    <a:srgbClr val="1F497D"/>
                  </a:solidFill>
                  <a:latin typeface="Arial"/>
                  <a:cs typeface="+mn-cs"/>
                </a:defRPr>
              </a:lvl1pPr>
            </a:lstStyle>
            <a:p>
              <a:r>
                <a:rPr lang="en-US" dirty="0"/>
                <a:t>NFVI</a:t>
              </a: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8314279" y="2605112"/>
              <a:ext cx="142782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24" name="Straight Connector 23"/>
            <p:cNvCxnSpPr/>
            <p:nvPr/>
          </p:nvCxnSpPr>
          <p:spPr>
            <a:xfrm>
              <a:off x="7563354" y="3031400"/>
              <a:ext cx="142782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25" name="Straight Connector 24"/>
            <p:cNvCxnSpPr/>
            <p:nvPr/>
          </p:nvCxnSpPr>
          <p:spPr>
            <a:xfrm>
              <a:off x="7569913" y="2168985"/>
              <a:ext cx="142782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26" name="TextBox 25"/>
            <p:cNvSpPr txBox="1"/>
            <p:nvPr/>
          </p:nvSpPr>
          <p:spPr>
            <a:xfrm>
              <a:off x="6877155" y="2090401"/>
              <a:ext cx="68432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900" b="1" kern="0" dirty="0" smtClean="0">
                  <a:solidFill>
                    <a:sysClr val="windowText" lastClr="000000"/>
                  </a:solidFill>
                </a:rPr>
                <a:t>Or-</a:t>
              </a:r>
              <a:r>
                <a:rPr lang="en-US" sz="900" b="1" kern="0" dirty="0" err="1" smtClean="0">
                  <a:solidFill>
                    <a:sysClr val="windowText" lastClr="000000"/>
                  </a:solidFill>
                </a:rPr>
                <a:t>Vnfm</a:t>
              </a:r>
              <a:endParaRPr lang="en-US" sz="900" b="1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903749" y="2952815"/>
              <a:ext cx="63794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900" b="1" kern="0" dirty="0" smtClean="0">
                  <a:solidFill>
                    <a:sysClr val="windowText" lastClr="000000"/>
                  </a:solidFill>
                </a:rPr>
                <a:t>Vi-</a:t>
              </a:r>
              <a:r>
                <a:rPr lang="en-US" sz="900" b="1" kern="0" dirty="0" err="1" smtClean="0">
                  <a:solidFill>
                    <a:sysClr val="windowText" lastClr="000000"/>
                  </a:solidFill>
                </a:rPr>
                <a:t>Vnfm</a:t>
              </a:r>
              <a:endParaRPr lang="en-US" sz="900" b="1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422020" y="2526527"/>
              <a:ext cx="49452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900" b="1" kern="0" dirty="0" smtClean="0">
                  <a:solidFill>
                    <a:sysClr val="windowText" lastClr="000000"/>
                  </a:solidFill>
                </a:rPr>
                <a:t>Or-Vi</a:t>
              </a:r>
              <a:endParaRPr lang="en-US" sz="900" b="1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6227002" y="1672002"/>
              <a:ext cx="0" cy="133321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30" name="Straight Connector 29"/>
            <p:cNvCxnSpPr/>
            <p:nvPr/>
          </p:nvCxnSpPr>
          <p:spPr>
            <a:xfrm>
              <a:off x="6227002" y="2390133"/>
              <a:ext cx="0" cy="133321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>
            <a:xfrm>
              <a:off x="6220304" y="2662300"/>
              <a:ext cx="0" cy="133321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>
            <a:xfrm>
              <a:off x="6220304" y="3465690"/>
              <a:ext cx="0" cy="133321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33" name="TextBox 32"/>
            <p:cNvSpPr txBox="1"/>
            <p:nvPr/>
          </p:nvSpPr>
          <p:spPr>
            <a:xfrm>
              <a:off x="6157721" y="3277823"/>
              <a:ext cx="64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800" b="1" kern="0" dirty="0" err="1" smtClean="0">
                  <a:solidFill>
                    <a:sysClr val="windowText" lastClr="000000"/>
                  </a:solidFill>
                </a:rPr>
                <a:t>Nf</a:t>
              </a:r>
              <a:r>
                <a:rPr lang="en-US" sz="800" b="1" kern="0" dirty="0" smtClean="0">
                  <a:solidFill>
                    <a:sysClr val="windowText" lastClr="000000"/>
                  </a:solidFill>
                </a:rPr>
                <a:t>-Vi</a:t>
              </a:r>
              <a:endParaRPr lang="en-US" sz="800" b="1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758086" y="2167265"/>
              <a:ext cx="92319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900" b="1" kern="0" dirty="0" err="1" smtClean="0">
                  <a:solidFill>
                    <a:sysClr val="windowText" lastClr="000000"/>
                  </a:solidFill>
                </a:rPr>
                <a:t>Ve-Vnfm-em</a:t>
              </a:r>
              <a:endParaRPr lang="en-US" sz="900" b="1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788798" y="2772565"/>
              <a:ext cx="89248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900" b="1" kern="0" dirty="0" err="1" smtClean="0">
                  <a:solidFill>
                    <a:sysClr val="windowText" lastClr="000000"/>
                  </a:solidFill>
                </a:rPr>
                <a:t>Ve-Vnfm-vnf</a:t>
              </a:r>
              <a:endParaRPr lang="en-US" sz="900" b="1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739487" y="2939909"/>
              <a:ext cx="627095" cy="253916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50" b="1" kern="0" dirty="0" smtClean="0">
                  <a:solidFill>
                    <a:schemeClr val="tx2"/>
                  </a:solidFill>
                </a:rPr>
                <a:t>IFA006</a:t>
              </a:r>
              <a:endParaRPr lang="en-US" sz="1100" b="1" kern="0" dirty="0">
                <a:solidFill>
                  <a:schemeClr val="tx2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721928" y="2074744"/>
              <a:ext cx="627095" cy="253916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>
              <a:spAutoFit/>
            </a:bodyPr>
            <a:lstStyle>
              <a:defPPr>
                <a:defRPr lang="en-GB"/>
              </a:defPPr>
              <a:lvl1pPr defTabSz="914400" fontAlgn="auto">
                <a:spcBef>
                  <a:spcPts val="0"/>
                </a:spcBef>
                <a:spcAft>
                  <a:spcPts val="0"/>
                </a:spcAft>
                <a:defRPr sz="1050" b="1" kern="0">
                  <a:solidFill>
                    <a:schemeClr val="tx2"/>
                  </a:solidFill>
                </a:defRPr>
              </a:lvl1pPr>
            </a:lstStyle>
            <a:p>
              <a:r>
                <a:rPr lang="en-US" dirty="0"/>
                <a:t>IFA007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479428" y="2489292"/>
              <a:ext cx="627095" cy="253916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>
              <a:spAutoFit/>
            </a:bodyPr>
            <a:lstStyle>
              <a:defPPr>
                <a:defRPr lang="en-GB"/>
              </a:defPPr>
              <a:lvl1pPr defTabSz="914400" fontAlgn="auto">
                <a:spcBef>
                  <a:spcPts val="0"/>
                </a:spcBef>
                <a:spcAft>
                  <a:spcPts val="0"/>
                </a:spcAft>
                <a:defRPr sz="1050" b="1" kern="0">
                  <a:solidFill>
                    <a:schemeClr val="tx2"/>
                  </a:solidFill>
                </a:defRPr>
              </a:lvl1pPr>
            </a:lstStyle>
            <a:p>
              <a:r>
                <a:rPr lang="en-US" dirty="0"/>
                <a:t>IFA008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181767" y="2656348"/>
              <a:ext cx="566284" cy="32095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900" b="1" kern="0" dirty="0" smtClean="0">
                  <a:solidFill>
                    <a:srgbClr val="1F497D"/>
                  </a:solidFill>
                  <a:latin typeface="Arial"/>
                  <a:ea typeface="+mn-ea"/>
                  <a:cs typeface="+mn-cs"/>
                </a:rPr>
                <a:t>VNF</a:t>
              </a:r>
              <a:endParaRPr lang="en-US" sz="900" b="1" kern="0" dirty="0">
                <a:solidFill>
                  <a:srgbClr val="1F497D"/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186654" y="2233119"/>
              <a:ext cx="566284" cy="32095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900" b="1" kern="0" dirty="0" smtClean="0">
                  <a:solidFill>
                    <a:srgbClr val="1F497D"/>
                  </a:solidFill>
                  <a:latin typeface="Arial"/>
                  <a:ea typeface="+mn-ea"/>
                  <a:cs typeface="+mn-cs"/>
                </a:rPr>
                <a:t>EM</a:t>
              </a:r>
              <a:endParaRPr lang="en-US" sz="900" b="1" kern="0" dirty="0">
                <a:solidFill>
                  <a:srgbClr val="1F497D"/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289453" y="3270129"/>
              <a:ext cx="627095" cy="253916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50" b="1" kern="0" dirty="0" smtClean="0">
                  <a:solidFill>
                    <a:schemeClr val="tx2"/>
                  </a:solidFill>
                </a:rPr>
                <a:t>IFA005</a:t>
              </a:r>
              <a:endParaRPr lang="en-US" sz="1100" b="1" kern="0" dirty="0">
                <a:solidFill>
                  <a:schemeClr val="tx2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390492" y="1751505"/>
              <a:ext cx="627095" cy="253916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50" b="1" kern="0" dirty="0" smtClean="0">
                  <a:solidFill>
                    <a:schemeClr val="tx2"/>
                  </a:solidFill>
                </a:rPr>
                <a:t>IFA013</a:t>
              </a:r>
              <a:endParaRPr lang="en-US" sz="1100" b="1" kern="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955235" y="4290099"/>
            <a:ext cx="3102870" cy="1685221"/>
            <a:chOff x="1304085" y="5153511"/>
            <a:chExt cx="3102870" cy="1685221"/>
          </a:xfrm>
        </p:grpSpPr>
        <p:sp>
          <p:nvSpPr>
            <p:cNvPr id="44" name="TextBox 43"/>
            <p:cNvSpPr txBox="1"/>
            <p:nvPr/>
          </p:nvSpPr>
          <p:spPr>
            <a:xfrm>
              <a:off x="3759021" y="6011533"/>
              <a:ext cx="647934" cy="26161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non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100" b="1" kern="0" dirty="0" smtClean="0">
                  <a:solidFill>
                    <a:sysClr val="windowText" lastClr="000000"/>
                  </a:solidFill>
                </a:rPr>
                <a:t>IFA011</a:t>
              </a:r>
              <a:endParaRPr lang="en-US" sz="1200" b="1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857640" y="5998464"/>
              <a:ext cx="18886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VNF Package and VNFD</a:t>
              </a:r>
              <a:endPara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759021" y="5751678"/>
              <a:ext cx="647934" cy="261610"/>
            </a:xfrm>
            <a:prstGeom prst="rect">
              <a:avLst/>
            </a:prstGeom>
            <a:solidFill>
              <a:srgbClr val="92D050"/>
            </a:solidFill>
          </p:spPr>
          <p:txBody>
            <a:bodyPr wrap="non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100" b="1" kern="0" dirty="0" smtClean="0">
                  <a:solidFill>
                    <a:schemeClr val="tx2"/>
                  </a:solidFill>
                </a:rPr>
                <a:t>IFA010</a:t>
              </a:r>
              <a:endParaRPr lang="en-US" sz="1200" b="1" kern="0" dirty="0">
                <a:solidFill>
                  <a:schemeClr val="tx2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718243" y="5720394"/>
              <a:ext cx="20201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Functional Requirements</a:t>
              </a:r>
              <a:endPara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759021" y="6270785"/>
              <a:ext cx="647934" cy="26161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none" rtlCol="0">
              <a:spAutoFit/>
            </a:bodyPr>
            <a:lstStyle>
              <a:defPPr>
                <a:defRPr lang="en-GB"/>
              </a:defPPr>
              <a:lvl1pPr defTabSz="914400" fontAlgn="auto">
                <a:spcBef>
                  <a:spcPts val="0"/>
                </a:spcBef>
                <a:spcAft>
                  <a:spcPts val="0"/>
                </a:spcAft>
                <a:defRPr sz="1100" b="1" kern="0">
                  <a:solidFill>
                    <a:sysClr val="windowText" lastClr="000000"/>
                  </a:solidFill>
                </a:defRPr>
              </a:lvl1pPr>
            </a:lstStyle>
            <a:p>
              <a:r>
                <a:rPr lang="en-US" dirty="0"/>
                <a:t>IFA014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600087" y="6255403"/>
              <a:ext cx="21146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Network Service Template</a:t>
              </a:r>
              <a:endPara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759021" y="5153511"/>
              <a:ext cx="647934" cy="60016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 wrap="non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100" b="1" kern="0" dirty="0" smtClean="0">
                  <a:solidFill>
                    <a:schemeClr val="tx2"/>
                  </a:solidFill>
                </a:rPr>
                <a:t>IFA002</a:t>
              </a:r>
            </a:p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100" b="1" kern="0" dirty="0" smtClean="0">
                  <a:solidFill>
                    <a:schemeClr val="tx2"/>
                  </a:solidFill>
                </a:rPr>
                <a:t>IFA003</a:t>
              </a:r>
            </a:p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100" b="1" kern="0" dirty="0" smtClean="0">
                  <a:solidFill>
                    <a:schemeClr val="tx2"/>
                  </a:solidFill>
                </a:rPr>
                <a:t>IFA004</a:t>
              </a:r>
              <a:endParaRPr lang="en-US" sz="1200" b="1" kern="0" dirty="0">
                <a:solidFill>
                  <a:schemeClr val="tx2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657437" y="5309296"/>
              <a:ext cx="11015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Acceleration</a:t>
              </a:r>
              <a:endPara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756605" y="6522484"/>
              <a:ext cx="647934" cy="26161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100" b="1" kern="0" dirty="0" smtClean="0">
                  <a:solidFill>
                    <a:schemeClr val="tx2"/>
                  </a:solidFill>
                </a:rPr>
                <a:t>IFA015</a:t>
              </a:r>
              <a:endParaRPr lang="en-US" sz="1200" b="1" kern="0" dirty="0">
                <a:solidFill>
                  <a:schemeClr val="tx2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304085" y="6530955"/>
              <a:ext cx="245131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NFV Information Model Report</a:t>
              </a:r>
              <a:endParaRPr 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8315475" y="1246475"/>
            <a:ext cx="647934" cy="26161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kern="0" dirty="0" smtClean="0">
                <a:solidFill>
                  <a:schemeClr val="tx2"/>
                </a:solidFill>
              </a:rPr>
              <a:t>IFA010</a:t>
            </a:r>
            <a:endParaRPr lang="en-US" sz="1200" b="1" kern="0" dirty="0">
              <a:solidFill>
                <a:schemeClr val="tx2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79800C-6CA0-B24F-9EF2-39032413B569}" type="slidenum">
              <a:rPr lang="en-GB" altLang="en-US" smtClean="0"/>
              <a:pPr/>
              <a:t>2</a:t>
            </a:fld>
            <a:endParaRPr lang="en-GB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5110756" y="6556147"/>
            <a:ext cx="24881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(*) IFA015 completed in Nov’16</a:t>
            </a:r>
            <a:endParaRPr 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987444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2882</TotalTime>
  <Words>183</Words>
  <Application>Microsoft Office PowerPoint</Application>
  <PresentationFormat>On-screen Show (4:3)</PresentationFormat>
  <Paragraphs>61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Times New Roman</vt:lpstr>
      <vt:lpstr>Office Theme</vt:lpstr>
      <vt:lpstr>ATTACHMENT</vt:lpstr>
      <vt:lpstr>Key milestones and overview of  ETSI NFV Release 2 specifications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of Release maintenance</dc:title>
  <dc:creator>Triay Marques, Joan</dc:creator>
  <cp:lastModifiedBy>Rapporteur</cp:lastModifiedBy>
  <cp:revision>156</cp:revision>
  <cp:lastPrinted>2015-05-05T17:26:39Z</cp:lastPrinted>
  <dcterms:created xsi:type="dcterms:W3CDTF">2015-09-29T17:35:02Z</dcterms:created>
  <dcterms:modified xsi:type="dcterms:W3CDTF">2016-12-16T11:08:53Z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1413360140</vt:lpwstr>
  </property>
</Properties>
</file>