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9" r:id="rId4"/>
    <p:sldId id="270" r:id="rId5"/>
    <p:sldId id="261" r:id="rId6"/>
    <p:sldId id="268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003399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05" d="100"/>
          <a:sy n="105" d="100"/>
        </p:scale>
        <p:origin x="330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56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79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32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FS_Metaverse</a:t>
            </a:r>
            <a:r>
              <a:rPr lang="en-US" dirty="0" smtClean="0"/>
              <a:t>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</a:t>
            </a:r>
            <a:r>
              <a:rPr lang="en-US" dirty="0" smtClean="0">
                <a:solidFill>
                  <a:srgbClr val="FF0000"/>
                </a:solidFill>
              </a:rPr>
              <a:t>on Localized Mobile </a:t>
            </a:r>
            <a:r>
              <a:rPr lang="en-US" dirty="0" err="1" smtClean="0">
                <a:solidFill>
                  <a:srgbClr val="FF0000"/>
                </a:solidFill>
              </a:rPr>
              <a:t>Metaverse</a:t>
            </a:r>
            <a:r>
              <a:rPr lang="en-US" dirty="0" smtClean="0">
                <a:solidFill>
                  <a:srgbClr val="FF0000"/>
                </a:solidFill>
              </a:rPr>
              <a:t> Services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 smtClean="0"/>
              <a:t>Erik Guttman</a:t>
            </a:r>
            <a:endParaRPr lang="en-US" dirty="0"/>
          </a:p>
          <a:p>
            <a:r>
              <a:rPr lang="en-US" dirty="0" smtClean="0"/>
              <a:t>Samsung</a:t>
            </a:r>
            <a:endParaRPr lang="en-US" dirty="0"/>
          </a:p>
          <a:p>
            <a:r>
              <a:rPr lang="en-US" dirty="0" err="1" smtClean="0"/>
              <a:t>FS_Metaverse</a:t>
            </a:r>
            <a:r>
              <a:rPr lang="en-US" dirty="0" smtClean="0"/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err="1" smtClean="0"/>
              <a:t>S1</a:t>
            </a:r>
            <a:r>
              <a:rPr lang="en-GB" b="1" dirty="0" smtClean="0"/>
              <a:t>-222286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527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99-e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GB" sz="1200" b="1" dirty="0" smtClean="0"/>
              <a:t>22 August – 1 September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FS_Metaverse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425184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</a:t>
            </a:r>
          </a:p>
          <a:p>
            <a:pPr lvl="1">
              <a:defRPr/>
            </a:pPr>
            <a:r>
              <a:rPr lang="en-GB" sz="2000" dirty="0"/>
              <a:t>At </a:t>
            </a:r>
            <a:r>
              <a:rPr lang="en-GB" sz="2000" dirty="0" err="1" smtClean="0"/>
              <a:t>SA1#98e</a:t>
            </a:r>
            <a:endParaRPr lang="en-GB" sz="2000" dirty="0" smtClean="0"/>
          </a:p>
          <a:p>
            <a:pPr lvl="2">
              <a:defRPr/>
            </a:pPr>
            <a:r>
              <a:rPr lang="de-DE" sz="1200" dirty="0" err="1" smtClean="0"/>
              <a:t>S1</a:t>
            </a:r>
            <a:r>
              <a:rPr lang="de-DE" sz="1200" dirty="0" smtClean="0"/>
              <a:t>-222032	</a:t>
            </a:r>
            <a:r>
              <a:rPr lang="en-GB" sz="1200" dirty="0"/>
              <a:t>Pseudo-CR on Update to 5.1</a:t>
            </a:r>
            <a:endParaRPr lang="de-DE" sz="1200" dirty="0" smtClean="0"/>
          </a:p>
          <a:p>
            <a:pPr lvl="2">
              <a:defRPr/>
            </a:pPr>
            <a:r>
              <a:rPr lang="de-DE" sz="1200" dirty="0" smtClean="0"/>
              <a:t>S1-222381</a:t>
            </a:r>
            <a:r>
              <a:rPr lang="de-DE" sz="1200" dirty="0" smtClean="0"/>
              <a:t>	</a:t>
            </a:r>
            <a:r>
              <a:rPr lang="de-DE" sz="1200" dirty="0" err="1" smtClean="0"/>
              <a:t>pCR</a:t>
            </a:r>
            <a:r>
              <a:rPr lang="de-DE" sz="1200" dirty="0" smtClean="0"/>
              <a:t>- </a:t>
            </a:r>
            <a:r>
              <a:rPr lang="de-DE" sz="1200" dirty="0"/>
              <a:t>22856-</a:t>
            </a:r>
            <a:r>
              <a:rPr lang="de-DE" sz="1200" dirty="0" err="1"/>
              <a:t>Scope</a:t>
            </a:r>
            <a:r>
              <a:rPr lang="de-DE" sz="1200" dirty="0"/>
              <a:t> </a:t>
            </a:r>
            <a:r>
              <a:rPr lang="de-DE" sz="1200" dirty="0" err="1" smtClean="0"/>
              <a:t>modification</a:t>
            </a:r>
            <a:endParaRPr lang="de-DE" sz="1200" dirty="0" smtClean="0"/>
          </a:p>
          <a:p>
            <a:pPr lvl="2">
              <a:defRPr/>
            </a:pPr>
            <a:r>
              <a:rPr lang="de-DE" sz="1200" dirty="0" err="1" smtClean="0"/>
              <a:t>S1</a:t>
            </a:r>
            <a:r>
              <a:rPr lang="de-DE" sz="1200" dirty="0" smtClean="0"/>
              <a:t>-222382	</a:t>
            </a:r>
            <a:r>
              <a:rPr lang="de-DE" sz="1200" dirty="0" err="1"/>
              <a:t>pCR</a:t>
            </a:r>
            <a:r>
              <a:rPr lang="de-DE" sz="1200" dirty="0"/>
              <a:t> on update </a:t>
            </a:r>
            <a:r>
              <a:rPr lang="de-DE" sz="1200" dirty="0" err="1"/>
              <a:t>to</a:t>
            </a:r>
            <a:r>
              <a:rPr lang="de-DE" sz="1200" dirty="0"/>
              <a:t> </a:t>
            </a:r>
            <a:r>
              <a:rPr lang="de-DE" sz="1200" dirty="0" smtClean="0"/>
              <a:t>5.2</a:t>
            </a:r>
          </a:p>
          <a:p>
            <a:pPr lvl="2">
              <a:defRPr/>
            </a:pPr>
            <a:r>
              <a:rPr lang="de-DE" sz="1200" dirty="0" err="1" smtClean="0"/>
              <a:t>S1</a:t>
            </a:r>
            <a:r>
              <a:rPr lang="de-DE" sz="1200" dirty="0" smtClean="0"/>
              <a:t>-222383	</a:t>
            </a:r>
            <a:r>
              <a:rPr lang="en-GB" sz="1200" dirty="0"/>
              <a:t>Update to the Use Case on Localized Mobile </a:t>
            </a:r>
            <a:r>
              <a:rPr lang="en-GB" sz="1200" dirty="0" err="1"/>
              <a:t>Metaverse</a:t>
            </a:r>
            <a:r>
              <a:rPr lang="en-GB" sz="1200" dirty="0"/>
              <a:t> Service</a:t>
            </a:r>
            <a:endParaRPr lang="de-DE" sz="1200" dirty="0" smtClean="0"/>
          </a:p>
          <a:p>
            <a:pPr lvl="2">
              <a:defRPr/>
            </a:pPr>
            <a:r>
              <a:rPr lang="en-GB" sz="1200" dirty="0" err="1" smtClean="0"/>
              <a:t>S1</a:t>
            </a:r>
            <a:r>
              <a:rPr lang="en-GB" sz="1200" dirty="0" smtClean="0"/>
              <a:t>-222032	</a:t>
            </a:r>
            <a:r>
              <a:rPr lang="en-GB" sz="1200" dirty="0"/>
              <a:t>Pseudo-CR on Update to </a:t>
            </a:r>
            <a:r>
              <a:rPr lang="en-GB" sz="1200" dirty="0" smtClean="0"/>
              <a:t>5.1</a:t>
            </a:r>
          </a:p>
          <a:p>
            <a:pPr lvl="2">
              <a:defRPr/>
            </a:pPr>
            <a:r>
              <a:rPr lang="en-GB" sz="1200" dirty="0" err="1" smtClean="0"/>
              <a:t>S1</a:t>
            </a:r>
            <a:r>
              <a:rPr lang="en-GB" sz="1200" dirty="0" smtClean="0"/>
              <a:t>-222384	</a:t>
            </a:r>
            <a:r>
              <a:rPr lang="en-GB" sz="1200" dirty="0"/>
              <a:t>Pseudo-CR on updates to clause 5.3</a:t>
            </a:r>
            <a:endParaRPr lang="en-GB" sz="1200" dirty="0" smtClean="0"/>
          </a:p>
          <a:p>
            <a:pPr lvl="2">
              <a:defRPr/>
            </a:pPr>
            <a:r>
              <a:rPr lang="en-GB" sz="1200" dirty="0" err="1" smtClean="0"/>
              <a:t>S1</a:t>
            </a:r>
            <a:r>
              <a:rPr lang="en-GB" sz="1200" dirty="0" smtClean="0"/>
              <a:t>-222385	</a:t>
            </a:r>
            <a:r>
              <a:rPr lang="en-GB" sz="1200" dirty="0"/>
              <a:t>Pseudo-CR on Mobile </a:t>
            </a:r>
            <a:r>
              <a:rPr lang="en-GB" sz="1200" dirty="0" err="1"/>
              <a:t>Metaverse</a:t>
            </a:r>
            <a:r>
              <a:rPr lang="en-GB" sz="1200" dirty="0"/>
              <a:t> for immersive gaming and live shows</a:t>
            </a:r>
            <a:endParaRPr lang="en-GB" sz="1200" dirty="0" smtClean="0"/>
          </a:p>
          <a:p>
            <a:pPr lvl="2">
              <a:defRPr/>
            </a:pPr>
            <a:r>
              <a:rPr lang="en-GB" sz="1200" dirty="0" err="1" smtClean="0"/>
              <a:t>S1</a:t>
            </a:r>
            <a:r>
              <a:rPr lang="en-GB" sz="1200" dirty="0" smtClean="0"/>
              <a:t>-222386	</a:t>
            </a:r>
            <a:r>
              <a:rPr lang="en-GB" sz="1200" dirty="0"/>
              <a:t>Pseudo-CR on Use Case of Spatial Anchor Enabler</a:t>
            </a:r>
            <a:endParaRPr lang="en-GB" sz="1200" dirty="0" smtClean="0"/>
          </a:p>
          <a:p>
            <a:pPr lvl="2">
              <a:defRPr/>
            </a:pPr>
            <a:r>
              <a:rPr lang="en-GB" sz="1200" dirty="0" err="1" smtClean="0"/>
              <a:t>S1</a:t>
            </a:r>
            <a:r>
              <a:rPr lang="en-GB" sz="1200" dirty="0" smtClean="0"/>
              <a:t>-222387	</a:t>
            </a:r>
            <a:r>
              <a:rPr lang="en-GB" sz="1200" dirty="0"/>
              <a:t>Pseudo-CR on Spatial Mapping and Localization Service Enabler Use </a:t>
            </a:r>
            <a:r>
              <a:rPr lang="en-GB" sz="1200" dirty="0" smtClean="0"/>
              <a:t>Case</a:t>
            </a:r>
          </a:p>
          <a:p>
            <a:pPr lvl="2">
              <a:defRPr/>
            </a:pPr>
            <a:r>
              <a:rPr lang="en-GB" sz="1200" dirty="0" err="1"/>
              <a:t>S1</a:t>
            </a:r>
            <a:r>
              <a:rPr lang="en-GB" sz="1200" dirty="0"/>
              <a:t>-222388	Pseudo-CR on Use Case Immersive AR Interactive Experience</a:t>
            </a:r>
          </a:p>
          <a:p>
            <a:pPr lvl="2">
              <a:defRPr/>
            </a:pPr>
            <a:r>
              <a:rPr lang="en-GB" sz="1200" dirty="0" err="1" smtClean="0"/>
              <a:t>S1</a:t>
            </a:r>
            <a:r>
              <a:rPr lang="en-GB" sz="1200" dirty="0" smtClean="0"/>
              <a:t>-222389	</a:t>
            </a:r>
            <a:r>
              <a:rPr lang="en-GB" sz="1200" dirty="0" err="1"/>
              <a:t>pCR</a:t>
            </a:r>
            <a:r>
              <a:rPr lang="en-GB" sz="1200" dirty="0"/>
              <a:t> </a:t>
            </a:r>
            <a:r>
              <a:rPr lang="en-GB" sz="1200" dirty="0" err="1"/>
              <a:t>Metaverse</a:t>
            </a:r>
            <a:r>
              <a:rPr lang="en-GB" sz="1200" dirty="0"/>
              <a:t> use case on supporting multi-application coordination in </a:t>
            </a:r>
            <a:r>
              <a:rPr lang="en-GB" sz="1200" dirty="0" smtClean="0"/>
              <a:t>			</a:t>
            </a:r>
            <a:r>
              <a:rPr lang="en-GB" sz="1200" dirty="0" err="1" smtClean="0"/>
              <a:t>metaverse</a:t>
            </a:r>
            <a:endParaRPr lang="en-GB" sz="1200" dirty="0" smtClean="0"/>
          </a:p>
          <a:p>
            <a:pPr lvl="2">
              <a:defRPr/>
            </a:pPr>
            <a:r>
              <a:rPr lang="en-GB" sz="1200" dirty="0" err="1" smtClean="0"/>
              <a:t>S1</a:t>
            </a:r>
            <a:r>
              <a:rPr lang="en-GB" sz="1200" dirty="0" smtClean="0"/>
              <a:t>-222390	</a:t>
            </a:r>
            <a:r>
              <a:rPr lang="en-US" sz="1200" dirty="0"/>
              <a:t>New use case on synchronized predictive </a:t>
            </a:r>
            <a:r>
              <a:rPr lang="en-US" sz="1200" dirty="0" smtClean="0"/>
              <a:t>avatars</a:t>
            </a:r>
          </a:p>
          <a:p>
            <a:pPr lvl="2">
              <a:defRPr/>
            </a:pPr>
            <a:r>
              <a:rPr lang="en-GB" sz="1200" dirty="0" err="1" smtClean="0"/>
              <a:t>S1</a:t>
            </a:r>
            <a:r>
              <a:rPr lang="en-GB" sz="1200" dirty="0" smtClean="0"/>
              <a:t>-222391	</a:t>
            </a:r>
            <a:r>
              <a:rPr lang="en-US" sz="1200" dirty="0" err="1"/>
              <a:t>FS_Metaverse</a:t>
            </a:r>
            <a:r>
              <a:rPr lang="en-US" sz="1200" dirty="0"/>
              <a:t> Use Case: Mission Critical </a:t>
            </a:r>
            <a:r>
              <a:rPr lang="en-US" sz="1200" dirty="0" err="1"/>
              <a:t>Metaverse</a:t>
            </a:r>
            <a:r>
              <a:rPr lang="en-US" sz="1200" dirty="0"/>
              <a:t> HealthCare- Surgeries, 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		Education</a:t>
            </a:r>
            <a:r>
              <a:rPr lang="en-US" sz="1200" dirty="0"/>
              <a:t>, Consultation and Body scans/vitals.</a:t>
            </a:r>
            <a:endParaRPr lang="en-GB" sz="1200" dirty="0" smtClean="0"/>
          </a:p>
          <a:p>
            <a:pPr>
              <a:defRPr/>
            </a:pPr>
            <a:r>
              <a:rPr lang="en-GB" sz="2400" dirty="0" smtClean="0"/>
              <a:t>Work/Study </a:t>
            </a:r>
            <a:r>
              <a:rPr lang="en-GB" sz="2400" dirty="0"/>
              <a:t>Item Completion: </a:t>
            </a:r>
            <a:r>
              <a:rPr lang="en-GB" sz="2400" dirty="0" smtClean="0">
                <a:solidFill>
                  <a:srgbClr val="FF66CC"/>
                </a:solidFill>
              </a:rPr>
              <a:t>15% =&gt; 40%</a:t>
            </a:r>
          </a:p>
          <a:p>
            <a:pPr>
              <a:defRPr/>
            </a:pPr>
            <a:r>
              <a:rPr lang="en-GB" sz="2400" dirty="0" smtClean="0"/>
              <a:t>Controversial </a:t>
            </a:r>
            <a:r>
              <a:rPr lang="en-GB" sz="2400" dirty="0"/>
              <a:t>issues</a:t>
            </a:r>
          </a:p>
          <a:p>
            <a:pPr lvl="1">
              <a:defRPr/>
            </a:pPr>
            <a:r>
              <a:rPr lang="en-GB" sz="2000" dirty="0" smtClean="0"/>
              <a:t>none</a:t>
            </a:r>
            <a:endParaRPr lang="en-GB" sz="20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FS_Metaverse</a:t>
            </a:r>
            <a:r>
              <a:rPr lang="en-US" dirty="0" smtClean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 err="1" smtClean="0"/>
              <a:t>SA1#100</a:t>
            </a:r>
            <a:r>
              <a:rPr lang="en-GB" dirty="0" smtClean="0"/>
              <a:t> (Nov 2022): 65%</a:t>
            </a:r>
          </a:p>
          <a:p>
            <a:pPr lvl="2">
              <a:defRPr/>
            </a:pPr>
            <a:r>
              <a:rPr lang="en-GB" dirty="0"/>
              <a:t>New/Updated use cases and potential requirements</a:t>
            </a:r>
          </a:p>
          <a:p>
            <a:pPr lvl="2">
              <a:defRPr/>
            </a:pPr>
            <a:r>
              <a:rPr lang="en-GB" dirty="0"/>
              <a:t>Start </a:t>
            </a:r>
            <a:r>
              <a:rPr lang="en-GB" dirty="0" smtClean="0"/>
              <a:t>consolidation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SA1#100ah (Jan 2023): 80%</a:t>
            </a:r>
          </a:p>
          <a:p>
            <a:pPr lvl="2">
              <a:defRPr/>
            </a:pPr>
            <a:r>
              <a:rPr lang="en-GB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Final work on use cases and potential requirements</a:t>
            </a:r>
          </a:p>
          <a:p>
            <a:pPr lvl="2">
              <a:defRPr/>
            </a:pPr>
            <a:r>
              <a:rPr lang="en-GB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Progress / completion of consolidation.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SA1#101 (Feb 2023): 100%</a:t>
            </a:r>
          </a:p>
          <a:p>
            <a:pPr lvl="2">
              <a:defRPr/>
            </a:pPr>
            <a:r>
              <a:rPr lang="en-GB" dirty="0"/>
              <a:t>Updated use cases and potential requirements</a:t>
            </a:r>
          </a:p>
          <a:p>
            <a:pPr lvl="2">
              <a:defRPr/>
            </a:pPr>
            <a:r>
              <a:rPr lang="en-GB" dirty="0"/>
              <a:t>Complete consolidation and conclusions</a:t>
            </a:r>
          </a:p>
          <a:p>
            <a:pPr lvl="2">
              <a:defRPr/>
            </a:pPr>
            <a:r>
              <a:rPr lang="en-GB" dirty="0"/>
              <a:t>Final </a:t>
            </a:r>
            <a:r>
              <a:rPr lang="en-GB" dirty="0" err="1"/>
              <a:t>TR</a:t>
            </a:r>
            <a:r>
              <a:rPr lang="en-GB" dirty="0"/>
              <a:t> </a:t>
            </a:r>
            <a:r>
              <a:rPr lang="en-GB" dirty="0" smtClean="0"/>
              <a:t>clean-up 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567711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</a:t>
            </a:r>
            <a:r>
              <a:rPr lang="en-GB" dirty="0" err="1" smtClean="0"/>
              <a:t>SA1</a:t>
            </a:r>
            <a:r>
              <a:rPr lang="en-GB" dirty="0" smtClean="0"/>
              <a:t> 100</a:t>
            </a:r>
          </a:p>
          <a:p>
            <a:pPr lvl="2">
              <a:defRPr/>
            </a:pPr>
            <a:r>
              <a:rPr lang="en-GB" dirty="0" smtClean="0"/>
              <a:t>2 [~1.5 hour] calls proposed, to be moderated by the </a:t>
            </a:r>
            <a:r>
              <a:rPr lang="en-GB" dirty="0" err="1" smtClean="0"/>
              <a:t>SA1</a:t>
            </a:r>
            <a:r>
              <a:rPr lang="en-GB" dirty="0" smtClean="0"/>
              <a:t> chairman [to be confirmed]</a:t>
            </a:r>
          </a:p>
          <a:p>
            <a:pPr lvl="2">
              <a:defRPr/>
            </a:pPr>
            <a:r>
              <a:rPr lang="en-GB" dirty="0" smtClean="0"/>
              <a:t>Proposed agenda (in order)</a:t>
            </a:r>
          </a:p>
          <a:p>
            <a:pPr lvl="3">
              <a:defRPr/>
            </a:pPr>
            <a:r>
              <a:rPr lang="en-GB" dirty="0" smtClean="0"/>
              <a:t>Discuss terminology as a result of </a:t>
            </a:r>
            <a:r>
              <a:rPr lang="en-GB" dirty="0" err="1" smtClean="0"/>
              <a:t>SA1</a:t>
            </a:r>
            <a:r>
              <a:rPr lang="en-GB" dirty="0" smtClean="0"/>
              <a:t> </a:t>
            </a:r>
            <a:r>
              <a:rPr lang="en-GB" dirty="0" err="1" smtClean="0"/>
              <a:t>99e</a:t>
            </a:r>
            <a:endParaRPr lang="en-GB" dirty="0"/>
          </a:p>
          <a:p>
            <a:pPr lvl="3">
              <a:defRPr/>
            </a:pPr>
            <a:r>
              <a:rPr lang="en-GB" dirty="0" smtClean="0"/>
              <a:t>Open issues from use cases for </a:t>
            </a:r>
            <a:r>
              <a:rPr lang="en-GB" dirty="0" err="1" smtClean="0"/>
              <a:t>SA1</a:t>
            </a:r>
            <a:r>
              <a:rPr lang="en-GB" dirty="0" smtClean="0"/>
              <a:t> </a:t>
            </a:r>
            <a:r>
              <a:rPr lang="en-GB" dirty="0" err="1" smtClean="0"/>
              <a:t>99e</a:t>
            </a:r>
            <a:endParaRPr lang="en-GB" dirty="0" smtClean="0"/>
          </a:p>
          <a:p>
            <a:pPr lvl="3">
              <a:defRPr/>
            </a:pPr>
            <a:r>
              <a:rPr lang="en-GB" dirty="0" smtClean="0"/>
              <a:t>Discuss new use cases for </a:t>
            </a:r>
            <a:r>
              <a:rPr lang="en-GB" dirty="0" err="1" smtClean="0"/>
              <a:t>SA1</a:t>
            </a:r>
            <a:r>
              <a:rPr lang="en-GB" dirty="0" smtClean="0"/>
              <a:t> 100 </a:t>
            </a:r>
          </a:p>
          <a:p>
            <a:pPr lvl="2">
              <a:defRPr/>
            </a:pPr>
            <a:r>
              <a:rPr lang="en-GB" dirty="0" smtClean="0"/>
              <a:t>Proposed times [exact dates </a:t>
            </a:r>
            <a:r>
              <a:rPr lang="en-GB" dirty="0" err="1" smtClean="0"/>
              <a:t>tbd</a:t>
            </a:r>
            <a:r>
              <a:rPr lang="en-GB" dirty="0" smtClean="0"/>
              <a:t>, doodle to follow]:</a:t>
            </a:r>
          </a:p>
          <a:p>
            <a:pPr marL="1371600" lvl="3" indent="0">
              <a:buNone/>
              <a:defRPr/>
            </a:pPr>
            <a:r>
              <a:rPr lang="en-GB" dirty="0" smtClean="0"/>
              <a:t>Call 1: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OCT 4 with submission by SEP 30</a:t>
            </a:r>
          </a:p>
          <a:p>
            <a:pPr marL="1371600" lvl="3" indent="0">
              <a:buNone/>
              <a:defRPr/>
            </a:pPr>
            <a:r>
              <a:rPr lang="en-GB" dirty="0" smtClean="0"/>
              <a:t>Call 2: </a:t>
            </a:r>
            <a:r>
              <a:rPr lang="en-GB" dirty="0" smtClean="0">
                <a:solidFill>
                  <a:srgbClr val="FF66CC"/>
                </a:solidFill>
              </a:rPr>
              <a:t>OCT 18 with submission by OCT 14</a:t>
            </a:r>
            <a:endParaRPr lang="en-GB" dirty="0">
              <a:solidFill>
                <a:srgbClr val="FF66CC"/>
              </a:solidFill>
            </a:endParaRP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963257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en-GB" dirty="0" err="1" smtClean="0"/>
              <a:t>FS_Metaverse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SA#99 (03/2023)</a:t>
            </a:r>
            <a:endParaRPr lang="en-GB" sz="2000" dirty="0"/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FS_Metaverse</a:t>
            </a:r>
            <a:r>
              <a:rPr lang="en-GB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</a:t>
            </a:r>
            <a:r>
              <a:rPr lang="en-GB" sz="2400" dirty="0" smtClean="0"/>
              <a:t>Study Item was agreed </a:t>
            </a:r>
            <a:r>
              <a:rPr lang="en-GB" sz="2400" dirty="0"/>
              <a:t>at </a:t>
            </a:r>
            <a:r>
              <a:rPr lang="en-GB" sz="2400" dirty="0" smtClean="0"/>
              <a:t>SA1#97e</a:t>
            </a:r>
          </a:p>
          <a:p>
            <a:pPr lvl="1"/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SP-220353</a:t>
            </a:r>
            <a:endParaRPr lang="en-GB" sz="2000" dirty="0"/>
          </a:p>
          <a:p>
            <a:endParaRPr lang="en-GB" sz="2400" dirty="0"/>
          </a:p>
          <a:p>
            <a:pPr lvl="1">
              <a:defRPr/>
            </a:pPr>
            <a:r>
              <a:rPr lang="en-GB" sz="2000" dirty="0" smtClean="0"/>
              <a:t>SA1#96e – SID in </a:t>
            </a:r>
            <a:r>
              <a:rPr lang="en-GB" sz="2000" dirty="0" err="1" smtClean="0"/>
              <a:t>tdoc</a:t>
            </a:r>
            <a:r>
              <a:rPr lang="en-GB" sz="2000" dirty="0" smtClean="0"/>
              <a:t> S1-214247 was noted</a:t>
            </a:r>
          </a:p>
          <a:p>
            <a:pPr lvl="1">
              <a:defRPr/>
            </a:pPr>
            <a:r>
              <a:rPr lang="en-GB" sz="2000" dirty="0" smtClean="0"/>
              <a:t>SA1#97e – SID 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S1-220195 was agreed</a:t>
            </a:r>
          </a:p>
          <a:p>
            <a:pPr lvl="1">
              <a:defRPr/>
            </a:pPr>
            <a:r>
              <a:rPr lang="en-GB" sz="2000" dirty="0" smtClean="0"/>
              <a:t>SA1#98e – </a:t>
            </a:r>
            <a:r>
              <a:rPr lang="en-GB" sz="2000" dirty="0" err="1" smtClean="0"/>
              <a:t>TR</a:t>
            </a:r>
            <a:r>
              <a:rPr lang="en-GB" sz="2000" dirty="0"/>
              <a:t> </a:t>
            </a:r>
            <a:r>
              <a:rPr lang="en-GB" sz="2000" dirty="0" smtClean="0"/>
              <a:t>skeleton and 5 </a:t>
            </a:r>
            <a:r>
              <a:rPr lang="en-GB" sz="2000" dirty="0" err="1" smtClean="0"/>
              <a:t>pCRs</a:t>
            </a:r>
            <a:r>
              <a:rPr lang="en-GB" sz="2000" dirty="0" smtClean="0"/>
              <a:t> were agreed</a:t>
            </a:r>
          </a:p>
          <a:p>
            <a:pPr lvl="1">
              <a:defRPr/>
            </a:pPr>
            <a:r>
              <a:rPr lang="en-GB" sz="2000" dirty="0" err="1" smtClean="0"/>
              <a:t>SA1#99e</a:t>
            </a:r>
            <a:r>
              <a:rPr lang="en-GB" sz="2000" dirty="0" smtClean="0"/>
              <a:t> </a:t>
            </a:r>
            <a:r>
              <a:rPr lang="en-GB" sz="2000" smtClean="0"/>
              <a:t>– </a:t>
            </a:r>
            <a:r>
              <a:rPr lang="en-GB" sz="2000" smtClean="0"/>
              <a:t>12 </a:t>
            </a:r>
            <a:r>
              <a:rPr lang="en-GB" sz="2000" dirty="0" err="1" smtClean="0"/>
              <a:t>pCRs</a:t>
            </a:r>
            <a:r>
              <a:rPr lang="en-GB" sz="2000" dirty="0" smtClean="0"/>
              <a:t> were agreed</a:t>
            </a:r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494191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436</Words>
  <Application>Microsoft Office PowerPoint</Application>
  <PresentationFormat>On-screen Show (4:3)</PresentationFormat>
  <Paragraphs>77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FS_Metaverse Status Update Study on Localized Mobile Metaverse Services</vt:lpstr>
      <vt:lpstr>FS_Metaverse Progress</vt:lpstr>
      <vt:lpstr>FS_Metaverse Planning</vt:lpstr>
      <vt:lpstr>Work plan between meetings</vt:lpstr>
      <vt:lpstr>FS_Metaverse Completion Date</vt:lpstr>
      <vt:lpstr>FS_Metaverse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S1-222387</cp:lastModifiedBy>
  <cp:revision>362</cp:revision>
  <cp:lastPrinted>2000-01-14T10:02:55Z</cp:lastPrinted>
  <dcterms:created xsi:type="dcterms:W3CDTF">1999-11-22T09:19:47Z</dcterms:created>
  <dcterms:modified xsi:type="dcterms:W3CDTF">2022-09-01T19:28:17Z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