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1" d="100"/>
          <a:sy n="61" d="100"/>
        </p:scale>
        <p:origin x="1404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Bleckert" userId="6ce25968-6715-4e31-8ac5-8abaa54ed075" providerId="ADAL" clId="{54D40AA2-4F93-4F2A-92D1-41B96369BF70}"/>
    <pc:docChg chg="modSld">
      <pc:chgData name="Peter Bleckert" userId="6ce25968-6715-4e31-8ac5-8abaa54ed075" providerId="ADAL" clId="{54D40AA2-4F93-4F2A-92D1-41B96369BF70}" dt="2022-09-01T11:52:08.976" v="5" actId="20577"/>
      <pc:docMkLst>
        <pc:docMk/>
      </pc:docMkLst>
      <pc:sldChg chg="modSp mod">
        <pc:chgData name="Peter Bleckert" userId="6ce25968-6715-4e31-8ac5-8abaa54ed075" providerId="ADAL" clId="{54D40AA2-4F93-4F2A-92D1-41B96369BF70}" dt="2022-09-01T11:51:35.769" v="3" actId="20577"/>
        <pc:sldMkLst>
          <pc:docMk/>
          <pc:sldMk cId="0" sldId="260"/>
        </pc:sldMkLst>
        <pc:spChg chg="mod">
          <ac:chgData name="Peter Bleckert" userId="6ce25968-6715-4e31-8ac5-8abaa54ed075" providerId="ADAL" clId="{54D40AA2-4F93-4F2A-92D1-41B96369BF70}" dt="2022-09-01T11:51:35.769" v="3" actId="20577"/>
          <ac:spMkLst>
            <pc:docMk/>
            <pc:sldMk cId="0" sldId="260"/>
            <ac:spMk id="10243" creationId="{00000000-0000-0000-0000-000000000000}"/>
          </ac:spMkLst>
        </pc:spChg>
      </pc:sldChg>
      <pc:sldChg chg="modSp mod">
        <pc:chgData name="Peter Bleckert" userId="6ce25968-6715-4e31-8ac5-8abaa54ed075" providerId="ADAL" clId="{54D40AA2-4F93-4F2A-92D1-41B96369BF70}" dt="2022-09-01T11:52:08.976" v="5" actId="20577"/>
        <pc:sldMkLst>
          <pc:docMk/>
          <pc:sldMk cId="36032715" sldId="264"/>
        </pc:sldMkLst>
        <pc:spChg chg="mod">
          <ac:chgData name="Peter Bleckert" userId="6ce25968-6715-4e31-8ac5-8abaa54ed075" providerId="ADAL" clId="{54D40AA2-4F93-4F2A-92D1-41B96369BF70}" dt="2022-09-01T11:52:08.976" v="5" actId="20577"/>
          <ac:spMkLst>
            <pc:docMk/>
            <pc:sldMk cId="36032715" sldId="264"/>
            <ac:spMk id="512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FS_RVAS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roaming value added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Peter Bleckert</a:t>
            </a:r>
          </a:p>
          <a:p>
            <a:r>
              <a:rPr lang="en-US" dirty="0"/>
              <a:t>Ericsson</a:t>
            </a:r>
          </a:p>
          <a:p>
            <a:r>
              <a:rPr lang="en-US" dirty="0"/>
              <a:t>FS_RVAS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S1-222290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527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#99e</a:t>
            </a:r>
          </a:p>
          <a:p>
            <a:r>
              <a:rPr lang="en-GB" sz="1200" b="1" dirty="0"/>
              <a:t>Electronic Meeting, 22 August – 1 September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FS_RVAS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marL="457200" lvl="1" indent="0">
              <a:buNone/>
              <a:defRPr/>
            </a:pPr>
            <a:r>
              <a:rPr lang="en-GB" dirty="0"/>
              <a:t>Agreed the following:</a:t>
            </a:r>
          </a:p>
          <a:p>
            <a:pPr lvl="1">
              <a:defRPr/>
            </a:pPr>
            <a:r>
              <a:rPr lang="en-GB" dirty="0"/>
              <a:t>Scope, </a:t>
            </a:r>
          </a:p>
          <a:p>
            <a:pPr lvl="1">
              <a:defRPr/>
            </a:pPr>
            <a:r>
              <a:rPr lang="en-GB" dirty="0"/>
              <a:t>Overview </a:t>
            </a:r>
          </a:p>
          <a:p>
            <a:pPr lvl="1">
              <a:defRPr/>
            </a:pPr>
            <a:r>
              <a:rPr lang="en-GB" dirty="0"/>
              <a:t>Three use cases</a:t>
            </a:r>
          </a:p>
          <a:p>
            <a:pPr lvl="2">
              <a:defRPr/>
            </a:pPr>
            <a:r>
              <a:rPr lang="en-US" dirty="0"/>
              <a:t>Welcome SMS</a:t>
            </a:r>
          </a:p>
          <a:p>
            <a:pPr lvl="2">
              <a:defRPr/>
            </a:pPr>
            <a:r>
              <a:rPr lang="en-US" dirty="0"/>
              <a:t>Steering of Roaming (</a:t>
            </a:r>
            <a:r>
              <a:rPr lang="en-US" dirty="0" err="1"/>
              <a:t>SoR</a:t>
            </a:r>
            <a:r>
              <a:rPr lang="en-US" dirty="0"/>
              <a:t>) during the registration procedure </a:t>
            </a:r>
          </a:p>
          <a:p>
            <a:pPr lvl="2">
              <a:defRPr/>
            </a:pPr>
            <a:r>
              <a:rPr lang="en-US" dirty="0"/>
              <a:t>Subscriber based routing to a particular core network</a:t>
            </a:r>
            <a:endParaRPr lang="en-GB" dirty="0"/>
          </a:p>
          <a:p>
            <a:pPr>
              <a:defRPr/>
            </a:pPr>
            <a:r>
              <a:rPr lang="en-GB" dirty="0"/>
              <a:t>Work/Study Item Completion: 60%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FS_RVAS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SA1#100 (14-18 Nov 2022): 80%</a:t>
            </a:r>
          </a:p>
          <a:p>
            <a:pPr lvl="2">
              <a:defRPr/>
            </a:pPr>
            <a:r>
              <a:rPr lang="en-GB" dirty="0"/>
              <a:t>Finalize use case (handle one EN)</a:t>
            </a:r>
          </a:p>
          <a:p>
            <a:pPr lvl="2">
              <a:defRPr/>
            </a:pPr>
            <a:r>
              <a:rPr lang="en-GB" dirty="0"/>
              <a:t>Consolidate requirements and agree conclusion</a:t>
            </a:r>
          </a:p>
          <a:p>
            <a:pPr lvl="2">
              <a:defRPr/>
            </a:pPr>
            <a:r>
              <a:rPr lang="en-GB" dirty="0"/>
              <a:t>Send TR to SA for information or for one-step approval</a:t>
            </a:r>
          </a:p>
          <a:p>
            <a:pPr lvl="1">
              <a:defRPr/>
            </a:pPr>
            <a:r>
              <a:rPr lang="en-GB" dirty="0"/>
              <a:t>SA1#100_adhoc (16-20 Jan 2023): -</a:t>
            </a:r>
          </a:p>
          <a:p>
            <a:pPr lvl="2">
              <a:defRPr/>
            </a:pPr>
            <a:r>
              <a:rPr lang="en-GB" dirty="0">
                <a:solidFill>
                  <a:srgbClr val="FF0000"/>
                </a:solidFill>
              </a:rPr>
              <a:t>This meeting may not be needed.</a:t>
            </a:r>
          </a:p>
          <a:p>
            <a:pPr lvl="1">
              <a:defRPr/>
            </a:pPr>
            <a:r>
              <a:rPr lang="en-GB" dirty="0"/>
              <a:t>SA1#101 (27 FEB-2 Mar 2023): 100%</a:t>
            </a:r>
          </a:p>
          <a:p>
            <a:pPr lvl="2">
              <a:defRPr/>
            </a:pPr>
            <a:r>
              <a:rPr lang="en-GB" dirty="0"/>
              <a:t>Send TR to SA for approval (if not done from SA1#100)</a:t>
            </a:r>
          </a:p>
          <a:p>
            <a:pPr lvl="2">
              <a:defRPr/>
            </a:pPr>
            <a:r>
              <a:rPr lang="en-GB" dirty="0">
                <a:solidFill>
                  <a:srgbClr val="FF0000"/>
                </a:solidFill>
              </a:rPr>
              <a:t>Create WID for RVAS (FYI, not part of the SID)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FS_RVAS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SA#98 (12/2202)</a:t>
            </a:r>
          </a:p>
          <a:p>
            <a:pPr lvl="1">
              <a:defRPr/>
            </a:pPr>
            <a:r>
              <a:rPr lang="en-GB" sz="2000" dirty="0"/>
              <a:t>For approval: SA#99 (03/2203)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FS_RVAS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</a:t>
            </a:r>
            <a:r>
              <a:rPr lang="en-GB" sz="2400"/>
              <a:t>at SA1#98 </a:t>
            </a:r>
            <a:r>
              <a:rPr lang="en-GB" sz="2400" dirty="0"/>
              <a:t>/ SA</a:t>
            </a:r>
            <a:r>
              <a:rPr lang="en-GB" sz="2400"/>
              <a:t>#96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SP-220442</a:t>
            </a:r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485</TotalTime>
  <Words>249</Words>
  <Application>Microsoft Office PowerPoint</Application>
  <PresentationFormat>On-screen Show (4:3)</PresentationFormat>
  <Paragraphs>49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FS_RVAS Status Update Study on roaming value added services</vt:lpstr>
      <vt:lpstr>FS_RVAS Progress</vt:lpstr>
      <vt:lpstr>FS_RVAS Planning</vt:lpstr>
      <vt:lpstr>FS_RVAS Completion Date</vt:lpstr>
      <vt:lpstr>FS_RVAS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Peter Bleckert 5</cp:lastModifiedBy>
  <cp:revision>348</cp:revision>
  <cp:lastPrinted>2000-01-14T10:02:55Z</cp:lastPrinted>
  <dcterms:created xsi:type="dcterms:W3CDTF">1999-11-22T09:19:47Z</dcterms:created>
  <dcterms:modified xsi:type="dcterms:W3CDTF">2022-09-01T11:52:18Z</dcterms:modified>
  <cp:category>Presentation</cp:category>
</cp:coreProperties>
</file>