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0" d="100"/>
          <a:sy n="70" d="100"/>
        </p:scale>
        <p:origin x="1144" y="6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56872"/>
            <a:ext cx="7772400" cy="1470025"/>
          </a:xfrm>
        </p:spPr>
        <p:txBody>
          <a:bodyPr/>
          <a:lstStyle/>
          <a:p>
            <a:r>
              <a:rPr lang="en-US" dirty="0" smtClean="0"/>
              <a:t>MINT_Ph2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Minimization </a:t>
            </a:r>
            <a:r>
              <a:rPr lang="en-US" dirty="0">
                <a:solidFill>
                  <a:srgbClr val="FF0000"/>
                </a:solidFill>
              </a:rPr>
              <a:t>of Service Interruption During Core Network Failure Phase 2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Yinglin Chen</a:t>
            </a:r>
            <a:endParaRPr lang="en-US" dirty="0"/>
          </a:p>
          <a:p>
            <a:r>
              <a:rPr lang="en-US" dirty="0" smtClean="0"/>
              <a:t>China Telecom</a:t>
            </a:r>
            <a:endParaRPr lang="en-US" dirty="0"/>
          </a:p>
          <a:p>
            <a:r>
              <a:rPr lang="en-US" dirty="0" smtClean="0"/>
              <a:t>MINT_Ph2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S1-222417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161829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99e</a:t>
            </a:r>
            <a:endParaRPr lang="en-GB" sz="1200" b="1" dirty="0"/>
          </a:p>
          <a:p>
            <a:r>
              <a:rPr lang="en-GB" sz="1200" b="1" dirty="0"/>
              <a:t>Electronic Meeting, </a:t>
            </a:r>
            <a:r>
              <a:rPr lang="en-GB" sz="1200" b="1" dirty="0" smtClean="0"/>
              <a:t>22 Aug </a:t>
            </a:r>
            <a:r>
              <a:rPr lang="en-GB" sz="1200" b="1" dirty="0"/>
              <a:t>– 1</a:t>
            </a:r>
            <a:r>
              <a:rPr lang="en-GB" sz="1200" b="1" dirty="0" smtClean="0"/>
              <a:t> Sept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MINT_Ph2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sz="1800" dirty="0"/>
              <a:t>New WID on Support for Minimization of Service Interruption during Core Network </a:t>
            </a:r>
            <a:r>
              <a:rPr lang="en-US" sz="1800" dirty="0" smtClean="0"/>
              <a:t>Failure</a:t>
            </a:r>
          </a:p>
          <a:p>
            <a:pPr marL="857250" lvl="2" indent="0">
              <a:buNone/>
              <a:defRPr/>
            </a:pPr>
            <a:r>
              <a:rPr lang="en-US" sz="1200" dirty="0" smtClean="0"/>
              <a:t>Agreed to update the stage 1 specifications to support disaster mitigation services in shared-RAN and national roaming scenarios.</a:t>
            </a:r>
          </a:p>
          <a:p>
            <a:pPr lvl="1">
              <a:defRPr/>
            </a:pPr>
            <a:r>
              <a:rPr lang="en-US" altLang="zh-CN" sz="1800" dirty="0" smtClean="0"/>
              <a:t>22.261v18.6.1 New requirements on MINT_Ph2</a:t>
            </a:r>
          </a:p>
          <a:p>
            <a:pPr marL="857250" lvl="2" indent="0">
              <a:buNone/>
              <a:defRPr/>
            </a:pPr>
            <a:r>
              <a:rPr lang="en-US" altLang="zh-CN" sz="1200" dirty="0"/>
              <a:t>Agreed </a:t>
            </a:r>
            <a:r>
              <a:rPr lang="en-US" altLang="zh-CN" sz="1200" dirty="0" smtClean="0"/>
              <a:t>a CR on 22.261v18.6.1 for supporting </a:t>
            </a:r>
            <a:r>
              <a:rPr lang="en-US" altLang="zh-CN" sz="1200" dirty="0"/>
              <a:t>disaster mitigation services in shared-RAN and national roaming scenarios.</a:t>
            </a:r>
            <a:endParaRPr lang="en-GB" altLang="zh-CN" sz="1200" dirty="0"/>
          </a:p>
          <a:p>
            <a:pPr lvl="1">
              <a:defRPr/>
            </a:pPr>
            <a:endParaRPr lang="en-GB" sz="1400" dirty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100%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MINT_Ph2 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SA#97 (</a:t>
            </a:r>
            <a:r>
              <a:rPr lang="en-GB" sz="2000" dirty="0" smtClean="0"/>
              <a:t>09/2022)</a:t>
            </a:r>
            <a:endParaRPr lang="en-GB" sz="2000" dirty="0" smtClean="0"/>
          </a:p>
          <a:p>
            <a:pPr marL="457200" lvl="1" indent="0">
              <a:buNone/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MINT_Ph2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agreed at SA1#99e</a:t>
            </a:r>
          </a:p>
          <a:p>
            <a:pPr lvl="1">
              <a:defRPr/>
            </a:pPr>
            <a:r>
              <a:rPr lang="en-GB" sz="2000" dirty="0" smtClean="0"/>
              <a:t>Agreed WID is in </a:t>
            </a:r>
            <a:r>
              <a:rPr lang="en-GB" sz="2000" dirty="0" err="1" smtClean="0"/>
              <a:t>tdoc</a:t>
            </a:r>
            <a:r>
              <a:rPr lang="en-GB" sz="2000" dirty="0" smtClean="0"/>
              <a:t> S1-222345</a:t>
            </a:r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165</TotalTime>
  <Words>143</Words>
  <Application>Microsoft Office PowerPoint</Application>
  <PresentationFormat>全屏显示(4:3)</PresentationFormat>
  <Paragraphs>34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Bookman Old Style</vt:lpstr>
      <vt:lpstr>Times New Roman</vt:lpstr>
      <vt:lpstr>Blank Presentation</vt:lpstr>
      <vt:lpstr>MINT_Ph2 Status Update Minimization of Service Interruption During Core Network Failure Phase 2</vt:lpstr>
      <vt:lpstr>MINT_Ph2 Progress</vt:lpstr>
      <vt:lpstr>MINT_Ph2 Completion Date</vt:lpstr>
      <vt:lpstr>MINT_Ph2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China Telecom-Yinglin Chen</cp:lastModifiedBy>
  <cp:revision>349</cp:revision>
  <cp:lastPrinted>2000-01-14T10:02:55Z</cp:lastPrinted>
  <dcterms:created xsi:type="dcterms:W3CDTF">1999-11-22T09:19:47Z</dcterms:created>
  <dcterms:modified xsi:type="dcterms:W3CDTF">2022-09-02T02:36:33Z</dcterms:modified>
  <cp:category>Presentation</cp:category>
</cp:coreProperties>
</file>