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48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FS_SOBOT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</a:t>
            </a:r>
            <a:r>
              <a:rPr lang="en-US" sz="2800" dirty="0">
                <a:solidFill>
                  <a:srgbClr val="FF0000"/>
                </a:solidFill>
              </a:rPr>
              <a:t>Network of Service Robots with Ambient Intelligence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FS_SOBOT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S1-221289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12282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</a:p>
          <a:p>
            <a:r>
              <a:rPr lang="en-GB" sz="1200" b="1" dirty="0"/>
              <a:t>Electronic Meeting, May 9-19,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FS_SOBOT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SID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SA1#99e (Aug 2022): 30%</a:t>
            </a:r>
          </a:p>
          <a:p>
            <a:pPr lvl="2">
              <a:defRPr/>
            </a:pPr>
            <a:r>
              <a:rPr lang="en-GB" dirty="0"/>
              <a:t>Agree TR skeleton &amp; scope</a:t>
            </a:r>
          </a:p>
          <a:p>
            <a:pPr lvl="2">
              <a:defRPr/>
            </a:pPr>
            <a:r>
              <a:rPr lang="en-GB" dirty="0" smtClean="0"/>
              <a:t>Collect initial </a:t>
            </a:r>
            <a:r>
              <a:rPr lang="en-GB" dirty="0"/>
              <a:t>Use cases </a:t>
            </a:r>
            <a:r>
              <a:rPr lang="en-GB" dirty="0" smtClean="0"/>
              <a:t>that are and/or are not covered by the existing robot-communication related requirements</a:t>
            </a:r>
            <a:endParaRPr lang="en-GB" dirty="0"/>
          </a:p>
          <a:p>
            <a:pPr lvl="1">
              <a:defRPr/>
            </a:pPr>
            <a:r>
              <a:rPr lang="en-GB" dirty="0"/>
              <a:t>SA1#100e (Nov 2022): 60%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 smtClean="0"/>
              <a:t>Send </a:t>
            </a:r>
            <a:r>
              <a:rPr lang="en-GB" dirty="0"/>
              <a:t>TR to SA for </a:t>
            </a:r>
            <a:r>
              <a:rPr lang="en-GB" dirty="0" smtClean="0"/>
              <a:t>information</a:t>
            </a:r>
            <a:endParaRPr lang="en-GB" dirty="0"/>
          </a:p>
          <a:p>
            <a:pPr lvl="1">
              <a:defRPr/>
            </a:pPr>
            <a:r>
              <a:rPr lang="en-GB" dirty="0"/>
              <a:t>SA1#101e (Feb 2023):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SA#98 (12/2022)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SA#99 </a:t>
            </a:r>
            <a:r>
              <a:rPr lang="en-GB" sz="2000" dirty="0"/>
              <a:t>(</a:t>
            </a:r>
            <a:r>
              <a:rPr lang="en-GB" sz="2000" dirty="0" smtClean="0"/>
              <a:t>03/2023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S1-221233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596</TotalTime>
  <Words>223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FS_SOBOT Status Update Study on Network of Service Robots with Ambient Intelligence </vt:lpstr>
      <vt:lpstr>FS_SOBOT Progress</vt:lpstr>
      <vt:lpstr>FS_SOBOT Planning</vt:lpstr>
      <vt:lpstr>Work plan between meetings</vt:lpstr>
      <vt:lpstr>FS_SOBOT Completion Date</vt:lpstr>
      <vt:lpstr>FS_SOBOT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Ki-Dong Lee1a33</cp:lastModifiedBy>
  <cp:revision>345</cp:revision>
  <cp:lastPrinted>2000-01-14T10:02:55Z</cp:lastPrinted>
  <dcterms:created xsi:type="dcterms:W3CDTF">1999-11-22T09:19:47Z</dcterms:created>
  <dcterms:modified xsi:type="dcterms:W3CDTF">2022-05-20T21:17:28Z</dcterms:modified>
  <cp:category>Presentation</cp:category>
</cp:coreProperties>
</file>