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57" r:id="rId3"/>
    <p:sldId id="256" r:id="rId5"/>
    <p:sldId id="260" r:id="rId6"/>
    <p:sldId id="263" r:id="rId7"/>
    <p:sldId id="261" r:id="rId8"/>
    <p:sldId id="262" r:id="rId9"/>
  </p:sldIdLst>
  <p:sldSz cx="9144000" cy="6858000" type="screen4x3"/>
  <p:notesSz cx="6732270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0" d="100"/>
          <a:sy n="60" d="100"/>
        </p:scale>
        <p:origin x="1416" y="5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/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anose="02050604050505020204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2"/>
            <a:r>
              <a:rPr lang="en-GB" noProof="0" dirty="0"/>
              <a:t>Third level</a:t>
            </a:r>
            <a:endParaRPr lang="en-GB" noProof="0" dirty="0"/>
          </a:p>
          <a:p>
            <a:pPr lvl="3"/>
            <a:r>
              <a:rPr lang="en-GB" noProof="0" dirty="0"/>
              <a:t>Fourth level</a:t>
            </a:r>
            <a:endParaRPr lang="en-GB" noProof="0" dirty="0"/>
          </a:p>
          <a:p>
            <a:pPr lvl="4"/>
            <a:r>
              <a:rPr lang="en-GB" noProof="0" dirty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jpe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/>
          <a:lstStyle/>
          <a:p>
            <a:pPr lvl="0"/>
            <a:r>
              <a:rPr lang="en-GB"/>
              <a:t>Click to edit Master text styles</a:t>
            </a:r>
            <a:endParaRPr lang="en-GB"/>
          </a:p>
          <a:p>
            <a:pPr lvl="1"/>
            <a:r>
              <a:rPr lang="en-GB"/>
              <a:t>Second level</a:t>
            </a:r>
            <a:endParaRPr lang="en-GB"/>
          </a:p>
          <a:p>
            <a:pPr lvl="2"/>
            <a:r>
              <a:rPr lang="en-GB"/>
              <a:t>Third level</a:t>
            </a:r>
            <a:endParaRPr lang="en-GB"/>
          </a:p>
          <a:p>
            <a:pPr lvl="3"/>
            <a:r>
              <a:rPr lang="en-GB"/>
              <a:t>Fourth level</a:t>
            </a:r>
            <a:endParaRPr lang="en-GB"/>
          </a:p>
          <a:p>
            <a:pPr lvl="4"/>
            <a:r>
              <a:rPr lang="en-GB"/>
              <a:t>Fifth level</a:t>
            </a:r>
            <a:endParaRPr lang="en-GB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/>
          <a:lstStyle/>
          <a:p>
            <a:pPr lvl="0"/>
            <a:r>
              <a:rPr lang="en-GB"/>
              <a:t>Click to edit Master title style</a:t>
            </a:r>
            <a:endParaRPr lang="en-GB"/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FS_UAV_Ph3 Status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New SID on UAV Phase 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Pengtai Qin</a:t>
            </a:r>
            <a:endParaRPr lang="en-US" dirty="0"/>
          </a:p>
          <a:p>
            <a:r>
              <a:rPr lang="en-US" dirty="0"/>
              <a:t>China Mobile</a:t>
            </a:r>
            <a:endParaRPr lang="en-US" dirty="0"/>
          </a:p>
          <a:p>
            <a:r>
              <a:rPr lang="en-US" dirty="0"/>
              <a:t>FS_UAV_Ph3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en-GB" b="1" dirty="0"/>
              <a:t>S1-22128</a:t>
            </a:r>
            <a:r>
              <a:rPr lang="en-US" altLang="en-GB" b="1" dirty="0"/>
              <a:t>6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A434E9-7D68-4B96-8CAA-B87DD52A2F43}" type="slidenum">
              <a:rPr lang="en-GB" sz="1600"/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62250" cy="53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#98e</a:t>
            </a:r>
            <a:endParaRPr lang="en-GB" sz="1200" b="1" dirty="0"/>
          </a:p>
          <a:p>
            <a:r>
              <a:rPr lang="en-GB" sz="1200" b="1" dirty="0"/>
              <a:t>Electronic Meeting, 9 – 19 May 202</a:t>
            </a:r>
            <a:r>
              <a:rPr lang="en-US" altLang="en-GB" sz="1200" b="1" dirty="0"/>
              <a:t>2</a:t>
            </a:r>
            <a:endParaRPr lang="en-US" altLang="en-GB" sz="12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FS_UAV_Ph3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  <a:endParaRPr lang="en-GB" dirty="0"/>
          </a:p>
          <a:p>
            <a:pPr lvl="1">
              <a:defRPr/>
            </a:pPr>
            <a:r>
              <a:rPr lang="en-GB" dirty="0"/>
              <a:t>SID Agreed</a:t>
            </a:r>
            <a:endParaRPr lang="en-GB" dirty="0"/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GB" dirty="0"/>
              <a:t>Work/Study Item Completion: 0%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  <a:endParaRPr lang="en-GB" dirty="0"/>
          </a:p>
          <a:p>
            <a:pPr lvl="1">
              <a:defRPr/>
            </a:pPr>
            <a:r>
              <a:rPr lang="en-US" altLang="en-GB" dirty="0"/>
              <a:t>None</a:t>
            </a:r>
            <a:endParaRPr lang="en-US" alt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979FB2-E865-41B4-9B75-70EFBA89516F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FS_UAV_Ph3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  <a:endParaRPr lang="en-GB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SA1#99e (Aug 2022): </a:t>
            </a:r>
            <a:r>
              <a:rPr lang="en-US" altLang="en-GB" sz="2000" dirty="0">
                <a:sym typeface="+mn-ea"/>
              </a:rPr>
              <a:t>25</a:t>
            </a:r>
            <a:r>
              <a:rPr lang="en-GB" sz="2000" dirty="0">
                <a:sym typeface="+mn-ea"/>
              </a:rPr>
              <a:t>%</a:t>
            </a:r>
            <a:endParaRPr lang="en-GB" sz="2000" dirty="0"/>
          </a:p>
          <a:p>
            <a:pPr lvl="2">
              <a:defRPr/>
            </a:pPr>
            <a:r>
              <a:rPr lang="en-GB" dirty="0">
                <a:sym typeface="+mn-ea"/>
              </a:rPr>
              <a:t>TR </a:t>
            </a:r>
            <a:r>
              <a:rPr lang="en-US" altLang="en-GB" dirty="0">
                <a:sym typeface="+mn-ea"/>
              </a:rPr>
              <a:t>Skeleton, scope, introduction and general description</a:t>
            </a:r>
            <a:endParaRPr lang="en-US" altLang="en-GB" dirty="0">
              <a:sym typeface="+mn-ea"/>
            </a:endParaRPr>
          </a:p>
          <a:p>
            <a:pPr lvl="2">
              <a:defRPr/>
            </a:pPr>
            <a:r>
              <a:rPr lang="en-GB" dirty="0">
                <a:sym typeface="+mn-ea"/>
              </a:rPr>
              <a:t>Agree </a:t>
            </a:r>
            <a:r>
              <a:rPr lang="en-US" altLang="en-GB" dirty="0">
                <a:sym typeface="+mn-ea"/>
              </a:rPr>
              <a:t>several u</a:t>
            </a:r>
            <a:r>
              <a:rPr lang="en-GB" dirty="0">
                <a:sym typeface="+mn-ea"/>
              </a:rPr>
              <a:t>se cases </a:t>
            </a:r>
            <a:endParaRPr lang="en-GB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SA1#100e (Nov 2022): </a:t>
            </a:r>
            <a:r>
              <a:rPr lang="en-US" altLang="en-GB" sz="2000" dirty="0">
                <a:sym typeface="+mn-ea"/>
              </a:rPr>
              <a:t>55</a:t>
            </a:r>
            <a:r>
              <a:rPr lang="en-GB" sz="2000" dirty="0">
                <a:sym typeface="+mn-ea"/>
              </a:rPr>
              <a:t>%</a:t>
            </a:r>
            <a:endParaRPr lang="en-GB" sz="2000" dirty="0"/>
          </a:p>
          <a:p>
            <a:pPr lvl="2">
              <a:defRPr/>
            </a:pPr>
            <a:r>
              <a:rPr lang="en-GB" dirty="0">
                <a:sym typeface="+mn-ea"/>
              </a:rPr>
              <a:t>Additional </a:t>
            </a:r>
            <a:r>
              <a:rPr lang="en-US" altLang="en-GB" dirty="0">
                <a:sym typeface="+mn-ea"/>
              </a:rPr>
              <a:t>new u</a:t>
            </a:r>
            <a:r>
              <a:rPr lang="en-GB" dirty="0">
                <a:sym typeface="+mn-ea"/>
              </a:rPr>
              <a:t>se cases</a:t>
            </a:r>
            <a:r>
              <a:rPr lang="en-US" altLang="en-GB" dirty="0">
                <a:sym typeface="+mn-ea"/>
              </a:rPr>
              <a:t>/ Updating existing use cases</a:t>
            </a:r>
            <a:endParaRPr lang="en-GB" dirty="0">
              <a:sym typeface="+mn-ea"/>
            </a:endParaRPr>
          </a:p>
          <a:p>
            <a:pPr lvl="2">
              <a:defRPr/>
            </a:pPr>
            <a:r>
              <a:rPr lang="en-US" altLang="en-GB" dirty="0">
                <a:sym typeface="+mn-ea"/>
              </a:rPr>
              <a:t>P</a:t>
            </a:r>
            <a:r>
              <a:rPr lang="en-GB" dirty="0">
                <a:sym typeface="+mn-ea"/>
              </a:rPr>
              <a:t>otential requirements</a:t>
            </a:r>
            <a:endParaRPr lang="en-GB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SA1#101e (Feb 2023): 8</a:t>
            </a:r>
            <a:r>
              <a:rPr lang="en-US" altLang="en-GB" sz="2000" dirty="0">
                <a:sym typeface="+mn-ea"/>
              </a:rPr>
              <a:t>0</a:t>
            </a:r>
            <a:r>
              <a:rPr lang="en-GB" sz="2000" dirty="0">
                <a:sym typeface="+mn-ea"/>
              </a:rPr>
              <a:t>%</a:t>
            </a:r>
            <a:endParaRPr lang="en-GB" sz="2000" dirty="0"/>
          </a:p>
          <a:p>
            <a:pPr lvl="2">
              <a:defRPr/>
            </a:pPr>
            <a:r>
              <a:rPr lang="en-US" altLang="en-GB" dirty="0">
                <a:sym typeface="+mn-ea"/>
              </a:rPr>
              <a:t>Update</a:t>
            </a:r>
            <a:r>
              <a:rPr lang="en-GB" dirty="0">
                <a:sym typeface="+mn-ea"/>
              </a:rPr>
              <a:t> use cases and potential requirements</a:t>
            </a:r>
            <a:endParaRPr lang="en-GB" dirty="0">
              <a:sym typeface="+mn-ea"/>
            </a:endParaRPr>
          </a:p>
          <a:p>
            <a:pPr lvl="2">
              <a:defRPr/>
            </a:pPr>
            <a:r>
              <a:rPr lang="en-GB" dirty="0">
                <a:sym typeface="+mn-ea"/>
              </a:rPr>
              <a:t>Progress</a:t>
            </a:r>
            <a:r>
              <a:rPr lang="en-US" altLang="en-GB" dirty="0">
                <a:sym typeface="+mn-ea"/>
              </a:rPr>
              <a:t> </a:t>
            </a:r>
            <a:r>
              <a:rPr lang="en-GB" dirty="0">
                <a:sym typeface="+mn-ea"/>
              </a:rPr>
              <a:t>consolidation</a:t>
            </a:r>
            <a:r>
              <a:rPr lang="en-US" altLang="en-GB" dirty="0">
                <a:sym typeface="+mn-ea"/>
              </a:rPr>
              <a:t> and s</a:t>
            </a:r>
            <a:r>
              <a:rPr lang="en-GB" dirty="0">
                <a:sym typeface="+mn-ea"/>
              </a:rPr>
              <a:t>end </a:t>
            </a:r>
            <a:r>
              <a:rPr lang="en-US" altLang="en-GB" dirty="0">
                <a:sym typeface="+mn-ea"/>
              </a:rPr>
              <a:t>study</a:t>
            </a:r>
            <a:r>
              <a:rPr lang="en-GB" dirty="0">
                <a:sym typeface="+mn-ea"/>
              </a:rPr>
              <a:t> for </a:t>
            </a:r>
            <a:r>
              <a:rPr lang="en-GB" dirty="0" err="1">
                <a:sym typeface="+mn-ea"/>
              </a:rPr>
              <a:t>infomation</a:t>
            </a:r>
            <a:endParaRPr lang="en-GB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SA1#102e (May 2023): 100%</a:t>
            </a:r>
            <a:endParaRPr lang="en-GB" sz="2000" dirty="0"/>
          </a:p>
          <a:p>
            <a:pPr lvl="2">
              <a:defRPr/>
            </a:pPr>
            <a:r>
              <a:rPr lang="en-GB" dirty="0">
                <a:sym typeface="+mn-ea"/>
              </a:rPr>
              <a:t>Complete consolidation and conclusions</a:t>
            </a:r>
            <a:r>
              <a:rPr lang="en-US" altLang="en-GB" dirty="0">
                <a:sym typeface="+mn-ea"/>
              </a:rPr>
              <a:t> and </a:t>
            </a:r>
            <a:r>
              <a:rPr lang="en-GB" dirty="0">
                <a:sym typeface="+mn-ea"/>
              </a:rPr>
              <a:t>TR clean-up</a:t>
            </a:r>
            <a:endParaRPr lang="en-GB" dirty="0"/>
          </a:p>
          <a:p>
            <a:pPr lvl="2">
              <a:defRPr/>
            </a:pPr>
            <a:r>
              <a:rPr lang="en-GB" dirty="0">
                <a:sym typeface="+mn-ea"/>
              </a:rPr>
              <a:t>Send </a:t>
            </a:r>
            <a:r>
              <a:rPr lang="en-US" altLang="en-GB" dirty="0">
                <a:sym typeface="+mn-ea"/>
              </a:rPr>
              <a:t>final </a:t>
            </a:r>
            <a:r>
              <a:rPr lang="en-GB" dirty="0">
                <a:sym typeface="+mn-ea"/>
              </a:rPr>
              <a:t>TR for Approval</a:t>
            </a:r>
            <a:endParaRPr lang="en-GB" dirty="0">
              <a:sym typeface="+mn-ea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88A94C-AFB9-4300-9D62-9AED906105B4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  <a:endParaRPr lang="en-GB" dirty="0"/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  <a:endParaRPr lang="en-GB" dirty="0"/>
          </a:p>
          <a:p>
            <a:pPr lvl="1">
              <a:defRPr/>
            </a:pPr>
            <a:r>
              <a:rPr lang="en-GB" dirty="0"/>
              <a:t>Before </a:t>
            </a:r>
            <a:r>
              <a:rPr lang="en-US" altLang="en-GB" dirty="0"/>
              <a:t>next</a:t>
            </a:r>
            <a:r>
              <a:rPr lang="en-GB" dirty="0"/>
              <a:t> SA1 meeting</a:t>
            </a:r>
            <a:endParaRPr lang="en-GB" dirty="0"/>
          </a:p>
          <a:p>
            <a:pPr marL="457200" lvl="1" indent="0">
              <a:buNone/>
              <a:defRPr/>
            </a:pPr>
            <a:r>
              <a:rPr lang="en-US" altLang="en-GB" dirty="0"/>
              <a:t>          -- </a:t>
            </a:r>
            <a:r>
              <a:rPr lang="en-GB" dirty="0"/>
              <a:t>To be moderated by rapporteur 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  <a:endParaRPr lang="en-GB" dirty="0"/>
          </a:p>
          <a:p>
            <a:pPr lvl="1">
              <a:defRPr/>
            </a:pPr>
            <a:r>
              <a:rPr lang="en-GB" dirty="0"/>
              <a:t>TBD 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7BB5CD-6F85-4063-8FDF-401E4BDFB3BA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FS_UAV_Ph3 Completion Date</a:t>
            </a:r>
            <a:endParaRPr lang="en-GB" dirty="0"/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  <a:endParaRPr lang="en-GB" sz="2400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For information: SA#99 (03/2023)</a:t>
            </a:r>
            <a:endParaRPr lang="en-GB" sz="2000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For approval: SA#100 (06/2023)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3CB76B-8874-4CC6-A3E4-9AAE09917743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FS_UAV_Ph3</a:t>
            </a:r>
            <a:r>
              <a:rPr lang="en-GB" dirty="0"/>
              <a:t> 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agreed at SA1#98e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SID is in </a:t>
            </a:r>
            <a:r>
              <a:rPr lang="en-GB" sz="2000" dirty="0" err="1"/>
              <a:t>Tdoc</a:t>
            </a:r>
            <a:r>
              <a:rPr lang="en-GB" sz="2000" dirty="0"/>
              <a:t> S1-22123</a:t>
            </a:r>
            <a:r>
              <a:rPr lang="en-US" altLang="en-GB" sz="2000" dirty="0"/>
              <a:t>0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N.A.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070167-8E31-47AD-9E1B-DF36A84C151B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1288</Words>
  <Application>WPS 演示</Application>
  <PresentationFormat>On-screen Show (4:3)</PresentationFormat>
  <Paragraphs>78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Times New Roman</vt:lpstr>
      <vt:lpstr>Bookman Old Style</vt:lpstr>
      <vt:lpstr>MS Mincho</vt:lpstr>
      <vt:lpstr>微软雅黑</vt:lpstr>
      <vt:lpstr>Arial Unicode MS</vt:lpstr>
      <vt:lpstr>Calibri</vt:lpstr>
      <vt:lpstr>Blank Presentation</vt:lpstr>
      <vt:lpstr>FS_RVAS Status Update Study on roaming value added services</vt:lpstr>
      <vt:lpstr>FS_RVAS Progress</vt:lpstr>
      <vt:lpstr>FS_RVAS Planning</vt:lpstr>
      <vt:lpstr>Work plan between meetings</vt:lpstr>
      <vt:lpstr>&lt;WI Code&gt; Completion Date</vt:lpstr>
      <vt:lpstr>FS_ DualSteer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category>Presentation</cp:category>
  <cp:lastModifiedBy>CMCC01</cp:lastModifiedBy>
  <cp:revision>350</cp:revision>
  <cp:lastPrinted>2000-01-14T10:02:00Z</cp:lastPrinted>
  <dcterms:created xsi:type="dcterms:W3CDTF">1999-11-22T09:19:00Z</dcterms:created>
  <dcterms:modified xsi:type="dcterms:W3CDTF">2022-05-24T02:18:05Z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C85EDF349ECE4FC7AFF58B59274C8789</vt:lpwstr>
  </property>
  <property fmtid="{D5CDD505-2E9C-101B-9397-08002B2CF9AE}" pid="3" name="KSOProductBuildVer">
    <vt:lpwstr>2052-11.8.2.10912</vt:lpwstr>
  </property>
</Properties>
</file>