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8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07" d="100"/>
          <a:sy n="107" d="100"/>
        </p:scale>
        <p:origin x="1686" y="12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180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SACI_MCS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Sharing administrative configuration between interconnected MCX Service systems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84712"/>
            <a:ext cx="6400800" cy="1752600"/>
          </a:xfrm>
        </p:spPr>
        <p:txBody>
          <a:bodyPr/>
          <a:lstStyle/>
          <a:p>
            <a:r>
              <a:rPr lang="en-US" dirty="0"/>
              <a:t>Jens Toobe</a:t>
            </a:r>
          </a:p>
          <a:p>
            <a:r>
              <a:rPr lang="en-US" dirty="0"/>
              <a:t>BDBOS</a:t>
            </a:r>
          </a:p>
          <a:p>
            <a:r>
              <a:rPr lang="en-US" dirty="0" smtClean="0"/>
              <a:t>SACI_MCS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S1-214225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8121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96-e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8 – 18 Nov </a:t>
            </a:r>
            <a:r>
              <a:rPr lang="en-GB" sz="1200" b="1" dirty="0" smtClean="0"/>
              <a:t>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SACI_MCS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 finished 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5365434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SACI_MCS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SACI_MCS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SA#94-e </a:t>
            </a:r>
            <a:r>
              <a:rPr lang="en-GB" sz="2000" dirty="0" smtClean="0"/>
              <a:t>(12/2021)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at SA1#94-bis-e</a:t>
            </a:r>
          </a:p>
          <a:p>
            <a:pPr lvl="1">
              <a:defRPr/>
            </a:pPr>
            <a:r>
              <a:rPr lang="en-GB" sz="2000" dirty="0" smtClean="0"/>
              <a:t>Agreed WID is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S1-212023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SA1#94-bis-e </a:t>
            </a:r>
            <a:r>
              <a:rPr lang="en-GB" sz="2000" dirty="0" smtClean="0"/>
              <a:t>(</a:t>
            </a:r>
            <a:r>
              <a:rPr lang="en-GB" sz="2000" dirty="0" smtClean="0"/>
              <a:t>04 – 12 Jul 2021</a:t>
            </a:r>
            <a:r>
              <a:rPr lang="en-GB" sz="2000" dirty="0" smtClean="0"/>
              <a:t>): </a:t>
            </a:r>
            <a:r>
              <a:rPr lang="en-GB" sz="2000" dirty="0" smtClean="0"/>
              <a:t>0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dirty="0" smtClean="0"/>
              <a:t>SA1#95-e (23 Aug – 02 Sep 2021): 80%</a:t>
            </a:r>
          </a:p>
          <a:p>
            <a:pPr lvl="1">
              <a:defRPr/>
            </a:pPr>
            <a:r>
              <a:rPr lang="en-GB" sz="2000" dirty="0" smtClean="0"/>
              <a:t>SA1#96-e (8 </a:t>
            </a:r>
            <a:r>
              <a:rPr lang="en-GB" sz="2000" dirty="0"/>
              <a:t>– </a:t>
            </a:r>
            <a:r>
              <a:rPr lang="en-GB" sz="2000" dirty="0" smtClean="0"/>
              <a:t>18 Nov 2021): 100</a:t>
            </a:r>
            <a:r>
              <a:rPr lang="en-GB" sz="2000" dirty="0"/>
              <a:t>%</a:t>
            </a:r>
          </a:p>
          <a:p>
            <a:pPr lvl="1">
              <a:defRPr/>
            </a:pPr>
            <a:endParaRPr lang="en-GB" sz="2000" dirty="0" smtClean="0"/>
          </a:p>
          <a:p>
            <a:pPr marL="457200" lvl="1" indent="0">
              <a:buNone/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147</Words>
  <Application>Microsoft Office PowerPoint</Application>
  <PresentationFormat>Bildschirmpräsentation 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Bookman Old Style</vt:lpstr>
      <vt:lpstr>MS Mincho</vt:lpstr>
      <vt:lpstr>Times New Roman</vt:lpstr>
      <vt:lpstr>Blank Presentation</vt:lpstr>
      <vt:lpstr>SACI_MCS Status Update Sharing administrative configuration between interconnected MCX Service systems</vt:lpstr>
      <vt:lpstr>SACI_MCS Progress</vt:lpstr>
      <vt:lpstr>SACI_MCS Planning</vt:lpstr>
      <vt:lpstr>SACI_MCS Completion Date</vt:lpstr>
      <vt:lpstr>SACI_MCS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JT</cp:lastModifiedBy>
  <cp:revision>347</cp:revision>
  <cp:lastPrinted>2000-01-14T10:02:55Z</cp:lastPrinted>
  <dcterms:created xsi:type="dcterms:W3CDTF">1999-11-22T09:19:47Z</dcterms:created>
  <dcterms:modified xsi:type="dcterms:W3CDTF">2021-11-19T12:17:01Z</dcterms:modified>
  <cp:category>Presentation</cp:category>
</cp:coreProperties>
</file>