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1166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supporting 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/>
              <a:t>FS_TACMM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S1-214224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274594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 smtClean="0"/>
              <a:t>6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</a:t>
            </a:r>
            <a:r>
              <a:rPr lang="en-GB" sz="1200" b="1" dirty="0" smtClean="0"/>
              <a:t>Meeting</a:t>
            </a:r>
            <a:r>
              <a:rPr lang="en-GB" altLang="zh-CN" sz="1200" b="1" dirty="0"/>
              <a:t>, 08-18 Nov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Consolidated requirements and KPI</a:t>
            </a:r>
          </a:p>
          <a:p>
            <a:pPr lvl="1">
              <a:defRPr/>
            </a:pPr>
            <a:r>
              <a:rPr lang="en-GB" dirty="0" smtClean="0"/>
              <a:t>Existing use cases updated</a:t>
            </a:r>
          </a:p>
          <a:p>
            <a:pPr lvl="1">
              <a:defRPr/>
            </a:pPr>
            <a:r>
              <a:rPr lang="en-GB" dirty="0" err="1" smtClean="0"/>
              <a:t>Conslusion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Clean up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N.A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N.A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information: SA#93 (09/2020) 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 (12/2020</a:t>
            </a:r>
            <a:r>
              <a:rPr lang="en-GB" sz="2000" dirty="0"/>
              <a:t>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&lt;SA1#92 / SA#90&gt;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S1-204384</a:t>
            </a:r>
            <a:r>
              <a:rPr lang="en-GB" sz="2000" dirty="0" smtClean="0"/>
              <a:t> </a:t>
            </a:r>
            <a:r>
              <a:rPr lang="en-GB" sz="2000" dirty="0"/>
              <a:t>/ </a:t>
            </a:r>
            <a:r>
              <a:rPr lang="en-GB" altLang="zh-CN" dirty="0"/>
              <a:t>SP-201039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SA1#93e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02/2021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30%</a:t>
            </a:r>
          </a:p>
          <a:p>
            <a:pPr lvl="1"/>
            <a:r>
              <a:rPr lang="en-US" altLang="zh-CN" sz="2000" dirty="0" smtClean="0"/>
              <a:t>SA1#94e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05/2021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60</a:t>
            </a:r>
            <a:r>
              <a:rPr lang="en-US" altLang="zh-CN" sz="2000" dirty="0"/>
              <a:t>%</a:t>
            </a:r>
          </a:p>
          <a:p>
            <a:pPr lvl="1"/>
            <a:r>
              <a:rPr lang="en-US" altLang="zh-CN" sz="2000" dirty="0" smtClean="0"/>
              <a:t>SA1#94e-bis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07/2021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70%</a:t>
            </a:r>
          </a:p>
          <a:p>
            <a:pPr lvl="1"/>
            <a:r>
              <a:rPr lang="en-US" altLang="zh-CN" sz="2000" dirty="0" smtClean="0"/>
              <a:t>SA1#95e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09/2021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85</a:t>
            </a:r>
            <a:r>
              <a:rPr lang="en-US" altLang="zh-CN" sz="2000" dirty="0" smtClean="0"/>
              <a:t>%</a:t>
            </a:r>
          </a:p>
          <a:p>
            <a:pPr lvl="1"/>
            <a:r>
              <a:rPr lang="en-US" altLang="zh-CN" sz="2000" dirty="0" smtClean="0"/>
              <a:t>SA1#96e (11/2021</a:t>
            </a:r>
            <a:r>
              <a:rPr lang="en-US" altLang="zh-CN" sz="2000"/>
              <a:t>): </a:t>
            </a:r>
            <a:r>
              <a:rPr lang="en-US" altLang="zh-CN" sz="2000" smtClean="0"/>
              <a:t>100%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305</TotalTime>
  <Words>160</Words>
  <Application>Microsoft Office PowerPoint</Application>
  <PresentationFormat>全屏显示(4:3)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FS_TACMM Status Update Study on supporting tactile and multi-modality communication services</vt:lpstr>
      <vt:lpstr>FS_TACMM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</cp:lastModifiedBy>
  <cp:revision>357</cp:revision>
  <cp:lastPrinted>2000-01-14T10:02:55Z</cp:lastPrinted>
  <dcterms:created xsi:type="dcterms:W3CDTF">1999-11-22T09:19:47Z</dcterms:created>
  <dcterms:modified xsi:type="dcterms:W3CDTF">2021-11-19T03:34:47Z</dcterms:modified>
  <cp:category>Presentation</cp:category>
</cp:coreProperties>
</file>