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8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7" d="100"/>
          <a:sy n="67" d="100"/>
        </p:scale>
        <p:origin x="1224" y="4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7026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ngppapp/CreateTDoc.aspx?mode=view&amp;contributionUid=S1-202244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88E_Electronic/Docs/SP-200572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FR" i="0" dirty="0"/>
              <a:t>FS_OffNetRail</a:t>
            </a:r>
            <a:r>
              <a:rPr lang="en-US" dirty="0"/>
              <a:t>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Off-Network for Rail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Guillaume Gach</a:t>
            </a:r>
          </a:p>
          <a:p>
            <a:r>
              <a:rPr lang="en-US" dirty="0"/>
              <a:t>UIC</a:t>
            </a:r>
          </a:p>
          <a:p>
            <a:r>
              <a:rPr lang="en-US" dirty="0"/>
              <a:t>880036 FS_OffNetRail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S1-214222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12104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#96-e</a:t>
            </a:r>
          </a:p>
          <a:p>
            <a:r>
              <a:rPr lang="en-GB" sz="1200" b="1" dirty="0"/>
              <a:t>Electronic Meeting, 8-18 November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/>
              <a:t>FS_OffNetRail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Global clean up to remove unnecessary clauses and to update references</a:t>
            </a:r>
          </a:p>
          <a:p>
            <a:pPr lvl="1">
              <a:defRPr/>
            </a:pPr>
            <a:r>
              <a:rPr lang="en-GB" dirty="0"/>
              <a:t>Presentation of Specification to TSG </a:t>
            </a:r>
            <a:r>
              <a:rPr lang="en-US" dirty="0"/>
              <a:t>SA is ready for approval</a:t>
            </a:r>
            <a:endParaRPr lang="en-GB" dirty="0"/>
          </a:p>
          <a:p>
            <a:pPr>
              <a:defRPr/>
            </a:pPr>
            <a:r>
              <a:rPr lang="en-GB" dirty="0"/>
              <a:t>Work/Study Item Completion: 100%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/>
              <a:t>FS_OffNetRail</a:t>
            </a:r>
            <a:r>
              <a:rPr lang="en-GB" dirty="0"/>
              <a:t>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fr-FR" dirty="0"/>
              <a:t>N/A</a:t>
            </a:r>
            <a:endParaRPr lang="en-US" dirty="0"/>
          </a:p>
          <a:p>
            <a:pPr marL="914400" lvl="2" indent="0">
              <a:buNone/>
              <a:defRPr/>
            </a:pPr>
            <a:endParaRPr lang="en-US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86153742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N/A</a:t>
            </a:r>
            <a:endParaRPr lang="en-GB" sz="2800" dirty="0">
              <a:ea typeface="+mn-ea"/>
              <a:cs typeface="+mn-cs"/>
            </a:endParaRP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053857" cy="782637"/>
          </a:xfrm>
        </p:spPr>
        <p:txBody>
          <a:bodyPr/>
          <a:lstStyle/>
          <a:p>
            <a:r>
              <a:rPr lang="fr-FR" i="0" dirty="0"/>
              <a:t>FS_OffNetRail</a:t>
            </a:r>
            <a:r>
              <a:rPr lang="en-US" dirty="0"/>
              <a:t>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SA#93 (09/2021)</a:t>
            </a:r>
          </a:p>
          <a:p>
            <a:pPr lvl="1">
              <a:defRPr/>
            </a:pPr>
            <a:r>
              <a:rPr lang="en-GB" sz="2000" dirty="0"/>
              <a:t>For approval: SA#94 (12/2021)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/>
              <a:t>FS_OffNetRail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agreed/approved at SA1#90e / SA#88e</a:t>
            </a:r>
          </a:p>
          <a:p>
            <a:pPr lvl="1">
              <a:defRPr/>
            </a:pPr>
            <a:r>
              <a:rPr lang="en-GB" sz="2000" dirty="0"/>
              <a:t>Agreed/Approved WID is in tdoc </a:t>
            </a:r>
            <a:r>
              <a:rPr lang="en-GB" sz="2000" dirty="0">
                <a:hlinkClick r:id="rId3"/>
              </a:rPr>
              <a:t>S1-202244</a:t>
            </a:r>
            <a:r>
              <a:rPr lang="en-GB" sz="2000" dirty="0"/>
              <a:t> / </a:t>
            </a:r>
            <a:r>
              <a:rPr lang="en-GB" sz="2000" dirty="0">
                <a:hlinkClick r:id="rId4"/>
              </a:rPr>
              <a:t>SP-200572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SA1#90-e (18-22 May 2020): 0%</a:t>
            </a:r>
          </a:p>
          <a:p>
            <a:pPr lvl="1">
              <a:defRPr/>
            </a:pPr>
            <a:r>
              <a:rPr lang="en-GB" sz="2000" dirty="0"/>
              <a:t>SA1#91-e (24 Aug-2 Sep 2020): 10%</a:t>
            </a:r>
          </a:p>
          <a:p>
            <a:pPr lvl="1">
              <a:defRPr/>
            </a:pPr>
            <a:r>
              <a:rPr lang="en-GB" sz="2000" dirty="0"/>
              <a:t>SA1#92-e (10-20 Nov 2020): 30%</a:t>
            </a:r>
          </a:p>
          <a:p>
            <a:pPr lvl="1">
              <a:defRPr/>
            </a:pPr>
            <a:r>
              <a:rPr lang="en-GB" sz="2000" dirty="0"/>
              <a:t>SA1#93-e (22 Feb-4 Mar 2021): 50%</a:t>
            </a:r>
          </a:p>
          <a:p>
            <a:pPr lvl="1">
              <a:defRPr/>
            </a:pPr>
            <a:r>
              <a:rPr lang="en-GB" sz="2000" dirty="0"/>
              <a:t>SA1#94-e (10-20 May 2021): 50% (SID not addressed)</a:t>
            </a:r>
          </a:p>
          <a:p>
            <a:pPr lvl="1">
              <a:defRPr/>
            </a:pPr>
            <a:r>
              <a:rPr lang="en-GB" sz="2000" dirty="0"/>
              <a:t>SA1#94bis-e (4-12 July 2021): 50% (SID not addressed)</a:t>
            </a:r>
          </a:p>
          <a:p>
            <a:pPr lvl="1">
              <a:defRPr/>
            </a:pPr>
            <a:r>
              <a:rPr lang="en-GB" sz="2000" dirty="0"/>
              <a:t>SA1#95 (</a:t>
            </a:r>
            <a:r>
              <a:rPr lang="en-GB" sz="2000" b="1" dirty="0"/>
              <a:t>23 Aug –2 Sep </a:t>
            </a:r>
            <a:r>
              <a:rPr lang="en-GB" sz="2000" dirty="0"/>
              <a:t>2021): 90%</a:t>
            </a:r>
          </a:p>
          <a:p>
            <a:pPr lvl="1">
              <a:defRPr/>
            </a:pP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267</TotalTime>
  <Words>248</Words>
  <Application>Microsoft Office PowerPoint</Application>
  <PresentationFormat>Affichage à l'écran (4:3)</PresentationFormat>
  <Paragraphs>49</Paragraphs>
  <Slides>6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FS_OffNetRail Status Update Study on Off-Network for Rail</vt:lpstr>
      <vt:lpstr>FS_OffNetRail Progress</vt:lpstr>
      <vt:lpstr>FS_OffNetRail Planning</vt:lpstr>
      <vt:lpstr>Work plan between meetings</vt:lpstr>
      <vt:lpstr>FS_OffNetRail Completion Date</vt:lpstr>
      <vt:lpstr>FS_OffNetRail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Gach Guillaume</cp:lastModifiedBy>
  <cp:revision>380</cp:revision>
  <cp:lastPrinted>2000-01-14T10:02:55Z</cp:lastPrinted>
  <dcterms:created xsi:type="dcterms:W3CDTF">1999-11-22T09:19:47Z</dcterms:created>
  <dcterms:modified xsi:type="dcterms:W3CDTF">2021-11-18T13:56:30Z</dcterms:modified>
  <cp:category>Presentation</cp:category>
</cp:coreProperties>
</file>