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6" r:id="rId3"/>
    <p:sldId id="261" r:id="rId4"/>
    <p:sldId id="268" r:id="rId5"/>
    <p:sldId id="269" r:id="rId6"/>
    <p:sldId id="264" r:id="rId7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107" d="100"/>
          <a:sy n="107" d="100"/>
        </p:scale>
        <p:origin x="1686" y="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86323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81629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2680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‹Nr.›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FS_SACI_MCS Status </a:t>
            </a:r>
            <a:r>
              <a:rPr lang="en-US" dirty="0"/>
              <a:t>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Study on </a:t>
            </a:r>
            <a:r>
              <a:rPr lang="en-GB" dirty="0">
                <a:solidFill>
                  <a:srgbClr val="FF0000"/>
                </a:solidFill>
              </a:rPr>
              <a:t>sharing administrative configuration between interconnected MCX Service Systems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4340696"/>
            <a:ext cx="6400800" cy="1752600"/>
          </a:xfrm>
        </p:spPr>
        <p:txBody>
          <a:bodyPr/>
          <a:lstStyle/>
          <a:p>
            <a:r>
              <a:rPr lang="en-US" dirty="0"/>
              <a:t>Jens Toobe</a:t>
            </a:r>
          </a:p>
          <a:p>
            <a:r>
              <a:rPr lang="en-US" dirty="0"/>
              <a:t>BDBOS</a:t>
            </a:r>
          </a:p>
          <a:p>
            <a:r>
              <a:rPr lang="en-US" dirty="0"/>
              <a:t>FS_SACI_MCS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en-GB" b="1" dirty="0" smtClean="0"/>
              <a:t>S1-213216</a:t>
            </a:r>
          </a:p>
          <a:p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</a:t>
            </a:r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of S1-21xxxx)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3067251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#95-e</a:t>
            </a:r>
          </a:p>
          <a:p>
            <a:r>
              <a:rPr lang="en-GB" sz="1200" b="1" dirty="0"/>
              <a:t>Electronic Meeting, 23 Aug –2 Sep 2021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At </a:t>
            </a:r>
            <a:r>
              <a:rPr lang="en-GB" dirty="0" smtClean="0"/>
              <a:t>SA1#95e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No new contributions</a:t>
            </a:r>
          </a:p>
          <a:p>
            <a:pPr lvl="2"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  <a:r>
              <a:rPr lang="en-GB" dirty="0" smtClean="0"/>
              <a:t>10</a:t>
            </a:r>
            <a:r>
              <a:rPr lang="en-GB" dirty="0" smtClean="0"/>
              <a:t>0</a:t>
            </a:r>
            <a:r>
              <a:rPr lang="en-GB" dirty="0" smtClean="0"/>
              <a:t>%</a:t>
            </a:r>
            <a:endParaRPr lang="en-GB" dirty="0"/>
          </a:p>
          <a:p>
            <a:pPr>
              <a:defRPr/>
            </a:pPr>
            <a:endParaRPr lang="en-GB" dirty="0" smtClean="0"/>
          </a:p>
          <a:p>
            <a:pPr>
              <a:defRPr/>
            </a:pPr>
            <a:r>
              <a:rPr lang="en-GB" dirty="0" smtClean="0"/>
              <a:t>Controversial </a:t>
            </a:r>
            <a:r>
              <a:rPr lang="en-GB" dirty="0"/>
              <a:t>issues</a:t>
            </a:r>
          </a:p>
          <a:p>
            <a:pPr lvl="1">
              <a:defRPr/>
            </a:pPr>
            <a:r>
              <a:rPr lang="en-GB" dirty="0" smtClean="0"/>
              <a:t>none</a:t>
            </a:r>
            <a:endParaRPr lang="en-GB" dirty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FS_SACI_MCS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completion dates:</a:t>
            </a:r>
          </a:p>
          <a:p>
            <a:pPr lvl="1">
              <a:defRPr/>
            </a:pPr>
            <a:r>
              <a:rPr lang="en-GB" sz="2000" dirty="0" smtClean="0"/>
              <a:t>For </a:t>
            </a:r>
            <a:r>
              <a:rPr lang="en-GB" sz="2000" dirty="0"/>
              <a:t>approval: </a:t>
            </a:r>
            <a:r>
              <a:rPr lang="en-GB" sz="2000" dirty="0" smtClean="0"/>
              <a:t>SA#92 (06/2021)</a:t>
            </a:r>
            <a:endParaRPr lang="en-GB" sz="2000" dirty="0"/>
          </a:p>
          <a:p>
            <a:pPr>
              <a:defRPr/>
            </a:pPr>
            <a:endParaRPr lang="en-GB" sz="2400" dirty="0" smtClean="0">
              <a:solidFill>
                <a:srgbClr val="FF0000"/>
              </a:solidFill>
            </a:endParaRP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Have </a:t>
            </a:r>
            <a:r>
              <a:rPr lang="en-GB" sz="2400" dirty="0">
                <a:solidFill>
                  <a:srgbClr val="FF0000"/>
                </a:solidFill>
              </a:rPr>
              <a:t>these dates been changed at this meeting? </a:t>
            </a:r>
            <a:r>
              <a:rPr lang="en-GB" sz="2400" dirty="0" smtClean="0">
                <a:solidFill>
                  <a:srgbClr val="FF0000"/>
                </a:solidFill>
              </a:rPr>
              <a:t>No</a:t>
            </a:r>
            <a:endParaRPr lang="en-GB" sz="2400" dirty="0">
              <a:solidFill>
                <a:srgbClr val="FF0000"/>
              </a:solidFill>
            </a:endParaRPr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</a:p>
          <a:p>
            <a:pPr lvl="1"/>
            <a:r>
              <a:rPr lang="en-GB" sz="2000" dirty="0"/>
              <a:t>Approved WID is in </a:t>
            </a:r>
            <a:r>
              <a:rPr lang="en-GB" sz="2000" dirty="0" err="1"/>
              <a:t>tdoc</a:t>
            </a:r>
            <a:r>
              <a:rPr lang="en-GB" sz="2000" dirty="0"/>
              <a:t> SP-190837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 smtClean="0"/>
              <a:t>SA1#87 - SID </a:t>
            </a:r>
            <a:r>
              <a:rPr lang="en-GB" sz="2000" dirty="0"/>
              <a:t>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S1-192829 was agreed</a:t>
            </a:r>
          </a:p>
          <a:p>
            <a:pPr lvl="1">
              <a:defRPr/>
            </a:pPr>
            <a:r>
              <a:rPr lang="en-GB" sz="2000" dirty="0" smtClean="0"/>
              <a:t>SA1#88 - scope for TR 22.881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S1-193302 was agreed</a:t>
            </a:r>
          </a:p>
          <a:p>
            <a:pPr lvl="1">
              <a:defRPr/>
            </a:pPr>
            <a:r>
              <a:rPr lang="en-GB" sz="2000" dirty="0" smtClean="0"/>
              <a:t>SA1#88 - skeleton </a:t>
            </a:r>
            <a:r>
              <a:rPr lang="en-GB" sz="2000" dirty="0"/>
              <a:t>for TR </a:t>
            </a:r>
            <a:r>
              <a:rPr lang="en-GB" sz="2000" dirty="0" smtClean="0"/>
              <a:t>22.881 in </a:t>
            </a:r>
            <a:r>
              <a:rPr lang="en-GB" sz="2000" dirty="0" err="1"/>
              <a:t>t</a:t>
            </a:r>
            <a:r>
              <a:rPr lang="en-GB" sz="2000" dirty="0" err="1" smtClean="0"/>
              <a:t>doc</a:t>
            </a:r>
            <a:r>
              <a:rPr lang="en-GB" sz="2000" dirty="0" smtClean="0"/>
              <a:t> S1-193027 was agreed</a:t>
            </a:r>
          </a:p>
          <a:p>
            <a:pPr lvl="1">
              <a:defRPr/>
            </a:pPr>
            <a:r>
              <a:rPr lang="en-GB" sz="2000" dirty="0" smtClean="0"/>
              <a:t>SA1#91e – Overview clause </a:t>
            </a:r>
            <a:r>
              <a:rPr lang="en-GB" sz="2000" dirty="0"/>
              <a:t>for TR </a:t>
            </a:r>
            <a:r>
              <a:rPr lang="en-GB" sz="2000" dirty="0" smtClean="0"/>
              <a:t>22.881 </a:t>
            </a:r>
            <a:r>
              <a:rPr lang="en-GB" sz="2000" dirty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S1-203233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/>
              <a:t>SA1#91e – </a:t>
            </a:r>
            <a:r>
              <a:rPr lang="en-GB" sz="2000" dirty="0" smtClean="0"/>
              <a:t>use case </a:t>
            </a:r>
            <a:r>
              <a:rPr lang="en-GB" sz="2000" dirty="0"/>
              <a:t>for TR </a:t>
            </a:r>
            <a:r>
              <a:rPr lang="en-GB" sz="2000" dirty="0" smtClean="0"/>
              <a:t>22.881 </a:t>
            </a:r>
            <a:r>
              <a:rPr lang="en-GB" sz="2000" dirty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S1-203310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/>
              <a:t>SA1#91e – </a:t>
            </a:r>
            <a:r>
              <a:rPr lang="en-GB" sz="2000" dirty="0" smtClean="0"/>
              <a:t>security aspects potential requirements </a:t>
            </a:r>
            <a:r>
              <a:rPr lang="en-GB" sz="2000" dirty="0"/>
              <a:t>for TR </a:t>
            </a:r>
            <a:r>
              <a:rPr lang="en-GB" sz="2000" dirty="0" smtClean="0"/>
              <a:t>22.881 </a:t>
            </a:r>
            <a:r>
              <a:rPr lang="en-GB" sz="2000" dirty="0"/>
              <a:t>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S1-203311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/>
              <a:t>SA1#91e – </a:t>
            </a:r>
            <a:r>
              <a:rPr lang="en-GB" sz="2000" dirty="0" smtClean="0"/>
              <a:t>discussion paper additional security </a:t>
            </a:r>
            <a:r>
              <a:rPr lang="en-GB" sz="2000" dirty="0"/>
              <a:t>aspects potential requirements for TR 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S1-203232 </a:t>
            </a:r>
            <a:r>
              <a:rPr lang="en-GB" sz="2000" dirty="0"/>
              <a:t>was </a:t>
            </a:r>
            <a:r>
              <a:rPr lang="en-GB" sz="2000" dirty="0" smtClean="0"/>
              <a:t>noted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4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149419137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r>
              <a:rPr lang="en-GB" sz="2400" dirty="0"/>
              <a:t>This WI has been </a:t>
            </a:r>
            <a:r>
              <a:rPr lang="en-GB" sz="2400" dirty="0" smtClean="0"/>
              <a:t>agreed </a:t>
            </a:r>
            <a:r>
              <a:rPr lang="en-GB" sz="2400" dirty="0"/>
              <a:t>at </a:t>
            </a:r>
            <a:r>
              <a:rPr lang="en-GB" sz="2400" dirty="0" smtClean="0"/>
              <a:t>SA1#87</a:t>
            </a:r>
          </a:p>
          <a:p>
            <a:endParaRPr lang="en-GB" sz="2400" dirty="0"/>
          </a:p>
          <a:p>
            <a:pPr lvl="1">
              <a:defRPr/>
            </a:pPr>
            <a:r>
              <a:rPr lang="en-GB" sz="2000" dirty="0" smtClean="0"/>
              <a:t>SA1#93e </a:t>
            </a:r>
            <a:r>
              <a:rPr lang="en-GB" sz="2000" dirty="0"/>
              <a:t>– </a:t>
            </a:r>
            <a:r>
              <a:rPr lang="en-GB" sz="2000" dirty="0" smtClean="0"/>
              <a:t>new use case for TR </a:t>
            </a:r>
            <a:r>
              <a:rPr lang="en-GB" sz="2000" dirty="0"/>
              <a:t>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S1-210164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SA1#93e </a:t>
            </a:r>
            <a:r>
              <a:rPr lang="en-GB" sz="2000" dirty="0"/>
              <a:t>– </a:t>
            </a:r>
            <a:r>
              <a:rPr lang="en-GB" sz="2000" dirty="0" err="1" smtClean="0"/>
              <a:t>pCR</a:t>
            </a:r>
            <a:r>
              <a:rPr lang="en-GB" sz="2000" dirty="0" smtClean="0"/>
              <a:t> (clarifications) for TR </a:t>
            </a:r>
            <a:r>
              <a:rPr lang="en-GB" sz="2000" dirty="0"/>
              <a:t>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S1-210166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 smtClean="0"/>
              <a:t>SA1#94e – </a:t>
            </a:r>
            <a:r>
              <a:rPr lang="en-GB" sz="2000" dirty="0" err="1" smtClean="0"/>
              <a:t>pCR</a:t>
            </a:r>
            <a:r>
              <a:rPr lang="en-GB" sz="2000" dirty="0" smtClean="0"/>
              <a:t> (Consolidated potential requirements) for </a:t>
            </a:r>
            <a:r>
              <a:rPr lang="en-GB" sz="2000" dirty="0"/>
              <a:t>TR 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S1-211395 was agreed</a:t>
            </a:r>
          </a:p>
          <a:p>
            <a:pPr lvl="1">
              <a:defRPr/>
            </a:pPr>
            <a:r>
              <a:rPr lang="en-GB" sz="2000" dirty="0" smtClean="0"/>
              <a:t>SA1#94e </a:t>
            </a:r>
            <a:r>
              <a:rPr lang="en-GB" sz="2000" dirty="0"/>
              <a:t>– </a:t>
            </a:r>
            <a:r>
              <a:rPr lang="en-GB" sz="2000" dirty="0" err="1"/>
              <a:t>pCR</a:t>
            </a:r>
            <a:r>
              <a:rPr lang="en-GB" sz="2000" dirty="0"/>
              <a:t> </a:t>
            </a:r>
            <a:r>
              <a:rPr lang="en-GB" sz="2000" dirty="0" smtClean="0"/>
              <a:t>(Conclusions and recommendations) for </a:t>
            </a:r>
            <a:r>
              <a:rPr lang="en-GB" sz="2000" dirty="0"/>
              <a:t>TR 22.881 in </a:t>
            </a:r>
            <a:r>
              <a:rPr lang="en-GB" sz="2000" dirty="0" err="1"/>
              <a:t>tdoc</a:t>
            </a:r>
            <a:r>
              <a:rPr lang="en-GB" sz="2000" dirty="0"/>
              <a:t> </a:t>
            </a:r>
            <a:r>
              <a:rPr lang="en-GB" sz="2000" dirty="0" smtClean="0"/>
              <a:t>S1-211084 </a:t>
            </a:r>
            <a:r>
              <a:rPr lang="en-GB" sz="2000" dirty="0"/>
              <a:t>was </a:t>
            </a:r>
            <a:r>
              <a:rPr lang="en-GB" sz="2000" dirty="0" smtClean="0"/>
              <a:t>agreed</a:t>
            </a:r>
          </a:p>
          <a:p>
            <a:pPr lvl="1">
              <a:defRPr/>
            </a:pPr>
            <a:r>
              <a:rPr lang="en-GB" sz="2000" dirty="0" smtClean="0"/>
              <a:t>SA1#94-bis-e – no new contributions</a:t>
            </a:r>
          </a:p>
          <a:p>
            <a:pPr lvl="1">
              <a:defRPr/>
            </a:pPr>
            <a:r>
              <a:rPr lang="en-GB" sz="2000" dirty="0" smtClean="0"/>
              <a:t>SA1#95e </a:t>
            </a:r>
            <a:r>
              <a:rPr lang="en-GB" sz="2000" dirty="0"/>
              <a:t>– no new </a:t>
            </a:r>
            <a:r>
              <a:rPr lang="en-GB" sz="2000" dirty="0" smtClean="0"/>
              <a:t>contributions, WI finished </a:t>
            </a:r>
            <a:endParaRPr lang="en-GB" sz="2000" dirty="0"/>
          </a:p>
          <a:p>
            <a:pPr marL="457200" lvl="1" indent="0">
              <a:buNone/>
              <a:defRPr/>
            </a:pPr>
            <a:endParaRPr lang="en-GB" sz="2000" dirty="0"/>
          </a:p>
          <a:p>
            <a:pPr lvl="1">
              <a:defRPr/>
            </a:pPr>
            <a:endParaRPr lang="en-GB" sz="2000" dirty="0"/>
          </a:p>
          <a:p>
            <a:pPr lvl="0"/>
            <a:endParaRPr lang="en-GB" sz="24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5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1255154242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FS_SACI_MCS History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sz="2400" dirty="0"/>
              <a:t>This WI has been agreed at SA1#87</a:t>
            </a:r>
          </a:p>
          <a:p>
            <a:pPr lvl="1">
              <a:defRPr/>
            </a:pPr>
            <a:r>
              <a:rPr lang="en-GB" sz="2000" dirty="0" smtClean="0"/>
              <a:t>Approved WID is in </a:t>
            </a:r>
            <a:r>
              <a:rPr lang="en-GB" sz="2000" dirty="0" err="1" smtClean="0"/>
              <a:t>tdoc</a:t>
            </a:r>
            <a:r>
              <a:rPr lang="en-GB" sz="2000" dirty="0" smtClean="0"/>
              <a:t> SP-190837</a:t>
            </a:r>
          </a:p>
          <a:p>
            <a:pPr lvl="0"/>
            <a:endParaRPr lang="en-GB" sz="2400" dirty="0" smtClean="0"/>
          </a:p>
          <a:p>
            <a:pPr lvl="0"/>
            <a:r>
              <a:rPr lang="en-GB" sz="2400" dirty="0" smtClean="0"/>
              <a:t>History </a:t>
            </a:r>
            <a:r>
              <a:rPr lang="en-GB" sz="2400" dirty="0"/>
              <a:t>of completion rates</a:t>
            </a:r>
          </a:p>
          <a:p>
            <a:pPr lvl="1">
              <a:defRPr/>
            </a:pPr>
            <a:r>
              <a:rPr lang="en-GB" sz="2000" dirty="0" smtClean="0"/>
              <a:t>SA1#95e </a:t>
            </a:r>
            <a:r>
              <a:rPr lang="en-GB" sz="2000" dirty="0"/>
              <a:t>(</a:t>
            </a:r>
            <a:r>
              <a:rPr lang="en-GB" sz="2000" dirty="0" smtClean="0"/>
              <a:t>09/2021</a:t>
            </a:r>
            <a:r>
              <a:rPr lang="en-GB" sz="2000" dirty="0"/>
              <a:t>): </a:t>
            </a:r>
            <a:r>
              <a:rPr lang="en-GB" sz="2000" dirty="0" smtClean="0"/>
              <a:t>100%</a:t>
            </a:r>
          </a:p>
          <a:p>
            <a:pPr lvl="1">
              <a:defRPr/>
            </a:pPr>
            <a:r>
              <a:rPr lang="en-GB" sz="2000" dirty="0" smtClean="0"/>
              <a:t>SA1#94-bis-e </a:t>
            </a:r>
            <a:r>
              <a:rPr lang="en-GB" sz="2000" dirty="0"/>
              <a:t>(</a:t>
            </a:r>
            <a:r>
              <a:rPr lang="en-GB" sz="2000" dirty="0" smtClean="0"/>
              <a:t>07/2021</a:t>
            </a:r>
            <a:r>
              <a:rPr lang="en-GB" sz="2000" dirty="0"/>
              <a:t>): 90%</a:t>
            </a:r>
          </a:p>
          <a:p>
            <a:pPr lvl="1">
              <a:defRPr/>
            </a:pPr>
            <a:r>
              <a:rPr lang="en-GB" sz="2000" dirty="0" smtClean="0"/>
              <a:t>SA1#94e </a:t>
            </a:r>
            <a:r>
              <a:rPr lang="en-GB" sz="2000" dirty="0"/>
              <a:t>(</a:t>
            </a:r>
            <a:r>
              <a:rPr lang="en-GB" sz="2000" dirty="0" smtClean="0"/>
              <a:t>05/2021</a:t>
            </a:r>
            <a:r>
              <a:rPr lang="en-GB" sz="2000" dirty="0"/>
              <a:t>): </a:t>
            </a:r>
            <a:r>
              <a:rPr lang="en-GB" sz="2000" dirty="0" smtClean="0"/>
              <a:t>90%</a:t>
            </a:r>
            <a:endParaRPr lang="en-GB" sz="2000" dirty="0"/>
          </a:p>
          <a:p>
            <a:pPr lvl="1">
              <a:defRPr/>
            </a:pPr>
            <a:r>
              <a:rPr lang="en-GB" sz="2000" dirty="0" smtClean="0"/>
              <a:t>SA1#93e </a:t>
            </a:r>
            <a:r>
              <a:rPr lang="en-GB" sz="2000" dirty="0" smtClean="0"/>
              <a:t>(03/2021): 55%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SA1#91e (09/2020): 20%</a:t>
            </a:r>
          </a:p>
          <a:p>
            <a:pPr lvl="1">
              <a:defRPr/>
            </a:pPr>
            <a:r>
              <a:rPr lang="en-GB" sz="2000" dirty="0" smtClean="0"/>
              <a:t>SA1#88e (11/2019): 5%</a:t>
            </a:r>
            <a:endParaRPr lang="en-GB" sz="2000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6</a:t>
            </a:fld>
            <a:endParaRPr lang="en-GB" sz="1600"/>
          </a:p>
        </p:txBody>
      </p:sp>
    </p:spTree>
    <p:extLst>
      <p:ext uri="{BB962C8B-B14F-4D97-AF65-F5344CB8AC3E}">
        <p14:creationId xmlns:p14="http://schemas.microsoft.com/office/powerpoint/2010/main" val="3603271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334</Words>
  <Application>Microsoft Office PowerPoint</Application>
  <PresentationFormat>Bildschirmpräsentation (4:3)</PresentationFormat>
  <Paragraphs>67</Paragraphs>
  <Slides>6</Slides>
  <Notes>6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6</vt:i4>
      </vt:variant>
    </vt:vector>
  </HeadingPairs>
  <TitlesOfParts>
    <vt:vector size="11" baseType="lpstr">
      <vt:lpstr>Arial</vt:lpstr>
      <vt:lpstr>Bookman Old Style</vt:lpstr>
      <vt:lpstr>MS Mincho</vt:lpstr>
      <vt:lpstr>Times New Roman</vt:lpstr>
      <vt:lpstr>Blank Presentation</vt:lpstr>
      <vt:lpstr>FS_SACI_MCS Status Update Study on sharing administrative configuration between interconnected MCX Service Systems</vt:lpstr>
      <vt:lpstr>FS_SACI_MCS Progress</vt:lpstr>
      <vt:lpstr>FS_SACI_MCS Completion Date</vt:lpstr>
      <vt:lpstr>FS_SACI_MCS History</vt:lpstr>
      <vt:lpstr>FS_SACI_MCS History</vt:lpstr>
      <vt:lpstr>FS_SACI_MCS History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BDBOS1</cp:lastModifiedBy>
  <cp:revision>348</cp:revision>
  <cp:lastPrinted>2000-01-14T10:02:55Z</cp:lastPrinted>
  <dcterms:created xsi:type="dcterms:W3CDTF">1999-11-22T09:19:47Z</dcterms:created>
  <dcterms:modified xsi:type="dcterms:W3CDTF">2021-09-03T13:01:20Z</dcterms:modified>
  <cp:category>Presentation</cp:category>
</cp:coreProperties>
</file>