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7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86401" autoAdjust="0"/>
  </p:normalViewPr>
  <p:slideViewPr>
    <p:cSldViewPr>
      <p:cViewPr varScale="1">
        <p:scale>
          <a:sx n="89" d="100"/>
          <a:sy n="89" d="100"/>
        </p:scale>
        <p:origin x="1166" y="86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FS_TACMM </a:t>
            </a:r>
            <a:r>
              <a:rPr lang="en-US" dirty="0" smtClean="0"/>
              <a:t>Status </a:t>
            </a:r>
            <a:r>
              <a:rPr lang="en-US" dirty="0"/>
              <a:t>Update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Study on supporting tactile and multi-modality communication services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Xiaonan Shi</a:t>
            </a:r>
            <a:endParaRPr lang="en-US" dirty="0"/>
          </a:p>
          <a:p>
            <a:r>
              <a:rPr lang="en-US" dirty="0" smtClean="0"/>
              <a:t>China Mobile</a:t>
            </a:r>
            <a:endParaRPr lang="en-US" dirty="0"/>
          </a:p>
          <a:p>
            <a:r>
              <a:rPr lang="en-US" altLang="zh-CN" dirty="0"/>
              <a:t>FS_TACMM </a:t>
            </a:r>
            <a:r>
              <a:rPr lang="en-US" dirty="0" smtClean="0"/>
              <a:t>Rapporteur</a:t>
            </a:r>
            <a:endParaRPr lang="en-US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b="1" dirty="0" smtClean="0"/>
              <a:t>S1-21</a:t>
            </a:r>
            <a:r>
              <a:rPr lang="en-US" altLang="zh-CN" b="1" dirty="0" smtClean="0"/>
              <a:t>1345</a:t>
            </a:r>
            <a:endParaRPr lang="en-GB" b="1" dirty="0"/>
          </a:p>
          <a:p>
            <a:pPr eaLnBrk="0" hangingPunct="0"/>
            <a:endParaRPr lang="en-GB" b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6291263"/>
            <a:ext cx="2874186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</a:t>
            </a:r>
            <a:r>
              <a:rPr lang="en-GB" sz="1200" b="1" dirty="0" smtClean="0"/>
              <a:t>9</a:t>
            </a:r>
            <a:r>
              <a:rPr lang="en-US" sz="1200" b="1" dirty="0"/>
              <a:t>4</a:t>
            </a:r>
            <a:r>
              <a:rPr lang="en-GB" sz="1200" b="1" dirty="0" smtClean="0"/>
              <a:t>e</a:t>
            </a:r>
            <a:endParaRPr lang="en-GB" sz="1200" b="1" dirty="0"/>
          </a:p>
          <a:p>
            <a:r>
              <a:rPr lang="en-GB" sz="1200" b="1" dirty="0"/>
              <a:t>Electronic Meeting, </a:t>
            </a:r>
            <a:r>
              <a:rPr lang="en-GB" altLang="zh-CN" sz="1200" b="1" dirty="0"/>
              <a:t>10 – 20 May 2021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altLang="zh-CN" dirty="0"/>
              <a:t>FS_TACMM </a:t>
            </a:r>
            <a:r>
              <a:rPr lang="en-GB" dirty="0" smtClean="0"/>
              <a:t>Progress</a:t>
            </a:r>
            <a:endParaRPr lang="en-GB" dirty="0"/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meeting</a:t>
            </a:r>
          </a:p>
          <a:p>
            <a:pPr lvl="1">
              <a:defRPr/>
            </a:pPr>
            <a:r>
              <a:rPr lang="en-GB" dirty="0" smtClean="0"/>
              <a:t>scope </a:t>
            </a:r>
            <a:r>
              <a:rPr lang="en-GB" dirty="0" smtClean="0"/>
              <a:t>and overview </a:t>
            </a:r>
            <a:r>
              <a:rPr lang="en-GB" dirty="0" smtClean="0"/>
              <a:t>updated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1 </a:t>
            </a:r>
            <a:r>
              <a:rPr lang="en-GB" dirty="0" smtClean="0"/>
              <a:t>new use </a:t>
            </a:r>
            <a:r>
              <a:rPr lang="en-GB" dirty="0" smtClean="0"/>
              <a:t>case agreed</a:t>
            </a:r>
          </a:p>
          <a:p>
            <a:pPr lvl="1">
              <a:defRPr/>
            </a:pPr>
            <a:r>
              <a:rPr lang="en-GB" dirty="0" smtClean="0"/>
              <a:t>2 existing use cases updated</a:t>
            </a:r>
            <a:endParaRPr lang="en-GB" dirty="0"/>
          </a:p>
          <a:p>
            <a:pPr marL="457200" lvl="1" indent="0">
              <a:buFontTx/>
              <a:buNone/>
              <a:defRPr/>
            </a:pPr>
            <a:r>
              <a:rPr lang="en-GB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dirty="0"/>
              <a:t>Work/Study Item Completion: </a:t>
            </a:r>
            <a:r>
              <a:rPr lang="en-GB" dirty="0" smtClean="0"/>
              <a:t>40</a:t>
            </a:r>
            <a:r>
              <a:rPr lang="en-GB" dirty="0" smtClean="0"/>
              <a:t>%</a:t>
            </a:r>
            <a:endParaRPr lang="en-GB" dirty="0"/>
          </a:p>
          <a:p>
            <a:pPr>
              <a:defRPr/>
            </a:pPr>
            <a:r>
              <a:rPr lang="en-GB" dirty="0"/>
              <a:t>Controversial issues</a:t>
            </a:r>
          </a:p>
          <a:p>
            <a:pPr lvl="1">
              <a:defRPr/>
            </a:pP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Potential new requirement </a:t>
            </a:r>
            <a:r>
              <a:rPr lang="en-GB" altLang="zh-CN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on synchronization</a:t>
            </a: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altLang="zh-CN" dirty="0"/>
              <a:t>FS_TACMM </a:t>
            </a:r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40094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Planning </a:t>
            </a:r>
            <a:r>
              <a:rPr lang="en-GB" dirty="0"/>
              <a:t>for subsequent meetings</a:t>
            </a:r>
          </a:p>
          <a:p>
            <a:pPr lvl="1">
              <a:defRPr/>
            </a:pPr>
            <a:r>
              <a:rPr lang="en-GB" altLang="zh-CN" dirty="0"/>
              <a:t>SA1#94e-BIS	(07/2021): </a:t>
            </a:r>
            <a:r>
              <a:rPr lang="en-GB" altLang="zh-CN" dirty="0" smtClean="0"/>
              <a:t>80%</a:t>
            </a:r>
            <a:endParaRPr lang="en-GB" altLang="zh-CN" dirty="0"/>
          </a:p>
          <a:p>
            <a:pPr lvl="2">
              <a:defRPr/>
            </a:pPr>
            <a:r>
              <a:rPr lang="en-GB" altLang="zh-CN" dirty="0"/>
              <a:t>Complete use cases and potential requirements</a:t>
            </a:r>
          </a:p>
          <a:p>
            <a:pPr lvl="2">
              <a:defRPr/>
            </a:pPr>
            <a:r>
              <a:rPr lang="en-GB" altLang="zh-CN" dirty="0"/>
              <a:t>Consolidation and conclusions</a:t>
            </a:r>
          </a:p>
          <a:p>
            <a:pPr lvl="1">
              <a:defRPr/>
            </a:pPr>
            <a:r>
              <a:rPr lang="en-US" altLang="zh-CN" dirty="0" smtClean="0"/>
              <a:t>SA1#95e </a:t>
            </a:r>
            <a:r>
              <a:rPr lang="en-US" altLang="zh-CN" dirty="0"/>
              <a:t>(08/2021): </a:t>
            </a:r>
            <a:r>
              <a:rPr lang="en-US" altLang="zh-CN" dirty="0" smtClean="0"/>
              <a:t>90%</a:t>
            </a:r>
          </a:p>
          <a:p>
            <a:pPr lvl="2">
              <a:defRPr/>
            </a:pPr>
            <a:r>
              <a:rPr lang="en-GB" altLang="zh-CN" dirty="0"/>
              <a:t>Consolidation and conclusions</a:t>
            </a:r>
          </a:p>
          <a:p>
            <a:pPr lvl="1">
              <a:defRPr/>
            </a:pPr>
            <a:r>
              <a:rPr lang="en-US" altLang="zh-CN" dirty="0" smtClean="0"/>
              <a:t>SA1#96e </a:t>
            </a:r>
            <a:r>
              <a:rPr lang="en-US" altLang="zh-CN" dirty="0" smtClean="0"/>
              <a:t>(11/2021</a:t>
            </a:r>
            <a:r>
              <a:rPr lang="en-US" altLang="zh-CN" dirty="0"/>
              <a:t>): 100%</a:t>
            </a:r>
          </a:p>
          <a:p>
            <a:pPr lvl="2"/>
            <a:r>
              <a:rPr lang="en-GB" altLang="zh-CN" dirty="0"/>
              <a:t>Final TR </a:t>
            </a:r>
            <a:r>
              <a:rPr lang="en-GB" altLang="zh-CN" dirty="0" err="1"/>
              <a:t>cleanup</a:t>
            </a:r>
            <a:r>
              <a:rPr lang="en-GB" altLang="zh-CN" dirty="0" smtClean="0"/>
              <a:t>.</a:t>
            </a:r>
            <a:endParaRPr lang="en-GB" altLang="zh-CN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Email </a:t>
            </a:r>
            <a:r>
              <a:rPr lang="en-GB" dirty="0"/>
              <a:t>discussion </a:t>
            </a:r>
            <a:r>
              <a:rPr lang="en-GB" dirty="0" smtClean="0"/>
              <a:t>and pre-</a:t>
            </a:r>
            <a:r>
              <a:rPr lang="en-GB" dirty="0" err="1" smtClean="0"/>
              <a:t>conf</a:t>
            </a:r>
            <a:r>
              <a:rPr lang="en-GB" dirty="0" smtClean="0"/>
              <a:t> call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Potential new use cases</a:t>
            </a:r>
          </a:p>
          <a:p>
            <a:pPr lvl="1">
              <a:defRPr/>
            </a:pPr>
            <a:r>
              <a:rPr lang="en-GB" dirty="0" smtClean="0"/>
              <a:t>Potential new </a:t>
            </a:r>
            <a:r>
              <a:rPr lang="en-GB" dirty="0" smtClean="0"/>
              <a:t>requirements</a:t>
            </a:r>
          </a:p>
          <a:p>
            <a:pPr lvl="1">
              <a:defRPr/>
            </a:pPr>
            <a:r>
              <a:rPr lang="en-GB" dirty="0" smtClean="0"/>
              <a:t>Consolidated </a:t>
            </a:r>
            <a:r>
              <a:rPr lang="en-GB" altLang="zh-CN" dirty="0" smtClean="0"/>
              <a:t>requirements</a:t>
            </a:r>
            <a:endParaRPr lang="en-GB" dirty="0" smtClean="0"/>
          </a:p>
          <a:p>
            <a:pPr lvl="1">
              <a:defRPr/>
            </a:pPr>
            <a:r>
              <a:rPr lang="en-GB" altLang="zh-CN" dirty="0"/>
              <a:t>Before next meeting, probably  </a:t>
            </a:r>
            <a:r>
              <a:rPr lang="en-GB" altLang="zh-CN" dirty="0" smtClean="0"/>
              <a:t>06/2021</a:t>
            </a:r>
            <a:r>
              <a:rPr lang="en-GB" dirty="0" smtClean="0"/>
              <a:t> </a:t>
            </a:r>
            <a:endParaRPr lang="en-GB" dirty="0"/>
          </a:p>
          <a:p>
            <a:pPr lvl="1"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2605877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6910387" cy="782637"/>
          </a:xfrm>
        </p:spPr>
        <p:txBody>
          <a:bodyPr/>
          <a:lstStyle/>
          <a:p>
            <a:r>
              <a:rPr lang="en-US" altLang="zh-CN" dirty="0"/>
              <a:t>FS_TACMM </a:t>
            </a:r>
            <a:r>
              <a:rPr lang="en-GB" dirty="0" smtClean="0"/>
              <a:t>Completion </a:t>
            </a:r>
            <a:r>
              <a:rPr lang="en-GB" dirty="0"/>
              <a:t>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/>
              <a:t>For information: </a:t>
            </a:r>
            <a:r>
              <a:rPr lang="en-GB" sz="2000" dirty="0" smtClean="0"/>
              <a:t>SA#91 </a:t>
            </a:r>
            <a:r>
              <a:rPr lang="en-GB" sz="2000" dirty="0"/>
              <a:t>(09/2020) </a:t>
            </a:r>
          </a:p>
          <a:p>
            <a:pPr lvl="1">
              <a:defRPr/>
            </a:pPr>
            <a:r>
              <a:rPr lang="en-GB" sz="2000" dirty="0"/>
              <a:t>For approval: </a:t>
            </a:r>
            <a:r>
              <a:rPr lang="en-GB" sz="2000" dirty="0" smtClean="0"/>
              <a:t>SA#92 </a:t>
            </a:r>
            <a:r>
              <a:rPr lang="en-GB" sz="2000" dirty="0"/>
              <a:t>(12/2020) </a:t>
            </a:r>
          </a:p>
          <a:p>
            <a:pPr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Have </a:t>
            </a:r>
            <a:r>
              <a:rPr lang="en-GB" sz="2400" dirty="0">
                <a:solidFill>
                  <a:srgbClr val="FF0000"/>
                </a:solidFill>
              </a:rPr>
              <a:t>these dates been changed at this meeting? </a:t>
            </a:r>
            <a:r>
              <a:rPr lang="en-GB" sz="2400" dirty="0" smtClean="0">
                <a:solidFill>
                  <a:srgbClr val="FF0000"/>
                </a:solidFill>
              </a:rPr>
              <a:t>N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altLang="zh-CN" dirty="0"/>
              <a:t>FS_TACMM </a:t>
            </a:r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WI has been &lt;agreed/approved/revised&gt; at </a:t>
            </a:r>
            <a:r>
              <a:rPr lang="en-GB" sz="2400" dirty="0" smtClean="0"/>
              <a:t>&lt;SA1#92 / SA#90&gt;</a:t>
            </a:r>
            <a:endParaRPr lang="en-GB" sz="2400" dirty="0"/>
          </a:p>
          <a:p>
            <a:pPr lvl="1">
              <a:defRPr/>
            </a:pPr>
            <a:r>
              <a:rPr lang="en-GB" sz="2000" dirty="0" smtClean="0"/>
              <a:t>Agreed </a:t>
            </a:r>
            <a:r>
              <a:rPr lang="en-GB" sz="2000" dirty="0"/>
              <a:t>WID is in </a:t>
            </a:r>
            <a:r>
              <a:rPr lang="en-GB" sz="2000" dirty="0" err="1"/>
              <a:t>tdoc</a:t>
            </a:r>
            <a:r>
              <a:rPr lang="en-GB" sz="2000" dirty="0"/>
              <a:t> </a:t>
            </a:r>
            <a:r>
              <a:rPr lang="en-GB" sz="2000" dirty="0" smtClean="0"/>
              <a:t>&lt;</a:t>
            </a:r>
            <a:r>
              <a:rPr lang="en-GB" altLang="zh-CN" dirty="0"/>
              <a:t> S1-204384</a:t>
            </a:r>
            <a:r>
              <a:rPr lang="en-GB" sz="2000" dirty="0" smtClean="0"/>
              <a:t> </a:t>
            </a:r>
            <a:r>
              <a:rPr lang="en-GB" sz="2000" dirty="0"/>
              <a:t>/ </a:t>
            </a:r>
            <a:r>
              <a:rPr lang="en-GB" altLang="zh-CN" dirty="0"/>
              <a:t>SP-201039 </a:t>
            </a:r>
            <a:r>
              <a:rPr lang="en-GB" sz="2000" dirty="0" smtClean="0"/>
              <a:t>&gt;</a:t>
            </a:r>
            <a:endParaRPr lang="en-GB" sz="2000" dirty="0"/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History of completion </a:t>
            </a:r>
            <a:r>
              <a:rPr lang="en-GB" sz="2400" dirty="0" smtClean="0"/>
              <a:t>rates</a:t>
            </a:r>
          </a:p>
          <a:p>
            <a:pPr lvl="1"/>
            <a:r>
              <a:rPr lang="en-US" altLang="zh-CN" sz="2000" dirty="0" smtClean="0"/>
              <a:t>SA1#93e </a:t>
            </a:r>
            <a:r>
              <a:rPr lang="en-US" altLang="zh-CN" sz="2000" dirty="0"/>
              <a:t>(</a:t>
            </a:r>
            <a:r>
              <a:rPr lang="en-US" altLang="zh-CN" sz="2000" dirty="0" smtClean="0"/>
              <a:t>02/2021</a:t>
            </a:r>
            <a:r>
              <a:rPr lang="en-US" altLang="zh-CN" sz="2000" dirty="0"/>
              <a:t>): </a:t>
            </a:r>
            <a:r>
              <a:rPr lang="en-US" altLang="zh-CN" sz="2000" dirty="0" smtClean="0"/>
              <a:t>30</a:t>
            </a:r>
            <a:r>
              <a:rPr lang="en-US" altLang="zh-CN" sz="2000" dirty="0"/>
              <a:t>%</a:t>
            </a:r>
          </a:p>
          <a:p>
            <a:pPr lvl="0"/>
            <a:endParaRPr lang="en-GB" sz="24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271</TotalTime>
  <Words>172</Words>
  <Application>Microsoft Office PowerPoint</Application>
  <PresentationFormat>全屏显示(4:3)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Bookman Old Style</vt:lpstr>
      <vt:lpstr>Times New Roman</vt:lpstr>
      <vt:lpstr>Blank Presentation</vt:lpstr>
      <vt:lpstr>FS_TACMM Status Update Study on supporting tactile and multi-modality communication services</vt:lpstr>
      <vt:lpstr>FS_TACMM Progress</vt:lpstr>
      <vt:lpstr>FS_TACMM Planning</vt:lpstr>
      <vt:lpstr>Work plan between meetings</vt:lpstr>
      <vt:lpstr>FS_TACMM Completion Date</vt:lpstr>
      <vt:lpstr>FS_TACMM History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xiaonan11</cp:lastModifiedBy>
  <cp:revision>349</cp:revision>
  <cp:lastPrinted>2000-01-14T10:02:55Z</cp:lastPrinted>
  <dcterms:created xsi:type="dcterms:W3CDTF">1999-11-22T09:19:47Z</dcterms:created>
  <dcterms:modified xsi:type="dcterms:W3CDTF">2021-05-24T10:14:21Z</dcterms:modified>
  <cp:category>Presentation</cp:category>
</cp:coreProperties>
</file>