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70" d="100"/>
          <a:sy n="70" d="100"/>
        </p:scale>
        <p:origin x="-1112" y="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 smtClean="0">
                <a:solidFill>
                  <a:srgbClr val="FF0000"/>
                </a:solidFill>
              </a:rPr>
              <a:t> 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Yan Di</a:t>
            </a:r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S1-211330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94e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10-20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sz="2000" dirty="0" smtClean="0"/>
              <a:t>1 </a:t>
            </a:r>
            <a:r>
              <a:rPr lang="en-GB" altLang="zh-CN" sz="2000" dirty="0" smtClean="0"/>
              <a:t>existing use cases updated</a:t>
            </a:r>
          </a:p>
          <a:p>
            <a:pPr lvl="1">
              <a:defRPr/>
            </a:pPr>
            <a:r>
              <a:rPr lang="en-GB" altLang="zh-CN" sz="2000" dirty="0" smtClean="0"/>
              <a:t>1 </a:t>
            </a:r>
            <a:r>
              <a:rPr lang="en-GB" altLang="zh-CN" sz="2000" dirty="0" smtClean="0"/>
              <a:t>new use cases agreed</a:t>
            </a:r>
          </a:p>
          <a:p>
            <a:pPr lvl="1">
              <a:defRPr/>
            </a:pPr>
            <a:r>
              <a:rPr lang="en-GB" altLang="zh-CN" sz="2000" dirty="0" smtClean="0"/>
              <a:t>Clean up of editor’s notes</a:t>
            </a:r>
          </a:p>
          <a:p>
            <a:pPr lvl="1">
              <a:defRPr/>
            </a:pPr>
            <a:r>
              <a:rPr lang="en-GB" altLang="zh-CN" sz="2000" dirty="0" smtClean="0"/>
              <a:t>Finalisation of </a:t>
            </a:r>
            <a:r>
              <a:rPr lang="en-GB" altLang="zh-CN" sz="2000" dirty="0" smtClean="0"/>
              <a:t>Consolidated potential requirements</a:t>
            </a:r>
            <a:endParaRPr lang="en-GB" altLang="zh-CN" sz="2000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95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endParaRPr lang="zh-CN" altLang="zh-CN" sz="2000" dirty="0" smtClean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US" altLang="zh-CN" dirty="0" smtClean="0"/>
              <a:t>SA1#95e </a:t>
            </a:r>
            <a:r>
              <a:rPr lang="en-US" altLang="zh-CN" dirty="0" smtClean="0"/>
              <a:t>(08/2021): 100%</a:t>
            </a:r>
          </a:p>
          <a:p>
            <a:pPr lvl="2"/>
            <a:r>
              <a:rPr lang="en-GB" altLang="zh-CN" dirty="0" smtClean="0"/>
              <a:t>Final TR cleanup.</a:t>
            </a:r>
          </a:p>
          <a:p>
            <a:pPr lvl="2">
              <a:defRPr/>
            </a:pPr>
            <a:endParaRPr lang="en-GB" altLang="zh-CN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</a:t>
            </a:r>
            <a:r>
              <a:rPr lang="en-GB" altLang="zh-CN" sz="3200" dirty="0" smtClean="0"/>
              <a:t>MMTELin5G</a:t>
            </a:r>
            <a:r>
              <a:rPr lang="en-GB" sz="3200" dirty="0" smtClean="0"/>
              <a:t>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SA#92 (</a:t>
            </a:r>
            <a:r>
              <a:rPr lang="en-GB" altLang="zh-CN" sz="2000" dirty="0" smtClean="0"/>
              <a:t>06/2021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For approval: SA#93 (</a:t>
            </a:r>
            <a:r>
              <a:rPr lang="en-GB" altLang="zh-CN" sz="2000" dirty="0" smtClean="0"/>
              <a:t>09/2021</a:t>
            </a:r>
            <a:r>
              <a:rPr lang="en-GB" sz="2000" dirty="0" smtClean="0"/>
              <a:t>)</a:t>
            </a: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</a:t>
            </a:r>
            <a:r>
              <a:rPr lang="en-GB" sz="2400" dirty="0" smtClean="0"/>
              <a:t>N</a:t>
            </a:r>
            <a:endParaRPr lang="en-GB" sz="24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z="2400" dirty="0" smtClean="0"/>
              <a:t>This WI has been approved at SA1#87</a:t>
            </a:r>
          </a:p>
          <a:p>
            <a:pPr lvl="1">
              <a:defRPr/>
            </a:pPr>
            <a:r>
              <a:rPr lang="en-GB" altLang="zh-CN" sz="2000" dirty="0" smtClean="0"/>
              <a:t>Approved SID is in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S1-192827</a:t>
            </a:r>
            <a:endParaRPr lang="en-GB" altLang="zh-CN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SA1#88 (11/2019): 10%</a:t>
            </a:r>
            <a:endParaRPr lang="en-GB" sz="2000" dirty="0"/>
          </a:p>
          <a:p>
            <a:pPr lvl="1">
              <a:defRPr/>
            </a:pPr>
            <a:r>
              <a:rPr lang="en-GB" altLang="zh-CN" sz="2000" dirty="0" smtClean="0"/>
              <a:t>SA1#91e (09/2020): 15%</a:t>
            </a:r>
          </a:p>
          <a:p>
            <a:pPr lvl="1">
              <a:defRPr/>
            </a:pPr>
            <a:r>
              <a:rPr lang="en-GB" altLang="zh-CN" sz="2000" dirty="0" smtClean="0"/>
              <a:t>SA1#92e (11/2020):40%</a:t>
            </a:r>
          </a:p>
          <a:p>
            <a:pPr lvl="1">
              <a:defRPr/>
            </a:pPr>
            <a:r>
              <a:rPr lang="en-GB" altLang="zh-CN" sz="2000" dirty="0" smtClean="0"/>
              <a:t>SA1#93e (02/2021):75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SA1#94e </a:t>
            </a:r>
            <a:r>
              <a:rPr lang="en-GB" altLang="zh-CN" sz="2000" dirty="0" smtClean="0"/>
              <a:t>(</a:t>
            </a:r>
            <a:r>
              <a:rPr lang="en-GB" altLang="zh-CN" sz="2000" dirty="0" smtClean="0"/>
              <a:t>05/2021):95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endParaRPr lang="en-GB" altLang="zh-CN" sz="2000" dirty="0" smtClean="0"/>
          </a:p>
          <a:p>
            <a:pPr lvl="1">
              <a:defRPr/>
            </a:pPr>
            <a:endParaRPr lang="en-GB" altLang="zh-CN" sz="2000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556</TotalTime>
  <Words>182</Words>
  <Application>Microsoft Office PowerPoint</Application>
  <PresentationFormat>全屏显示(4:3)</PresentationFormat>
  <Paragraphs>50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FS_MMTELin5G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cmri-yan</cp:lastModifiedBy>
  <cp:revision>394</cp:revision>
  <cp:lastPrinted>2000-01-14T10:02:55Z</cp:lastPrinted>
  <dcterms:created xsi:type="dcterms:W3CDTF">1999-11-22T09:19:47Z</dcterms:created>
  <dcterms:modified xsi:type="dcterms:W3CDTF">2021-05-24T10:05:49Z</dcterms:modified>
  <cp:category>Presentation</cp:category>
</cp:coreProperties>
</file>