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6" r:id="rId3"/>
    <p:sldId id="260" r:id="rId4"/>
    <p:sldId id="267" r:id="rId5"/>
    <p:sldId id="261" r:id="rId6"/>
    <p:sldId id="264" r:id="rId7"/>
  </p:sldIdLst>
  <p:sldSz cx="9144000" cy="6858000" type="screen4x3"/>
  <p:notesSz cx="6732588" cy="9855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FF66CC"/>
    <a:srgbClr val="FF7C80"/>
    <a:srgbClr val="00FF00"/>
    <a:srgbClr val="FF0000"/>
    <a:srgbClr val="FFFF00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401" autoAdjust="0"/>
  </p:normalViewPr>
  <p:slideViewPr>
    <p:cSldViewPr>
      <p:cViewPr varScale="1">
        <p:scale>
          <a:sx n="127" d="100"/>
          <a:sy n="127" d="100"/>
        </p:scale>
        <p:origin x="1146" y="120"/>
      </p:cViewPr>
      <p:guideLst>
        <p:guide orient="horz" pos="7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96"/>
      </p:cViewPr>
      <p:guideLst>
        <p:guide orient="horz" pos="3104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4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600" b="1">
                <a:solidFill>
                  <a:schemeClr val="accent2"/>
                </a:solidFill>
                <a:latin typeface="Bookman Old Style" pitchFamily="18" charset="0"/>
              </a:defRPr>
            </a:lvl1pPr>
          </a:lstStyle>
          <a:p>
            <a:pPr>
              <a:defRPr/>
            </a:pPr>
            <a:r>
              <a:rPr lang="en-GB"/>
              <a:t>Presentation of SWG results in SA1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spcAft>
                <a:spcPct val="0"/>
              </a:spcAft>
              <a:buFontTx/>
              <a:buNone/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8400" y="93726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7DB5D46A-1FFB-4EF7-B761-839DEEF79F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9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6125"/>
            <a:ext cx="4908550" cy="36814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8712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6" tIns="44444" rIns="90476" bIns="44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5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43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0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63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2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07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84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5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14763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14763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6" tIns="44444" rIns="90476" bIns="44444" anchor="b"/>
          <a:lstStyle/>
          <a:p>
            <a:pPr algn="r"/>
            <a:r>
              <a:rPr lang="en-GB" sz="1200">
                <a:latin typeface="Times New Roman" pitchFamily="18" charset="0"/>
              </a:rPr>
              <a:t>1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26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90EAA2A2-D7B6-4AD3-A23E-CF57BD437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497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56" y="413792"/>
            <a:ext cx="6909048" cy="7829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12568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smtClean="0">
                <a:latin typeface="Arial" charset="0"/>
              </a:defRPr>
            </a:lvl1pPr>
          </a:lstStyle>
          <a:p>
            <a:pPr>
              <a:defRPr/>
            </a:pPr>
            <a:fld id="{38511184-F15A-4058-9126-49BCD423C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6207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477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pic>
        <p:nvPicPr>
          <p:cNvPr id="1028" name="Picture 9" descr="3GPP_TM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23825"/>
            <a:ext cx="14859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3GPP_backgrd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84363"/>
            <a:ext cx="7924800" cy="461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596F7A4-FA51-44BF-8319-AAA0F40B4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800" b="1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b="1"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b="1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600" b="1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&lt;Ranging&gt; Status Update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&lt;Ranging-based Service&gt;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&lt;Xiaowei jiang&gt;</a:t>
            </a:r>
          </a:p>
          <a:p>
            <a:r>
              <a:rPr lang="en-US" dirty="0"/>
              <a:t>&lt;Xiaomi&gt;</a:t>
            </a:r>
          </a:p>
          <a:p>
            <a:r>
              <a:rPr lang="en-US" dirty="0"/>
              <a:t>&lt;R</a:t>
            </a:r>
            <a:r>
              <a:rPr lang="en-US" altLang="zh-CN" dirty="0"/>
              <a:t>anging</a:t>
            </a:r>
            <a:r>
              <a:rPr lang="en-US" dirty="0"/>
              <a:t>&gt; Rapporteur</a:t>
            </a: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2860675" cy="836712"/>
          </a:xfrm>
          <a:prstGeom prst="rect">
            <a:avLst/>
          </a:prstGeom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GB" b="1" dirty="0"/>
              <a:t>S1-211348</a:t>
            </a:r>
          </a:p>
          <a:p>
            <a:pPr eaLnBrk="0" hangingPunct="0"/>
            <a:r>
              <a:rPr lang="en-GB" sz="1800" b="1" i="1" dirty="0">
                <a:solidFill>
                  <a:srgbClr val="0070C0"/>
                </a:solidFill>
                <a:ea typeface="MS Mincho" pitchFamily="49" charset="-128"/>
              </a:rPr>
              <a:t>(revision of S1-20xxxx)</a:t>
            </a:r>
            <a:endParaRPr lang="en-GB" b="1" dirty="0"/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B7A434E9-7D68-4B96-8CAA-B87DD52A2F43}" type="slidenum">
              <a:rPr lang="en-GB" sz="1600"/>
              <a:pPr/>
              <a:t>1</a:t>
            </a:fld>
            <a:endParaRPr lang="en-GB" sz="16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0" y="6291263"/>
            <a:ext cx="3181962" cy="536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600"/>
              </a:spcAft>
            </a:pPr>
            <a:r>
              <a:rPr lang="en-GB" sz="1200" b="1" dirty="0"/>
              <a:t>3GPP TSG-SA WG1 Meeting #94e</a:t>
            </a:r>
          </a:p>
          <a:p>
            <a:r>
              <a:rPr lang="en-GB" sz="1200" b="1" dirty="0"/>
              <a:t>Electronic Meeting, 10 </a:t>
            </a:r>
            <a:r>
              <a:rPr lang="en-US" altLang="zh-CN" sz="1200" b="1" dirty="0"/>
              <a:t>May</a:t>
            </a:r>
            <a:r>
              <a:rPr lang="en-GB" sz="1200" b="1" dirty="0"/>
              <a:t> - 20 </a:t>
            </a:r>
            <a:r>
              <a:rPr lang="en-US" altLang="zh-CN" sz="1200" b="1" dirty="0"/>
              <a:t>May</a:t>
            </a:r>
            <a:r>
              <a:rPr lang="en-GB" sz="1200" b="1" dirty="0"/>
              <a:t> 2021</a:t>
            </a:r>
            <a:endParaRPr lang="en-GB" sz="12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&lt;FS</a:t>
            </a:r>
            <a:r>
              <a:rPr lang="en-US" dirty="0"/>
              <a:t>_Ranging</a:t>
            </a:r>
            <a:r>
              <a:rPr lang="en-GB" dirty="0"/>
              <a:t>&gt; Progress</a:t>
            </a:r>
          </a:p>
        </p:txBody>
      </p:sp>
      <p:sp>
        <p:nvSpPr>
          <p:cNvPr id="7171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>
              <a:defRPr/>
            </a:pPr>
            <a:r>
              <a:rPr lang="en-GB" sz="1600" dirty="0"/>
              <a:t>Progress made at this meeting</a:t>
            </a:r>
          </a:p>
          <a:p>
            <a:pPr lvl="1">
              <a:defRPr/>
            </a:pPr>
            <a:r>
              <a:rPr lang="en-US" altLang="zh-CN" sz="1600" dirty="0"/>
              <a:t>Agree the CR to 22.261</a:t>
            </a:r>
            <a:endParaRPr lang="en-GB" altLang="zh-CN" sz="1600" dirty="0"/>
          </a:p>
          <a:p>
            <a:pPr>
              <a:defRPr/>
            </a:pPr>
            <a:r>
              <a:rPr lang="en-GB" altLang="zh-CN" sz="1600" dirty="0"/>
              <a:t>Work Item Completion: 10</a:t>
            </a:r>
            <a:r>
              <a:rPr lang="en-US" altLang="zh-CN" sz="1600" dirty="0"/>
              <a:t>0</a:t>
            </a:r>
            <a:r>
              <a:rPr lang="en-GB" altLang="zh-CN" sz="1600" dirty="0"/>
              <a:t>%</a:t>
            </a:r>
          </a:p>
          <a:p>
            <a:pPr>
              <a:defRPr/>
            </a:pPr>
            <a:r>
              <a:rPr lang="en-GB" altLang="zh-CN" sz="1600" dirty="0"/>
              <a:t>Controversial issues</a:t>
            </a:r>
          </a:p>
          <a:p>
            <a:pPr lvl="1">
              <a:defRPr/>
            </a:pPr>
            <a:r>
              <a:rPr lang="en-GB" altLang="zh-CN" sz="1600" dirty="0"/>
              <a:t>None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79FB2-E865-41B4-9B75-70EFBA89516F}" type="slidenum">
              <a:rPr lang="en-GB" sz="1600"/>
              <a:pPr/>
              <a:t>2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&lt;</a:t>
            </a:r>
            <a:r>
              <a:rPr lang="en-US" altLang="zh-CN" dirty="0"/>
              <a:t>Ranging</a:t>
            </a:r>
            <a:r>
              <a:rPr lang="en-GB" dirty="0"/>
              <a:t>&gt; Planning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GB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Guide: if WID is 100% complete or if SA1 agreed to stop the work, delete this slide</a:t>
            </a:r>
          </a:p>
          <a:p>
            <a:pPr>
              <a:defRPr/>
            </a:pPr>
            <a:r>
              <a:rPr lang="en-GB" dirty="0"/>
              <a:t>Planning for subsequent meetings</a:t>
            </a:r>
          </a:p>
          <a:p>
            <a:pPr marL="457200" lvl="1" indent="0">
              <a:buFontTx/>
              <a:buNone/>
              <a:defRPr/>
            </a:pPr>
            <a:r>
              <a:rPr lang="en-GB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Guide: information below is for guidance purposes, to give an idea of what work still remains and what percentage completion is expected</a:t>
            </a:r>
          </a:p>
          <a:p>
            <a:pPr lvl="1">
              <a:defRPr/>
            </a:pPr>
            <a:r>
              <a:rPr lang="en-US" dirty="0"/>
              <a:t>None</a:t>
            </a:r>
            <a:endParaRPr lang="en-GB" dirty="0"/>
          </a:p>
          <a:p>
            <a:pPr lvl="1">
              <a:defRPr/>
            </a:pPr>
            <a:r>
              <a:rPr lang="en-GB" dirty="0"/>
              <a:t>&lt;Until close of WI as defined in WID&gt;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D88A94C-AFB9-4300-9D62-9AED906105B4}" type="slidenum">
              <a:rPr lang="en-GB" sz="1600"/>
              <a:pPr/>
              <a:t>3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US"/>
              <a:t>Work plan between meetings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GB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Guide: this optional slide is an opportunity for rapporteurs to indicate what activities are proposed between meetings </a:t>
            </a:r>
          </a:p>
          <a:p>
            <a:pPr>
              <a:defRPr/>
            </a:pPr>
            <a:r>
              <a:rPr lang="en-US" dirty="0"/>
              <a:t>None</a:t>
            </a:r>
            <a:endParaRPr lang="en-GB" altLang="zh-CN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37BB5CD-6F85-4063-8FDF-401E4BDFB3BA}" type="slidenum">
              <a:rPr lang="en-GB" sz="1600"/>
              <a:pPr/>
              <a:t>4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26058772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76672"/>
            <a:ext cx="7341889" cy="782637"/>
          </a:xfrm>
        </p:spPr>
        <p:txBody>
          <a:bodyPr/>
          <a:lstStyle/>
          <a:p>
            <a:r>
              <a:rPr lang="en-GB" dirty="0"/>
              <a:t>&lt;</a:t>
            </a:r>
            <a:r>
              <a:rPr lang="en-US" altLang="zh-CN" dirty="0"/>
              <a:t>Ranging</a:t>
            </a:r>
            <a:r>
              <a:rPr lang="en-GB" dirty="0"/>
              <a:t>&gt; Completion Date</a:t>
            </a:r>
          </a:p>
        </p:txBody>
      </p:sp>
      <p:sp>
        <p:nvSpPr>
          <p:cNvPr id="9219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569200" cy="5113337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Current expected completion dates:</a:t>
            </a:r>
          </a:p>
          <a:p>
            <a:pPr lvl="1">
              <a:defRPr/>
            </a:pPr>
            <a:r>
              <a:rPr lang="en-GB" sz="2000" dirty="0"/>
              <a:t>For information: SA#92 (June</a:t>
            </a:r>
            <a:r>
              <a:rPr lang="en-GB" altLang="zh-CN" sz="2000" dirty="0"/>
              <a:t>. 2021</a:t>
            </a:r>
            <a:r>
              <a:rPr lang="en-GB" sz="2000" dirty="0"/>
              <a:t>)</a:t>
            </a:r>
          </a:p>
          <a:p>
            <a:pPr lvl="1">
              <a:defRPr/>
            </a:pPr>
            <a:r>
              <a:rPr lang="en-GB" sz="2000" dirty="0"/>
              <a:t>For approval: SA#92 (June. 2021)</a:t>
            </a:r>
          </a:p>
          <a:p>
            <a:pPr marL="457200" lvl="1" indent="0">
              <a:buNone/>
              <a:defRPr/>
            </a:pPr>
            <a:r>
              <a:rPr lang="en-GB" sz="1600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Guide: SA plenary meeting number and date (not SA1)</a:t>
            </a:r>
          </a:p>
          <a:p>
            <a:pPr marL="457200" lvl="1" indent="0">
              <a:buFontTx/>
              <a:buNone/>
              <a:defRPr/>
            </a:pPr>
            <a:r>
              <a:rPr lang="en-GB" sz="1600" i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Guide: Remove for information bullet above if there is no new TR/TS</a:t>
            </a:r>
          </a:p>
          <a:p>
            <a:pPr>
              <a:defRPr/>
            </a:pPr>
            <a:r>
              <a:rPr lang="en-GB" sz="2400" dirty="0">
                <a:solidFill>
                  <a:srgbClr val="FF0000"/>
                </a:solidFill>
              </a:rPr>
              <a:t>Have these dates been changed at this meeting? </a:t>
            </a:r>
            <a:r>
              <a:rPr lang="en-GB" altLang="zh-CN" sz="2400" dirty="0">
                <a:solidFill>
                  <a:srgbClr val="FF0000"/>
                </a:solidFill>
              </a:rPr>
              <a:t> &lt;n&gt;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63CB76B-8874-4CC6-A3E4-9AAE09917743}" type="slidenum">
              <a:rPr lang="en-GB" sz="1600"/>
              <a:pPr/>
              <a:t>5</a:t>
            </a:fld>
            <a:endParaRPr lang="en-GB" sz="160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7"/>
          <p:cNvSpPr>
            <a:spLocks noGrp="1" noChangeArrowheads="1"/>
          </p:cNvSpPr>
          <p:nvPr>
            <p:ph type="title"/>
          </p:nvPr>
        </p:nvSpPr>
        <p:spPr>
          <a:xfrm>
            <a:off x="398463" y="414338"/>
            <a:ext cx="6910387" cy="782637"/>
          </a:xfrm>
        </p:spPr>
        <p:txBody>
          <a:bodyPr/>
          <a:lstStyle/>
          <a:p>
            <a:r>
              <a:rPr lang="en-GB" dirty="0"/>
              <a:t>&lt;</a:t>
            </a:r>
            <a:r>
              <a:rPr lang="en-US" altLang="zh-CN" dirty="0"/>
              <a:t>Ranging</a:t>
            </a:r>
            <a:r>
              <a:rPr lang="en-GB" dirty="0"/>
              <a:t>&gt;</a:t>
            </a:r>
            <a:r>
              <a:rPr lang="en-US" dirty="0"/>
              <a:t> </a:t>
            </a:r>
            <a:r>
              <a:rPr lang="en-GB" dirty="0"/>
              <a:t>History</a:t>
            </a:r>
          </a:p>
        </p:txBody>
      </p:sp>
      <p:sp>
        <p:nvSpPr>
          <p:cNvPr id="5123" name="Rectangle 18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5113337"/>
          </a:xfrm>
        </p:spPr>
        <p:txBody>
          <a:bodyPr/>
          <a:lstStyle/>
          <a:p>
            <a:r>
              <a:rPr lang="en-GB" sz="2400" dirty="0"/>
              <a:t>This WI has been &lt;approved&gt; at &lt;SA1#93e&gt;</a:t>
            </a:r>
          </a:p>
          <a:p>
            <a:pPr lvl="1">
              <a:defRPr/>
            </a:pPr>
            <a:r>
              <a:rPr lang="en-GB" sz="2000" dirty="0"/>
              <a:t>&lt;Approved&gt; WID is in </a:t>
            </a:r>
            <a:r>
              <a:rPr lang="en-GB" sz="2000" dirty="0" err="1"/>
              <a:t>tdoc</a:t>
            </a:r>
            <a:r>
              <a:rPr lang="en-GB" sz="2000" dirty="0"/>
              <a:t> &lt;S1-210363&gt;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History of completion rates</a:t>
            </a:r>
          </a:p>
          <a:p>
            <a:pPr lvl="1">
              <a:defRPr/>
            </a:pPr>
            <a:r>
              <a:rPr lang="en-GB" altLang="zh-CN" sz="2000"/>
              <a:t>SA1#93e(2021‑02‑22): &lt;0%&gt;</a:t>
            </a:r>
            <a:endParaRPr lang="en-GB" sz="2000" dirty="0"/>
          </a:p>
          <a:p>
            <a:pPr lvl="1">
              <a:defRPr/>
            </a:pPr>
            <a:r>
              <a:rPr lang="en-GB" dirty="0"/>
              <a:t>&lt;</a:t>
            </a:r>
            <a:r>
              <a:rPr lang="en-GB" sz="2000" dirty="0"/>
              <a:t>Until start of WI&gt;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070167-8E31-47AD-9E1B-DF36A84C151B}" type="slidenum">
              <a:rPr lang="en-GB" sz="1600"/>
              <a:pPr/>
              <a:t>6</a:t>
            </a:fld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360327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817</TotalTime>
  <Words>279</Words>
  <Application>Microsoft Office PowerPoint</Application>
  <PresentationFormat>全屏显示(4:3)</PresentationFormat>
  <Paragraphs>49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Times New Roman</vt:lpstr>
      <vt:lpstr>Blank Presentation</vt:lpstr>
      <vt:lpstr>&lt;Ranging&gt; Status Update &lt;Ranging-based Service&gt;</vt:lpstr>
      <vt:lpstr>&lt;FS_Ranging&gt; Progress</vt:lpstr>
      <vt:lpstr>&lt;Ranging&gt; Planning</vt:lpstr>
      <vt:lpstr>Work plan between meetings</vt:lpstr>
      <vt:lpstr>&lt;Ranging&gt; Completion Date</vt:lpstr>
      <vt:lpstr>&lt;Ranging&gt; History</vt:lpstr>
    </vt:vector>
  </TitlesOfParts>
  <Company>MCC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general presentation</dc:title>
  <dc:creator>Maurice Pope</dc:creator>
  <cp:keywords>3GPP</cp:keywords>
  <cp:lastModifiedBy>xiaomi</cp:lastModifiedBy>
  <cp:revision>370</cp:revision>
  <cp:lastPrinted>2000-01-14T10:02:55Z</cp:lastPrinted>
  <dcterms:created xsi:type="dcterms:W3CDTF">1999-11-22T09:19:47Z</dcterms:created>
  <dcterms:modified xsi:type="dcterms:W3CDTF">2021-05-21T04:51:16Z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a0b2a8ec5fa54c01b029a92495450184">
    <vt:lpwstr>CWMWBO+SbjsOlQVMlcGInTT2U/H6AuG7PyAnyMJqSRyYcIFT23lqaIq9cd35Gjx5TKhqf3Mw8Z+yOXWOb6fvp+wIQ==</vt:lpwstr>
  </property>
</Properties>
</file>