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1476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&lt;WI Code&gt;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&lt;Name&gt;</a:t>
            </a:r>
          </a:p>
          <a:p>
            <a:r>
              <a:rPr lang="en-US" dirty="0"/>
              <a:t>&lt;Company&gt;</a:t>
            </a:r>
          </a:p>
          <a:p>
            <a:r>
              <a:rPr lang="en-US" dirty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S1-21xxxx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64362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#93e</a:t>
            </a:r>
          </a:p>
          <a:p>
            <a:r>
              <a:rPr lang="en-GB" sz="1200" b="1" dirty="0"/>
              <a:t>Electronic Meeting, 22 February – 4 March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No need to list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>
              <a:defRPr/>
            </a:pPr>
            <a:r>
              <a:rPr lang="en-GB" dirty="0"/>
              <a:t>Work/Study Item Completion: xx%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SA1#nn+1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SA1#nn+2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SA1#nn+3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</a:t>
            </a:r>
            <a:r>
              <a:rPr lang="en-GB" sz="2400" dirty="0" err="1"/>
              <a:t>SA#nn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145</TotalTime>
  <Words>482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&lt;WI Code&gt; Status Update &lt;full WI name&gt;</vt:lpstr>
      <vt:lpstr>&lt;WI Code&gt; Progress</vt:lpstr>
      <vt:lpstr>&lt;WI Code&gt; Planning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336</cp:revision>
  <cp:lastPrinted>2000-01-14T10:02:55Z</cp:lastPrinted>
  <dcterms:created xsi:type="dcterms:W3CDTF">1999-11-22T09:19:47Z</dcterms:created>
  <dcterms:modified xsi:type="dcterms:W3CDTF">2021-01-18T11:00:37Z</dcterms:modified>
  <cp:category>Presentation</cp:category>
</cp:coreProperties>
</file>