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1" d="100"/>
          <a:sy n="61" d="100"/>
        </p:scale>
        <p:origin x="756" y="7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DI_5G– Status </a:t>
            </a:r>
            <a:r>
              <a:rPr lang="en-US" dirty="0" smtClean="0"/>
              <a:t>Update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Data Integrity in 5GS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Qun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altLang="zh-CN" dirty="0"/>
              <a:t>DI_5G</a:t>
            </a:r>
            <a:r>
              <a:rPr lang="en-US" dirty="0" smtClean="0"/>
              <a:t>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/>
              <a:t>S1-210528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</a:t>
            </a:r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S1-21xxxx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09964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93e</a:t>
            </a:r>
            <a:endParaRPr lang="en-GB" sz="1200" b="1" dirty="0"/>
          </a:p>
          <a:p>
            <a:r>
              <a:rPr lang="en-GB" sz="1200" b="1" dirty="0"/>
              <a:t>Electronic Meeting, </a:t>
            </a:r>
            <a:r>
              <a:rPr lang="en-US" sz="1200" b="1" dirty="0"/>
              <a:t>22 February - 4 March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DI_5G</a:t>
            </a:r>
            <a:r>
              <a:rPr lang="en-GB" dirty="0" smtClean="0"/>
              <a:t>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WID agreed</a:t>
            </a:r>
          </a:p>
          <a:p>
            <a:pPr lvl="1">
              <a:defRPr/>
            </a:pPr>
            <a:r>
              <a:rPr lang="en-GB" dirty="0" smtClean="0"/>
              <a:t>1 CR </a:t>
            </a:r>
            <a:r>
              <a:rPr lang="en-GB" dirty="0"/>
              <a:t>agreed</a:t>
            </a: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100%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DI_5G</a:t>
            </a:r>
            <a:r>
              <a:rPr lang="en-GB" dirty="0" smtClean="0"/>
              <a:t>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dirty="0"/>
              <a:t>DI_5G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SA#91 </a:t>
            </a:r>
            <a:r>
              <a:rPr lang="en-GB" sz="2000" dirty="0"/>
              <a:t>(</a:t>
            </a:r>
            <a:r>
              <a:rPr lang="en-GB" sz="2000" dirty="0" smtClean="0"/>
              <a:t>03/2021</a:t>
            </a:r>
            <a:r>
              <a:rPr lang="en-GB" sz="2000" dirty="0"/>
              <a:t>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/>
              <a:t>DI_5G</a:t>
            </a:r>
            <a:r>
              <a:rPr lang="nl-NL" dirty="0" smtClean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</a:t>
            </a:r>
            <a:r>
              <a:rPr lang="en-GB" sz="2400" dirty="0" smtClean="0"/>
              <a:t>has been approved at SA1#93e </a:t>
            </a:r>
            <a:endParaRPr lang="en-GB" sz="2400" dirty="0"/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S1-210367</a:t>
            </a:r>
          </a:p>
          <a:p>
            <a:pPr lvl="1">
              <a:defRPr/>
            </a:pPr>
            <a:r>
              <a:rPr lang="en-GB" altLang="zh-CN" sz="2000" dirty="0"/>
              <a:t>Approved </a:t>
            </a:r>
            <a:r>
              <a:rPr lang="en-GB" altLang="zh-CN" sz="2000" dirty="0" smtClean="0"/>
              <a:t>CR </a:t>
            </a:r>
            <a:r>
              <a:rPr lang="en-GB" altLang="zh-CN" sz="2000" dirty="0"/>
              <a:t>is in </a:t>
            </a:r>
            <a:r>
              <a:rPr lang="en-GB" altLang="zh-CN" sz="2000" dirty="0" err="1"/>
              <a:t>tdoc</a:t>
            </a:r>
            <a:r>
              <a:rPr lang="en-GB" altLang="zh-CN" sz="2000" dirty="0"/>
              <a:t> S1-210394</a:t>
            </a:r>
            <a:endParaRPr lang="en-GB" sz="2000" dirty="0" smtClean="0"/>
          </a:p>
          <a:p>
            <a:pPr lvl="1">
              <a:defRPr/>
            </a:pPr>
            <a:endParaRPr lang="en-GB" sz="2400" dirty="0" smtClean="0"/>
          </a:p>
          <a:p>
            <a:pPr lvl="0"/>
            <a:r>
              <a:rPr lang="en-GB" sz="2400" dirty="0" smtClean="0"/>
              <a:t>History </a:t>
            </a:r>
            <a:r>
              <a:rPr lang="en-GB" sz="2400" dirty="0"/>
              <a:t>of completion rates</a:t>
            </a:r>
          </a:p>
          <a:p>
            <a:pPr lvl="1">
              <a:defRPr/>
            </a:pPr>
            <a:r>
              <a:rPr lang="en-GB" sz="2000" dirty="0" smtClean="0"/>
              <a:t>SA1#91e </a:t>
            </a:r>
            <a:r>
              <a:rPr lang="en-GB" sz="2000" dirty="0"/>
              <a:t>(</a:t>
            </a:r>
            <a:r>
              <a:rPr lang="en-GB" sz="2000" dirty="0" smtClean="0"/>
              <a:t>08/2020</a:t>
            </a:r>
            <a:r>
              <a:rPr lang="en-GB" sz="2000" dirty="0"/>
              <a:t>): </a:t>
            </a:r>
            <a:r>
              <a:rPr lang="en-GB" sz="2000" dirty="0" smtClean="0"/>
              <a:t>kick off discussing of SID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SA1#92e (11/2020</a:t>
            </a:r>
            <a:r>
              <a:rPr lang="en-GB" sz="2000" dirty="0"/>
              <a:t>): </a:t>
            </a:r>
            <a:r>
              <a:rPr lang="en-US" sz="2000" dirty="0"/>
              <a:t>According to the conclusion of the last meeting, the scope of the study was </a:t>
            </a:r>
            <a:r>
              <a:rPr lang="en-US" sz="2000" dirty="0" smtClean="0"/>
              <a:t>narrowed down. And provided the WID and CR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SA1#93e (2/2021):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321</TotalTime>
  <Words>162</Words>
  <Application>Microsoft Office PowerPoint</Application>
  <PresentationFormat>全屏显示(4:3)</PresentationFormat>
  <Paragraphs>41</Paragraphs>
  <Slides>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MS Mincho</vt:lpstr>
      <vt:lpstr>Arial</vt:lpstr>
      <vt:lpstr>Bookman Old Style</vt:lpstr>
      <vt:lpstr>Times New Roman</vt:lpstr>
      <vt:lpstr>Blank Presentation</vt:lpstr>
      <vt:lpstr>DI_5G– Status Update Data Integrity in 5GS</vt:lpstr>
      <vt:lpstr>DI_5G Progress</vt:lpstr>
      <vt:lpstr>DI_5G Planning</vt:lpstr>
      <vt:lpstr>DI_5G Completion Date</vt:lpstr>
      <vt:lpstr>DI_5G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weiqun</cp:lastModifiedBy>
  <cp:revision>345</cp:revision>
  <cp:lastPrinted>2000-01-14T10:02:55Z</cp:lastPrinted>
  <dcterms:created xsi:type="dcterms:W3CDTF">1999-11-22T09:19:47Z</dcterms:created>
  <dcterms:modified xsi:type="dcterms:W3CDTF">2021-03-05T08:15:26Z</dcterms:modified>
  <cp:category>Presentation</cp:category>
</cp:coreProperties>
</file>