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4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&lt;Ranging&gt;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&lt;Ranging-based Service&gt;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&lt;Xiaowei jiang&gt;</a:t>
            </a:r>
          </a:p>
          <a:p>
            <a:r>
              <a:rPr lang="en-US" dirty="0"/>
              <a:t>&lt;Xiaomi&gt;</a:t>
            </a:r>
          </a:p>
          <a:p>
            <a:r>
              <a:rPr lang="en-US" dirty="0"/>
              <a:t>&lt;R</a:t>
            </a:r>
            <a:r>
              <a:rPr lang="en-US" altLang="zh-CN" dirty="0"/>
              <a:t>anging</a:t>
            </a:r>
            <a:r>
              <a:rPr lang="en-US" dirty="0"/>
              <a:t>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S1-210527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9492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- 04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&lt;FS</a:t>
            </a:r>
            <a:r>
              <a:rPr lang="en-US" dirty="0"/>
              <a:t>_Ranging</a:t>
            </a:r>
            <a:r>
              <a:rPr lang="en-GB" dirty="0"/>
              <a:t>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1600" dirty="0"/>
              <a:t>Progress made at this meeting</a:t>
            </a:r>
          </a:p>
          <a:p>
            <a:pPr lvl="1">
              <a:defRPr/>
            </a:pPr>
            <a:r>
              <a:rPr lang="en-US" altLang="zh-CN" sz="1600" dirty="0"/>
              <a:t>Agree the WID</a:t>
            </a:r>
            <a:endParaRPr lang="en-GB" altLang="zh-CN" sz="1600" dirty="0"/>
          </a:p>
          <a:p>
            <a:pPr>
              <a:defRPr/>
            </a:pPr>
            <a:r>
              <a:rPr lang="en-GB" altLang="zh-CN" sz="1600" dirty="0"/>
              <a:t>Work Item Completion: </a:t>
            </a:r>
            <a:r>
              <a:rPr lang="en-US" altLang="zh-CN" sz="1600" dirty="0"/>
              <a:t>0</a:t>
            </a:r>
            <a:r>
              <a:rPr lang="en-GB" altLang="zh-CN" sz="1600" dirty="0"/>
              <a:t>%</a:t>
            </a:r>
          </a:p>
          <a:p>
            <a:pPr>
              <a:defRPr/>
            </a:pPr>
            <a:r>
              <a:rPr lang="en-GB" altLang="zh-CN" sz="1600" dirty="0"/>
              <a:t>Controversial issues</a:t>
            </a:r>
          </a:p>
          <a:p>
            <a:pPr lvl="1">
              <a:defRPr/>
            </a:pPr>
            <a:r>
              <a:rPr lang="en-GB" altLang="zh-CN" sz="16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US" altLang="zh-CN" dirty="0"/>
              <a:t>Ranging</a:t>
            </a:r>
            <a:r>
              <a:rPr lang="en-GB" dirty="0"/>
              <a:t>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SA1#94</a:t>
            </a:r>
            <a:r>
              <a:rPr lang="en-US" altLang="zh-CN" dirty="0"/>
              <a:t>e</a:t>
            </a:r>
            <a:r>
              <a:rPr lang="en-GB" dirty="0"/>
              <a:t> (2021‑05‑10): &lt;WID 100%&gt;</a:t>
            </a:r>
          </a:p>
          <a:p>
            <a:pPr lvl="2">
              <a:defRPr/>
            </a:pPr>
            <a:r>
              <a:rPr lang="en-GB" dirty="0"/>
              <a:t>F</a:t>
            </a:r>
            <a:r>
              <a:rPr lang="en-US" altLang="zh-CN" dirty="0" err="1"/>
              <a:t>inish</a:t>
            </a:r>
            <a:r>
              <a:rPr lang="en-US" altLang="zh-CN" dirty="0"/>
              <a:t> </a:t>
            </a:r>
            <a:r>
              <a:rPr lang="en-GB" altLang="zh-CN" dirty="0"/>
              <a:t>C</a:t>
            </a:r>
            <a:r>
              <a:rPr lang="en-GB" dirty="0"/>
              <a:t>R </a:t>
            </a:r>
            <a:r>
              <a:rPr lang="en-US" altLang="zh-CN" dirty="0"/>
              <a:t>for TS22.261</a:t>
            </a:r>
            <a:endParaRPr lang="en-GB" dirty="0"/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Pre-meeting Call </a:t>
            </a:r>
            <a:endParaRPr lang="en-GB" altLang="zh-CN" dirty="0"/>
          </a:p>
          <a:p>
            <a:pPr lvl="1">
              <a:defRPr/>
            </a:pPr>
            <a:r>
              <a:rPr lang="en-GB" altLang="zh-CN" dirty="0"/>
              <a:t>discuss CR </a:t>
            </a:r>
            <a:r>
              <a:rPr lang="en-US" altLang="zh-CN" dirty="0"/>
              <a:t>for TS22.261</a:t>
            </a:r>
            <a:r>
              <a:rPr lang="en-GB" altLang="zh-CN" dirty="0"/>
              <a:t>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341889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US" altLang="zh-CN" dirty="0"/>
              <a:t>Ranging</a:t>
            </a:r>
            <a:r>
              <a:rPr lang="en-GB" dirty="0"/>
              <a:t>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SA#92 (June</a:t>
            </a:r>
            <a:r>
              <a:rPr lang="en-GB" altLang="zh-CN" sz="2000" dirty="0"/>
              <a:t>. 2021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SA#92 (June. 2021)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>
                <a:solidFill>
                  <a:srgbClr val="FF0000"/>
                </a:solidFill>
              </a:rPr>
              <a:t> &lt;n&gt;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US" altLang="zh-CN" dirty="0"/>
              <a:t>Ranging</a:t>
            </a:r>
            <a:r>
              <a:rPr lang="en-GB" dirty="0"/>
              <a:t>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&lt;approved&gt; at &lt;SA1#93e&gt;</a:t>
            </a:r>
          </a:p>
          <a:p>
            <a:pPr lvl="1">
              <a:defRPr/>
            </a:pPr>
            <a:r>
              <a:rPr lang="en-GB" sz="2000" dirty="0"/>
              <a:t>&lt;Approved&gt;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&lt;S1-210363&gt;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US" sz="2000"/>
              <a:t>None</a:t>
            </a:r>
            <a:endParaRPr lang="en-GB" sz="2000" dirty="0"/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814</TotalTime>
  <Words>288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&lt;Ranging&gt; Status Update &lt;Ranging-based Service&gt;</vt:lpstr>
      <vt:lpstr>&lt;FS_Ranging&gt; Progress</vt:lpstr>
      <vt:lpstr>&lt;Ranging&gt; Planning</vt:lpstr>
      <vt:lpstr>Work plan between meetings</vt:lpstr>
      <vt:lpstr>&lt;Ranging&gt; Completion Date</vt:lpstr>
      <vt:lpstr>&lt;Ranging&gt;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xiaomi</cp:lastModifiedBy>
  <cp:revision>367</cp:revision>
  <cp:lastPrinted>2000-01-14T10:02:55Z</cp:lastPrinted>
  <dcterms:created xsi:type="dcterms:W3CDTF">1999-11-22T09:19:47Z</dcterms:created>
  <dcterms:modified xsi:type="dcterms:W3CDTF">2021-03-05T10:10:27Z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a0b2a8ec5fa54c01b029a92495450184">
    <vt:lpwstr>CWMWBO+SbjsOlQVMlcGInTT2U/H6AuG7PyAnyMJqSRyYcIFT23lqaIq9cd35Gjx5TKhqf3Mw8Z+yOXWOb6fvp+wIQ==</vt:lpwstr>
  </property>
</Properties>
</file>