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87" d="100"/>
          <a:sy n="87" d="100"/>
        </p:scale>
        <p:origin x="955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FS_PIN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Personal </a:t>
            </a:r>
            <a:r>
              <a:rPr lang="en-US" dirty="0" err="1">
                <a:solidFill>
                  <a:srgbClr val="FF0000"/>
                </a:solidFill>
              </a:rPr>
              <a:t>IoT</a:t>
            </a:r>
            <a:r>
              <a:rPr lang="en-US" dirty="0">
                <a:solidFill>
                  <a:srgbClr val="FF0000"/>
                </a:solidFill>
              </a:rPr>
              <a:t> Networks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Buckley</a:t>
            </a:r>
            <a:endParaRPr lang="en-US" dirty="0"/>
          </a:p>
          <a:p>
            <a:r>
              <a:rPr lang="en-US" dirty="0"/>
              <a:t>vivo Mobile Communications Co Ltd</a:t>
            </a:r>
          </a:p>
          <a:p>
            <a:r>
              <a:rPr lang="en-US" dirty="0"/>
              <a:t>FS_PIN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smtClean="0"/>
              <a:t>S1-210351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73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 - 4 Mar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Refined existing use cases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Agreed </a:t>
            </a:r>
            <a:r>
              <a:rPr lang="en-GB" dirty="0" smtClean="0"/>
              <a:t>xx </a:t>
            </a:r>
            <a:r>
              <a:rPr lang="en-GB" dirty="0"/>
              <a:t>new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75%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 (May 2021):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sz="2400" dirty="0"/>
              <a:t>Complete use cases and potential requirements</a:t>
            </a:r>
          </a:p>
          <a:p>
            <a:pPr lvl="2">
              <a:defRPr/>
            </a:pPr>
            <a:r>
              <a:rPr lang="en-GB" sz="2400" dirty="0"/>
              <a:t>Consolidation and conclusions</a:t>
            </a:r>
            <a:r>
              <a:rPr lang="en-GB" sz="2400" dirty="0" smtClean="0"/>
              <a:t>.</a:t>
            </a:r>
          </a:p>
          <a:p>
            <a:pPr lvl="2">
              <a:defRPr/>
            </a:pPr>
            <a:r>
              <a:rPr lang="en-GB" sz="2400" dirty="0" smtClean="0"/>
              <a:t>Final TR </a:t>
            </a:r>
            <a:r>
              <a:rPr lang="en-GB" sz="2400" dirty="0" err="1" smtClean="0"/>
              <a:t>Cleanup</a:t>
            </a:r>
            <a:endParaRPr lang="en-GB" sz="2400" dirty="0"/>
          </a:p>
          <a:p>
            <a:r>
              <a:rPr lang="en-US" dirty="0"/>
              <a:t>SA1#95e (Aug 2021): </a:t>
            </a:r>
            <a:r>
              <a:rPr lang="en-US" dirty="0" smtClean="0"/>
              <a:t>Nothing</a:t>
            </a:r>
            <a:endParaRPr lang="en-US" dirty="0"/>
          </a:p>
          <a:p>
            <a:pPr marL="914400" lvl="2" indent="0">
              <a:buNone/>
            </a:pPr>
            <a:endParaRPr lang="en-GB" sz="2400" dirty="0"/>
          </a:p>
          <a:p>
            <a:endParaRPr lang="en-US" sz="3200" b="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</a:t>
            </a:r>
            <a:r>
              <a:rPr lang="en-GB" dirty="0" smtClean="0"/>
              <a:t>/ conference call coordination </a:t>
            </a:r>
            <a:endParaRPr lang="en-GB" dirty="0"/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</a:t>
            </a:r>
            <a:r>
              <a:rPr lang="en-GB" dirty="0" smtClean="0"/>
              <a:t>.</a:t>
            </a:r>
          </a:p>
          <a:p>
            <a:pPr lvl="2">
              <a:defRPr/>
            </a:pPr>
            <a:r>
              <a:rPr lang="en-GB" dirty="0" smtClean="0"/>
              <a:t>Requires a list of open issues</a:t>
            </a:r>
            <a:endParaRPr lang="en-GB" dirty="0"/>
          </a:p>
          <a:p>
            <a:pPr lvl="1">
              <a:defRPr/>
            </a:pPr>
            <a:r>
              <a:rPr lang="en-GB" dirty="0"/>
              <a:t>To be moderated by the rapporteur</a:t>
            </a:r>
            <a:r>
              <a:rPr lang="en-GB" dirty="0" smtClean="0"/>
              <a:t>.</a:t>
            </a:r>
          </a:p>
          <a:p>
            <a:pPr>
              <a:defRPr/>
            </a:pPr>
            <a:r>
              <a:rPr lang="en-GB" dirty="0" smtClean="0"/>
              <a:t>FS_RESIDENT co-ordination (email / calls)</a:t>
            </a:r>
          </a:p>
          <a:p>
            <a:pPr lvl="1">
              <a:defRPr/>
            </a:pPr>
            <a:r>
              <a:rPr lang="en-GB" dirty="0" smtClean="0"/>
              <a:t>Work with RESIDENT rapporteur / interested parties to create a list of consolidated requirements.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(03/2020)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(06/2021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12/2020 SA#90 </a:t>
            </a:r>
          </a:p>
          <a:p>
            <a:pPr lvl="2">
              <a:defRPr/>
            </a:pPr>
            <a:r>
              <a:rPr lang="en-GB" sz="1600" dirty="0"/>
              <a:t>For approval: 03/2021 SA#91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SA1#90e / SA#88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S1-202287 / SP-200592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		(08/2020):	15%</a:t>
            </a:r>
          </a:p>
          <a:p>
            <a:pPr lvl="1">
              <a:defRPr/>
            </a:pPr>
            <a:r>
              <a:rPr lang="en-GB" sz="2000" dirty="0"/>
              <a:t>SA1#92e		(11/2020):	45%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SA1#93e  	(02-03/2021):	75%</a:t>
            </a: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459</TotalTime>
  <Words>235</Words>
  <Application>Microsoft Office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FS_PIN Status Update Study on Personal IoT Networks</vt:lpstr>
      <vt:lpstr>FS_PIN Progress</vt:lpstr>
      <vt:lpstr>FS_PIN Planning</vt:lpstr>
      <vt:lpstr>Work plan between meetings</vt:lpstr>
      <vt:lpstr>FS_PIN Completion Date</vt:lpstr>
      <vt:lpstr>FS_PIN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</cp:lastModifiedBy>
  <cp:revision>351</cp:revision>
  <cp:lastPrinted>2000-01-14T10:02:55Z</cp:lastPrinted>
  <dcterms:created xsi:type="dcterms:W3CDTF">1999-11-22T09:19:47Z</dcterms:created>
  <dcterms:modified xsi:type="dcterms:W3CDTF">2021-03-06T16:35:34Z</dcterms:modified>
  <cp:category>Presentation</cp:category>
</cp:coreProperties>
</file>