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63" d="100"/>
          <a:sy n="163" d="100"/>
        </p:scale>
        <p:origin x="1600" y="9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FS_Resident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of Enhancements for Residential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Toon Norp</a:t>
            </a:r>
          </a:p>
          <a:p>
            <a:r>
              <a:rPr lang="en-US" dirty="0"/>
              <a:t>KPN</a:t>
            </a:r>
          </a:p>
          <a:p>
            <a:r>
              <a:rPr lang="en-US" dirty="0" err="1"/>
              <a:t>FS_Resident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S1-210350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4362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</a:t>
            </a:r>
            <a:r>
              <a:rPr lang="en-US" sz="1200" b="1" dirty="0"/>
              <a:t>25 February – 5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Definitions of PRAS and </a:t>
            </a:r>
            <a:r>
              <a:rPr lang="en-GB" dirty="0" err="1"/>
              <a:t>eRG</a:t>
            </a:r>
            <a:r>
              <a:rPr lang="en-GB" dirty="0"/>
              <a:t> clean up</a:t>
            </a:r>
          </a:p>
          <a:p>
            <a:pPr lvl="1">
              <a:defRPr/>
            </a:pPr>
            <a:r>
              <a:rPr lang="en-GB" dirty="0"/>
              <a:t>Definition of CPN and Authorised User</a:t>
            </a:r>
          </a:p>
          <a:p>
            <a:pPr lvl="1">
              <a:defRPr/>
            </a:pPr>
            <a:r>
              <a:rPr lang="en-GB" dirty="0"/>
              <a:t>‘Architecture’ assumptions clarified</a:t>
            </a:r>
          </a:p>
          <a:p>
            <a:pPr lvl="1">
              <a:defRPr/>
            </a:pPr>
            <a:r>
              <a:rPr lang="en-GB" dirty="0"/>
              <a:t>4 existing use cases updated</a:t>
            </a:r>
          </a:p>
          <a:p>
            <a:pPr lvl="1">
              <a:defRPr/>
            </a:pPr>
            <a:r>
              <a:rPr lang="en-GB" dirty="0"/>
              <a:t>8 new use cases agreed</a:t>
            </a:r>
          </a:p>
          <a:p>
            <a:pPr>
              <a:defRPr/>
            </a:pPr>
            <a:r>
              <a:rPr lang="en-GB" dirty="0"/>
              <a:t>Work/Study Item Completion: 75%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Concept of ‘service hosting’ in a CPN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SA1#91e (Aug 2020): 30%</a:t>
            </a:r>
          </a:p>
          <a:p>
            <a:pPr lvl="2">
              <a:defRPr/>
            </a:pPr>
            <a:r>
              <a:rPr lang="en-GB" dirty="0"/>
              <a:t>Outline, Scope, Use cases with potential requirements</a:t>
            </a:r>
          </a:p>
          <a:p>
            <a:pPr lvl="1">
              <a:defRPr/>
            </a:pPr>
            <a:r>
              <a:rPr lang="en-GB" dirty="0"/>
              <a:t>SA1#92e (Nov 2020): 50%</a:t>
            </a:r>
          </a:p>
          <a:p>
            <a:pPr lvl="2">
              <a:defRPr/>
            </a:pPr>
            <a:r>
              <a:rPr lang="en-GB" dirty="0"/>
              <a:t>(Updates of) use cases with potential requirements</a:t>
            </a:r>
          </a:p>
          <a:p>
            <a:pPr lvl="1">
              <a:defRPr/>
            </a:pPr>
            <a:r>
              <a:rPr lang="en-GB" dirty="0"/>
              <a:t>SA1#93 (Mar 2021): 75%</a:t>
            </a:r>
          </a:p>
          <a:p>
            <a:pPr lvl="2">
              <a:defRPr/>
            </a:pPr>
            <a:r>
              <a:rPr lang="en-GB" dirty="0"/>
              <a:t>Clean up of terminology, finalisation of use cases, clean up of editor notes, discuss normative WID</a:t>
            </a:r>
          </a:p>
          <a:p>
            <a:pPr lvl="1">
              <a:defRPr/>
            </a:pPr>
            <a:r>
              <a:rPr lang="en-GB" dirty="0"/>
              <a:t>SA1#93 (Jun 2021): 100%</a:t>
            </a:r>
          </a:p>
          <a:p>
            <a:pPr lvl="2">
              <a:defRPr/>
            </a:pPr>
            <a:r>
              <a:rPr lang="en-GB" dirty="0"/>
              <a:t>Identification / credentials of PRAS, Consolidation process, Conclusions, Adding figures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Phone conference</a:t>
            </a:r>
          </a:p>
          <a:p>
            <a:pPr lvl="1">
              <a:defRPr/>
            </a:pPr>
            <a:r>
              <a:rPr lang="en-GB" dirty="0"/>
              <a:t>A conference call on the concept of ‘service hosting’ in a CPN will be organised (</a:t>
            </a:r>
            <a:r>
              <a:rPr lang="en-GB"/>
              <a:t>together with FS_PINs)</a:t>
            </a:r>
            <a:endParaRPr lang="en-GB" dirty="0"/>
          </a:p>
          <a:p>
            <a:pPr>
              <a:defRPr/>
            </a:pPr>
            <a:r>
              <a:rPr lang="en-GB" dirty="0"/>
              <a:t>E-mail coordination</a:t>
            </a:r>
          </a:p>
          <a:p>
            <a:pPr lvl="1">
              <a:defRPr/>
            </a:pPr>
            <a:r>
              <a:rPr lang="en-GB" dirty="0"/>
              <a:t>Plan to have a joint coordination with FS_PIN for consolidation</a:t>
            </a:r>
          </a:p>
          <a:p>
            <a:pPr lvl="2">
              <a:defRPr/>
            </a:pPr>
            <a:r>
              <a:rPr lang="en-GB" dirty="0"/>
              <a:t>Identifying requirements that are in common</a:t>
            </a:r>
          </a:p>
          <a:p>
            <a:pPr lvl="2">
              <a:defRPr/>
            </a:pPr>
            <a:r>
              <a:rPr lang="en-GB" dirty="0"/>
              <a:t>Identifying requirements that are </a:t>
            </a:r>
            <a:r>
              <a:rPr lang="en-GB" dirty="0" err="1"/>
              <a:t>FS_Resident</a:t>
            </a:r>
            <a:r>
              <a:rPr lang="en-GB" dirty="0"/>
              <a:t> or FS_PIN specific</a:t>
            </a:r>
          </a:p>
          <a:p>
            <a:pPr lvl="2">
              <a:defRPr/>
            </a:pPr>
            <a:r>
              <a:rPr lang="en-GB" dirty="0"/>
              <a:t>Identify structure for normative work (which can already be used in consolidation)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(03/2021)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nl-NL" dirty="0" err="1"/>
              <a:t>FS_Resident</a:t>
            </a:r>
            <a:r>
              <a:rPr lang="nl-NL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SA1#88e 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SP-200576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 (05/2020): 0%</a:t>
            </a:r>
          </a:p>
          <a:p>
            <a:pPr lvl="1">
              <a:defRPr/>
            </a:pPr>
            <a:r>
              <a:rPr lang="en-GB" sz="2000" dirty="0"/>
              <a:t>SA1#91e (08/2020): 30%</a:t>
            </a:r>
          </a:p>
          <a:p>
            <a:pPr lvl="1">
              <a:defRPr/>
            </a:pPr>
            <a:r>
              <a:rPr lang="en-GB" sz="2000" dirty="0"/>
              <a:t>SA1#92e (11/2020): 50%</a:t>
            </a:r>
          </a:p>
          <a:p>
            <a:pPr lvl="1">
              <a:defRPr/>
            </a:pPr>
            <a:r>
              <a:rPr lang="en-GB" sz="2000" dirty="0"/>
              <a:t>SA1#93e (03/2021): 75%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1887</TotalTime>
  <Words>379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FS_Resident Status Update Study of Enhancements for Residential 5G</vt:lpstr>
      <vt:lpstr>FS_Resident Progress</vt:lpstr>
      <vt:lpstr>FS_Resident Planning</vt:lpstr>
      <vt:lpstr>Work plan between meetings</vt:lpstr>
      <vt:lpstr>FS_Resident Completion Date</vt:lpstr>
      <vt:lpstr>FS_Resident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TNO</cp:lastModifiedBy>
  <cp:revision>349</cp:revision>
  <cp:lastPrinted>2000-01-14T10:02:55Z</cp:lastPrinted>
  <dcterms:created xsi:type="dcterms:W3CDTF">1999-11-22T09:19:47Z</dcterms:created>
  <dcterms:modified xsi:type="dcterms:W3CDTF">2021-03-05T14:19:38Z</dcterms:modified>
  <cp:category>Presentation</cp:category>
</cp:coreProperties>
</file>