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B12FEE-9A4A-48F9-AFC6-3809C30EBFE6}" v="5" dt="2020-11-19T18:40:25.9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-1230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FS_5GET </a:t>
            </a:r>
            <a:r>
              <a:rPr lang="en-US" dirty="0"/>
              <a:t>s</a:t>
            </a:r>
            <a:r>
              <a:rPr lang="en-US" dirty="0" smtClean="0"/>
              <a:t>tatus </a:t>
            </a:r>
            <a:r>
              <a:rPr lang="en-US" dirty="0"/>
              <a:t>r</a:t>
            </a:r>
            <a:r>
              <a:rPr lang="en-US" dirty="0" smtClean="0"/>
              <a:t>eport</a:t>
            </a:r>
            <a:r>
              <a:rPr lang="en-US" dirty="0"/>
              <a:t/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Guidelines for Extra-territorial 5G Systems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Nicolas CHUBERRE</a:t>
            </a:r>
            <a:endParaRPr lang="en-US" dirty="0"/>
          </a:p>
          <a:p>
            <a:r>
              <a:rPr lang="en-US" dirty="0"/>
              <a:t>Thales S.A.</a:t>
            </a:r>
          </a:p>
          <a:p>
            <a:r>
              <a:rPr lang="en-US" dirty="0"/>
              <a:t>FS_5GET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S1-210344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1774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93-e</a:t>
            </a:r>
            <a:endParaRPr lang="en-GB" sz="1200" b="1" dirty="0"/>
          </a:p>
          <a:p>
            <a:r>
              <a:rPr lang="en-GB" sz="1200" b="1" dirty="0"/>
              <a:t>Electronic Meeting, </a:t>
            </a:r>
            <a:r>
              <a:rPr lang="en-GB" sz="1200" b="1" dirty="0" smtClean="0"/>
              <a:t>22</a:t>
            </a:r>
            <a:r>
              <a:rPr lang="en-GB" sz="1200" b="1" baseline="30000" dirty="0" smtClean="0"/>
              <a:t>nd</a:t>
            </a:r>
            <a:r>
              <a:rPr lang="en-GB" sz="1200" b="1" dirty="0" smtClean="0"/>
              <a:t> February - 4</a:t>
            </a:r>
            <a:r>
              <a:rPr lang="en-GB" sz="1200" b="1" baseline="30000" dirty="0" smtClean="0"/>
              <a:t>th</a:t>
            </a:r>
            <a:r>
              <a:rPr lang="en-GB" sz="1200" b="1" dirty="0" smtClean="0"/>
              <a:t> March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FS_5GET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dirty="0"/>
              <a:t>Agreed updates on the specific regulations for aeronautical areas</a:t>
            </a:r>
          </a:p>
          <a:p>
            <a:pPr lvl="1">
              <a:defRPr/>
            </a:pPr>
            <a:r>
              <a:rPr lang="en-US" dirty="0"/>
              <a:t>Agreed clarification of Extraterritorial Areas (regions without territorial claim or with ambiguous boundaries)</a:t>
            </a:r>
          </a:p>
          <a:p>
            <a:pPr lvl="1">
              <a:defRPr/>
            </a:pPr>
            <a:r>
              <a:rPr lang="en-US"/>
              <a:t>Agreed </a:t>
            </a:r>
            <a:r>
              <a:rPr lang="en-US" smtClean="0"/>
              <a:t>regulatory </a:t>
            </a:r>
            <a:r>
              <a:rPr lang="en-US" dirty="0"/>
              <a:t>implications for UEs in Vessels</a:t>
            </a:r>
          </a:p>
          <a:p>
            <a:pPr lvl="1">
              <a:defRPr/>
            </a:pPr>
            <a:r>
              <a:rPr lang="en-US" dirty="0"/>
              <a:t>Agreed updates on Network selection with extra </a:t>
            </a:r>
            <a:r>
              <a:rPr lang="en-US" dirty="0" smtClean="0"/>
              <a:t>territoriality</a:t>
            </a: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Work/Study Item Completion: 50%</a:t>
            </a:r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/>
              <a:t>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FS_5GET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SA1#94-e (</a:t>
            </a:r>
            <a:r>
              <a:rPr lang="en-GB" dirty="0" smtClean="0"/>
              <a:t>May</a:t>
            </a:r>
            <a:r>
              <a:rPr lang="en-GB" dirty="0" smtClean="0"/>
              <a:t> </a:t>
            </a:r>
            <a:r>
              <a:rPr lang="en-GB" dirty="0"/>
              <a:t>2021): </a:t>
            </a:r>
            <a:r>
              <a:rPr lang="en-GB" dirty="0"/>
              <a:t>6</a:t>
            </a:r>
            <a:r>
              <a:rPr lang="en-GB" dirty="0" smtClean="0"/>
              <a:t>0</a:t>
            </a:r>
            <a:r>
              <a:rPr lang="en-GB" dirty="0"/>
              <a:t>%</a:t>
            </a:r>
          </a:p>
          <a:p>
            <a:pPr lvl="2">
              <a:defRPr/>
            </a:pPr>
            <a:r>
              <a:rPr lang="en-GB" dirty="0" smtClean="0"/>
              <a:t>Completing </a:t>
            </a:r>
            <a:r>
              <a:rPr lang="en-GB" dirty="0" smtClean="0"/>
              <a:t>UE location related use cases</a:t>
            </a:r>
          </a:p>
          <a:p>
            <a:pPr lvl="2">
              <a:defRPr/>
            </a:pPr>
            <a:r>
              <a:rPr lang="en-GB" dirty="0" smtClean="0"/>
              <a:t>Completing network location related </a:t>
            </a:r>
            <a:r>
              <a:rPr lang="en-GB" dirty="0" smtClean="0"/>
              <a:t>use cases </a:t>
            </a: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r>
              <a:rPr lang="en-GB" dirty="0" smtClean="0"/>
              <a:t>SA1#95-e (</a:t>
            </a:r>
            <a:r>
              <a:rPr lang="en-GB" dirty="0" smtClean="0"/>
              <a:t>August</a:t>
            </a:r>
            <a:r>
              <a:rPr lang="en-GB" dirty="0" smtClean="0"/>
              <a:t> </a:t>
            </a:r>
            <a:r>
              <a:rPr lang="en-GB" dirty="0"/>
              <a:t>2021): 80%</a:t>
            </a:r>
          </a:p>
          <a:p>
            <a:pPr lvl="2">
              <a:defRPr/>
            </a:pPr>
            <a:r>
              <a:rPr lang="en-GB" dirty="0" smtClean="0"/>
              <a:t>Start guidelines</a:t>
            </a: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r>
              <a:rPr lang="en-GB" dirty="0" smtClean="0"/>
              <a:t>SA1#96-e (November 2021</a:t>
            </a:r>
            <a:r>
              <a:rPr lang="en-GB" dirty="0"/>
              <a:t>): 100%</a:t>
            </a:r>
          </a:p>
          <a:p>
            <a:pPr lvl="2">
              <a:defRPr/>
            </a:pPr>
            <a:r>
              <a:rPr lang="en-GB" dirty="0"/>
              <a:t>Complete </a:t>
            </a:r>
            <a:r>
              <a:rPr lang="en-GB" dirty="0" smtClean="0"/>
              <a:t>guidelines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</a:t>
            </a:r>
            <a:r>
              <a:rPr lang="en-GB" dirty="0" smtClean="0"/>
              <a:t>.</a:t>
            </a:r>
          </a:p>
          <a:p>
            <a:pPr lvl="1">
              <a:defRPr/>
            </a:pPr>
            <a:r>
              <a:rPr lang="en-GB" dirty="0" smtClean="0"/>
              <a:t>Before </a:t>
            </a:r>
            <a:r>
              <a:rPr lang="en-GB" dirty="0"/>
              <a:t>each SA1 meeting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FS_5GET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SA#93-e (09/2021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SA#94-e (12/2021</a:t>
            </a:r>
            <a:r>
              <a:rPr lang="en-GB" sz="2000" dirty="0"/>
              <a:t>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/>
              <a:t>Have these dates been changed at this meeting? </a:t>
            </a:r>
            <a:r>
              <a:rPr lang="en-GB" sz="2400" dirty="0" smtClean="0"/>
              <a:t>Yes</a:t>
            </a:r>
            <a:endParaRPr lang="en-GB" sz="2400" dirty="0"/>
          </a:p>
          <a:p>
            <a:pPr lvl="1">
              <a:defRPr/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 information: </a:t>
            </a:r>
            <a:r>
              <a:rPr lang="en-GB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&lt;03/2021&gt; SA#91-e 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2">
              <a:defRPr/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 approval: </a:t>
            </a:r>
            <a:r>
              <a:rPr lang="en-GB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&lt;06/2021&gt; SA#92-e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FS_5GET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SA#86e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SP-191042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N.A.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246</Words>
  <Application>Microsoft Office PowerPoint</Application>
  <PresentationFormat>Affichage à l'écran (4:3)</PresentationFormat>
  <Paragraphs>60</Paragraphs>
  <Slides>6</Slides>
  <Notes>6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Blank Presentation</vt:lpstr>
      <vt:lpstr>FS_5GET status report Study on Guidelines for Extra-territorial 5G Systems</vt:lpstr>
      <vt:lpstr>FS_5GET Progress</vt:lpstr>
      <vt:lpstr>FS_5GET Planning</vt:lpstr>
      <vt:lpstr>Work plan between meetings</vt:lpstr>
      <vt:lpstr>FS_5GET Completion Date</vt:lpstr>
      <vt:lpstr>FS_5GET History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Nicolas</cp:lastModifiedBy>
  <cp:revision>348</cp:revision>
  <cp:lastPrinted>2000-01-14T10:02:55Z</cp:lastPrinted>
  <dcterms:created xsi:type="dcterms:W3CDTF">1999-11-22T09:19:47Z</dcterms:created>
  <dcterms:modified xsi:type="dcterms:W3CDTF">2021-03-08T13:57:55Z</dcterms:modified>
  <cp:category>Presentation</cp:category>
</cp:coreProperties>
</file>