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0" d="100"/>
          <a:sy n="70" d="100"/>
        </p:scale>
        <p:origin x="-1124" y="-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 smtClean="0">
                <a:solidFill>
                  <a:srgbClr val="FF0000"/>
                </a:solidFill>
              </a:rPr>
              <a:t> 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Yan Di</a:t>
            </a:r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S1-210340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408605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November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sz="2000" dirty="0" smtClean="0"/>
              <a:t>3 </a:t>
            </a:r>
            <a:r>
              <a:rPr lang="en-GB" altLang="zh-CN" sz="2000" dirty="0" smtClean="0"/>
              <a:t>existing use cases updated</a:t>
            </a:r>
          </a:p>
          <a:p>
            <a:pPr lvl="1">
              <a:defRPr/>
            </a:pPr>
            <a:r>
              <a:rPr lang="en-GB" altLang="zh-CN" sz="2000" dirty="0" smtClean="0"/>
              <a:t>2 new use cases </a:t>
            </a:r>
            <a:r>
              <a:rPr lang="en-GB" altLang="zh-CN" sz="2000" dirty="0" smtClean="0"/>
              <a:t>agreed</a:t>
            </a:r>
          </a:p>
          <a:p>
            <a:pPr lvl="1">
              <a:defRPr/>
            </a:pPr>
            <a:r>
              <a:rPr lang="en-GB" altLang="zh-CN" sz="2000" dirty="0" smtClean="0"/>
              <a:t>Clean up of editor’s notes</a:t>
            </a:r>
          </a:p>
          <a:p>
            <a:pPr lvl="1">
              <a:defRPr/>
            </a:pPr>
            <a:r>
              <a:rPr lang="en-GB" altLang="zh-CN" sz="2000" dirty="0" smtClean="0"/>
              <a:t>Finalisation of terminology, overview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75%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Potential new </a:t>
            </a: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requirement </a:t>
            </a:r>
            <a:r>
              <a:rPr lang="en-GB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 synchronization</a:t>
            </a:r>
            <a:endParaRPr lang="zh-CN" altLang="zh-CN" sz="2000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SA1#94e </a:t>
            </a:r>
            <a:r>
              <a:rPr lang="en-GB" dirty="0" smtClean="0"/>
              <a:t>(</a:t>
            </a:r>
            <a:r>
              <a:rPr lang="en-GB" dirty="0" smtClean="0"/>
              <a:t>05/2021</a:t>
            </a:r>
            <a:r>
              <a:rPr lang="en-GB" dirty="0" smtClean="0"/>
              <a:t>): </a:t>
            </a:r>
            <a:r>
              <a:rPr lang="en-GB" dirty="0" smtClean="0"/>
              <a:t>&lt;95%&gt;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Complete use cases and potential requirements</a:t>
            </a:r>
          </a:p>
          <a:p>
            <a:pPr lvl="2">
              <a:defRPr/>
            </a:pPr>
            <a:r>
              <a:rPr lang="en-GB" altLang="zh-CN" dirty="0" smtClean="0"/>
              <a:t>Consolidation and </a:t>
            </a:r>
            <a:r>
              <a:rPr lang="en-GB" altLang="zh-CN" dirty="0" smtClean="0"/>
              <a:t>conclusions</a:t>
            </a:r>
            <a:endParaRPr lang="en-GB" altLang="zh-CN" dirty="0" smtClean="0"/>
          </a:p>
          <a:p>
            <a:pPr lvl="1">
              <a:defRPr/>
            </a:pPr>
            <a:r>
              <a:rPr lang="en-US" altLang="zh-CN" dirty="0" smtClean="0"/>
              <a:t>SA1#95e </a:t>
            </a:r>
            <a:r>
              <a:rPr lang="en-US" altLang="zh-CN" dirty="0" smtClean="0"/>
              <a:t>(08/2021</a:t>
            </a:r>
            <a:r>
              <a:rPr lang="en-US" altLang="zh-CN" dirty="0" smtClean="0"/>
              <a:t>): 100%</a:t>
            </a:r>
          </a:p>
          <a:p>
            <a:pPr lvl="2"/>
            <a:r>
              <a:rPr lang="en-GB" altLang="zh-CN" dirty="0" smtClean="0"/>
              <a:t>Final TR cleanup.</a:t>
            </a:r>
          </a:p>
          <a:p>
            <a:pPr lvl="2">
              <a:defRPr/>
            </a:pPr>
            <a:endParaRPr lang="en-GB" altLang="zh-CN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Potential new </a:t>
            </a: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requirements </a:t>
            </a:r>
            <a:endParaRPr lang="en-US" altLang="zh-CN" dirty="0" smtClean="0"/>
          </a:p>
          <a:p>
            <a:pPr lvl="1">
              <a:defRPr/>
            </a:pPr>
            <a:r>
              <a:rPr lang="en-GB" altLang="zh-CN" dirty="0" smtClean="0"/>
              <a:t>Consolidated requirements </a:t>
            </a:r>
          </a:p>
          <a:p>
            <a:pPr lvl="1">
              <a:defRPr/>
            </a:pPr>
            <a:r>
              <a:rPr lang="en-GB" dirty="0" smtClean="0"/>
              <a:t>Before next </a:t>
            </a:r>
            <a:r>
              <a:rPr lang="en-GB" dirty="0" smtClean="0"/>
              <a:t>meeting, probably  04/2021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xmlns="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</a:t>
            </a:r>
            <a:r>
              <a:rPr lang="en-GB" altLang="zh-CN" sz="3200" dirty="0" smtClean="0"/>
              <a:t>MMTELin5G</a:t>
            </a:r>
            <a:r>
              <a:rPr lang="en-GB" sz="3200" dirty="0" smtClean="0"/>
              <a:t>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SA#92 </a:t>
            </a:r>
            <a:r>
              <a:rPr lang="en-GB" sz="2000" dirty="0" smtClean="0"/>
              <a:t>(</a:t>
            </a:r>
            <a:r>
              <a:rPr lang="en-GB" altLang="zh-CN" sz="2000" dirty="0" smtClean="0"/>
              <a:t>06/2021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For approval: SA#93 (</a:t>
            </a:r>
            <a:r>
              <a:rPr lang="en-GB" altLang="zh-CN" sz="2000" dirty="0" smtClean="0"/>
              <a:t>09/2021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/>
              <a:t>previous </a:t>
            </a:r>
            <a:r>
              <a:rPr lang="en-GB" sz="2000" dirty="0"/>
              <a:t>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altLang="zh-CN" sz="1600" dirty="0" smtClean="0"/>
              <a:t>SA#89 (09/2020)</a:t>
            </a:r>
            <a:r>
              <a:rPr lang="en-GB" sz="1600" dirty="0" smtClean="0"/>
              <a:t>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</a:t>
            </a:r>
            <a:r>
              <a:rPr lang="en-GB" altLang="zh-CN" sz="1600" dirty="0" smtClean="0"/>
              <a:t>SA#90 (12/2020) </a:t>
            </a:r>
            <a:endParaRPr lang="en-GB" sz="16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z="2400" dirty="0" smtClean="0"/>
              <a:t>This WI has been approved at SA1#87</a:t>
            </a:r>
          </a:p>
          <a:p>
            <a:pPr lvl="1">
              <a:defRPr/>
            </a:pPr>
            <a:r>
              <a:rPr lang="en-GB" altLang="zh-CN" sz="2000" dirty="0" smtClean="0"/>
              <a:t>Approved SID is in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S1-192827</a:t>
            </a:r>
            <a:endParaRPr lang="en-GB" altLang="zh-CN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SA1#88 (11/2019): 10%</a:t>
            </a:r>
            <a:endParaRPr lang="en-GB" sz="2000" dirty="0"/>
          </a:p>
          <a:p>
            <a:pPr lvl="1">
              <a:defRPr/>
            </a:pPr>
            <a:r>
              <a:rPr lang="en-GB" altLang="zh-CN" sz="2000" dirty="0" smtClean="0"/>
              <a:t>SA1#91e (09/2020): 15%</a:t>
            </a:r>
          </a:p>
          <a:p>
            <a:pPr lvl="1">
              <a:defRPr/>
            </a:pPr>
            <a:r>
              <a:rPr lang="en-GB" altLang="zh-CN" sz="2000" dirty="0" smtClean="0"/>
              <a:t>SA1#92e (11/2020):40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SA1#93e (02/2021):75%</a:t>
            </a:r>
            <a:endParaRPr lang="en-GB" altLang="zh-CN" sz="2000" dirty="0" smtClean="0"/>
          </a:p>
          <a:p>
            <a:pPr lvl="1">
              <a:defRPr/>
            </a:pPr>
            <a:endParaRPr lang="en-GB" altLang="zh-CN" sz="2000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xmlns="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511</TotalTime>
  <Words>226</Words>
  <Application>Microsoft Office PowerPoint</Application>
  <PresentationFormat>全屏显示(4:3)</PresentationFormat>
  <Paragraphs>57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FS_MMTELin5G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cmri-yan</cp:lastModifiedBy>
  <cp:revision>387</cp:revision>
  <cp:lastPrinted>2000-01-14T10:02:55Z</cp:lastPrinted>
  <dcterms:created xsi:type="dcterms:W3CDTF">1999-11-22T09:19:47Z</dcterms:created>
  <dcterms:modified xsi:type="dcterms:W3CDTF">2021-03-06T09:59:45Z</dcterms:modified>
  <cp:category>Presentation</cp:category>
</cp:coreProperties>
</file>